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
  </p:notesMasterIdLst>
  <p:sldIdLst>
    <p:sldId id="256" r:id="rId2"/>
    <p:sldId id="257" r:id="rId3"/>
    <p:sldId id="258"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panose="020B0604020202020204" charset="0"/>
      <p:bold r:id="rId10"/>
    </p:embeddedFont>
    <p:embeddedFont>
      <p:font typeface="Lato" panose="020F0502020204030203" pitchFamily="34" charset="0"/>
      <p:regular r:id="rId11"/>
      <p:bold r:id="rId12"/>
      <p:italic r:id="rId13"/>
      <p:boldItalic r:id="rId14"/>
    </p:embeddedFont>
    <p:embeddedFont>
      <p:font typeface="Lato Black" panose="020F0502020204030203" pitchFamily="34" charset="0"/>
      <p:bold r:id="rId15"/>
      <p:boldItalic r:id="rId16"/>
    </p:embeddedFont>
    <p:embeddedFont>
      <p:font typeface="Libre Franklin" pitchFamily="2" charset="0"/>
      <p:regular r:id="rId17"/>
      <p:bold r:id="rId18"/>
      <p:italic r:id="rId19"/>
      <p:boldItalic r:id="rId20"/>
    </p:embeddedFont>
    <p:embeddedFont>
      <p:font typeface="Libre Franklin Black" pitchFamily="2" charset="0"/>
      <p:bold r:id="rId21"/>
      <p:boldItalic r:id="rId22"/>
    </p:embeddedFont>
    <p:embeddedFont>
      <p:font typeface="Noto Sans Symbols" panose="020B060402020202020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0">
          <p15:clr>
            <a:srgbClr val="A4A3A4"/>
          </p15:clr>
        </p15:guide>
        <p15:guide id="2" pos="5760">
          <p15:clr>
            <a:srgbClr val="A4A3A4"/>
          </p15:clr>
        </p15:guide>
        <p15:guide id="3" orient="horz" pos="33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j5XNr2pHKTkkOB98K4jluvL6rfj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783" y="39"/>
      </p:cViewPr>
      <p:guideLst>
        <p:guide orient="horz" pos="120"/>
        <p:guide pos="5760"/>
        <p:guide orient="horz" pos="33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font" Target="fonts/font19.fntdata"/><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font" Target="fonts/font18.fntdata"/><Relationship Id="rId28" Type="http://schemas.openxmlformats.org/officeDocument/2006/relationships/theme" Target="theme/theme1.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font" Target="fonts/font1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Properly installed flashing around window and door openings directs water out, rather than into the wall cavity. It protects wall framing from any water that finds its way behind the siding and creates a continuous drainage plane behind the home’s cladding.</a:t>
            </a:r>
            <a:endParaRPr/>
          </a:p>
        </p:txBody>
      </p:sp>
      <p:sp>
        <p:nvSpPr>
          <p:cNvPr id="386" name="Google Shape;3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Windows and doors are an interruption in the wall’s drainage plane and thus are a vulnerable spot for water leakage. Often, water intrusion around doors and windows is not discovered until damage has already occurred inside the wall. Air and water leaks around doors during high wind events can even contribute to building failures. Properly installed flashing that is integrated with the other elements of the wall can help prevent water damage. </a:t>
            </a:r>
            <a:endParaRPr/>
          </a:p>
        </p:txBody>
      </p:sp>
      <p:sp>
        <p:nvSpPr>
          <p:cNvPr id="400" name="Google Shape;40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Properly installed lapped flashing around openings directs water out, rather than into the wall cavity. Insulating foam sheathing and taped seams help form a continuous drainage plane behind the home’s cladding. Flashing materials may be installed by insulators, framers, or subcontractors or vendors hired specifically to install the windows and doors. In general, walls and doors should be located under overhangs or porch roofs whenever possible to protect them from rain and snow.</a:t>
            </a:r>
            <a:endParaRPr/>
          </a:p>
        </p:txBody>
      </p:sp>
      <p:sp>
        <p:nvSpPr>
          <p:cNvPr id="410" name="Google Shape;41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6"/>
        <p:cNvGrpSpPr/>
        <p:nvPr/>
      </p:nvGrpSpPr>
      <p:grpSpPr>
        <a:xfrm>
          <a:off x="0" y="0"/>
          <a:ext cx="0" cy="0"/>
          <a:chOff x="0" y="0"/>
          <a:chExt cx="0" cy="0"/>
        </a:xfrm>
      </p:grpSpPr>
      <p:sp>
        <p:nvSpPr>
          <p:cNvPr id="17" name="Google Shape;17;p5"/>
          <p:cNvSpPr>
            <a:spLocks noGrp="1"/>
          </p:cNvSpPr>
          <p:nvPr>
            <p:ph type="pic" idx="2"/>
          </p:nvPr>
        </p:nvSpPr>
        <p:spPr>
          <a:xfrm>
            <a:off x="8566152" y="-1"/>
            <a:ext cx="7600515" cy="10287000"/>
          </a:xfrm>
          <a:prstGeom prst="rect">
            <a:avLst/>
          </a:prstGeom>
          <a:solidFill>
            <a:srgbClr val="F2F2F2"/>
          </a:solidFill>
          <a:ln>
            <a:noFill/>
          </a:ln>
        </p:spPr>
      </p:sp>
      <p:sp>
        <p:nvSpPr>
          <p:cNvPr id="18" name="Google Shape;18;p5"/>
          <p:cNvSpPr txBox="1">
            <a:spLocks noGrp="1"/>
          </p:cNvSpPr>
          <p:nvPr>
            <p:ph type="body" idx="1"/>
          </p:nvPr>
        </p:nvSpPr>
        <p:spPr>
          <a:xfrm>
            <a:off x="1371600" y="1943100"/>
            <a:ext cx="4938713"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1_Title Slide">
  <p:cSld name="61_Title Slide">
    <p:spTree>
      <p:nvGrpSpPr>
        <p:cNvPr id="1" name="Shape 51"/>
        <p:cNvGrpSpPr/>
        <p:nvPr/>
      </p:nvGrpSpPr>
      <p:grpSpPr>
        <a:xfrm>
          <a:off x="0" y="0"/>
          <a:ext cx="0" cy="0"/>
          <a:chOff x="0" y="0"/>
          <a:chExt cx="0" cy="0"/>
        </a:xfrm>
      </p:grpSpPr>
      <p:sp>
        <p:nvSpPr>
          <p:cNvPr id="52" name="Google Shape;52;p14"/>
          <p:cNvSpPr>
            <a:spLocks noGrp="1"/>
          </p:cNvSpPr>
          <p:nvPr>
            <p:ph type="pic" idx="2"/>
          </p:nvPr>
        </p:nvSpPr>
        <p:spPr>
          <a:xfrm>
            <a:off x="9144000" y="1640114"/>
            <a:ext cx="3886200" cy="3503386"/>
          </a:xfrm>
          <a:prstGeom prst="rect">
            <a:avLst/>
          </a:prstGeom>
          <a:solidFill>
            <a:srgbClr val="F2F2F2"/>
          </a:solidFill>
          <a:ln>
            <a:noFill/>
          </a:ln>
        </p:spPr>
      </p:sp>
      <p:sp>
        <p:nvSpPr>
          <p:cNvPr id="53" name="Google Shape;53;p14"/>
          <p:cNvSpPr>
            <a:spLocks noGrp="1"/>
          </p:cNvSpPr>
          <p:nvPr>
            <p:ph type="pic" idx="3"/>
          </p:nvPr>
        </p:nvSpPr>
        <p:spPr>
          <a:xfrm>
            <a:off x="13030200" y="1640114"/>
            <a:ext cx="3886200" cy="3503386"/>
          </a:xfrm>
          <a:prstGeom prst="rect">
            <a:avLst/>
          </a:prstGeom>
          <a:solidFill>
            <a:srgbClr val="F2F2F2"/>
          </a:solidFill>
          <a:ln>
            <a:noFill/>
          </a:ln>
        </p:spPr>
      </p:sp>
      <p:sp>
        <p:nvSpPr>
          <p:cNvPr id="54" name="Google Shape;54;p14"/>
          <p:cNvSpPr>
            <a:spLocks noGrp="1"/>
          </p:cNvSpPr>
          <p:nvPr>
            <p:ph type="pic" idx="4"/>
          </p:nvPr>
        </p:nvSpPr>
        <p:spPr>
          <a:xfrm>
            <a:off x="13030200" y="5143500"/>
            <a:ext cx="3886200" cy="3503386"/>
          </a:xfrm>
          <a:prstGeom prst="rect">
            <a:avLst/>
          </a:prstGeom>
          <a:solidFill>
            <a:srgbClr val="F2F2F2"/>
          </a:solidFill>
          <a:ln>
            <a:noFill/>
          </a:ln>
        </p:spPr>
      </p:sp>
      <p:sp>
        <p:nvSpPr>
          <p:cNvPr id="55" name="Google Shape;55;p14"/>
          <p:cNvSpPr>
            <a:spLocks noGrp="1"/>
          </p:cNvSpPr>
          <p:nvPr>
            <p:ph type="pic" idx="5"/>
          </p:nvPr>
        </p:nvSpPr>
        <p:spPr>
          <a:xfrm>
            <a:off x="9144000" y="5143500"/>
            <a:ext cx="3886200" cy="3503386"/>
          </a:xfrm>
          <a:prstGeom prst="rect">
            <a:avLst/>
          </a:prstGeom>
          <a:solidFill>
            <a:srgbClr val="F2F2F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56"/>
        <p:cNvGrpSpPr/>
        <p:nvPr/>
      </p:nvGrpSpPr>
      <p:grpSpPr>
        <a:xfrm>
          <a:off x="0" y="0"/>
          <a:ext cx="0" cy="0"/>
          <a:chOff x="0" y="0"/>
          <a:chExt cx="0" cy="0"/>
        </a:xfrm>
      </p:grpSpPr>
      <p:sp>
        <p:nvSpPr>
          <p:cNvPr id="57" name="Google Shape;57;p15"/>
          <p:cNvSpPr>
            <a:spLocks noGrp="1"/>
          </p:cNvSpPr>
          <p:nvPr>
            <p:ph type="pic" idx="2"/>
          </p:nvPr>
        </p:nvSpPr>
        <p:spPr>
          <a:xfrm>
            <a:off x="2108422" y="3661231"/>
            <a:ext cx="4332669" cy="3249502"/>
          </a:xfrm>
          <a:prstGeom prst="rect">
            <a:avLst/>
          </a:prstGeom>
          <a:solidFill>
            <a:srgbClr val="F2F2F2"/>
          </a:solidFill>
          <a:ln>
            <a:noFill/>
          </a:ln>
        </p:spPr>
      </p:sp>
      <p:sp>
        <p:nvSpPr>
          <p:cNvPr id="58" name="Google Shape;58;p15"/>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59"/>
        <p:cNvGrpSpPr/>
        <p:nvPr/>
      </p:nvGrpSpPr>
      <p:grpSpPr>
        <a:xfrm>
          <a:off x="0" y="0"/>
          <a:ext cx="0" cy="0"/>
          <a:chOff x="0" y="0"/>
          <a:chExt cx="0" cy="0"/>
        </a:xfrm>
      </p:grpSpPr>
      <p:sp>
        <p:nvSpPr>
          <p:cNvPr id="60" name="Google Shape;60;p16"/>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8_Title Slide">
  <p:cSld name="48_Title Slide">
    <p:spTree>
      <p:nvGrpSpPr>
        <p:cNvPr id="1" name="Shape 61"/>
        <p:cNvGrpSpPr/>
        <p:nvPr/>
      </p:nvGrpSpPr>
      <p:grpSpPr>
        <a:xfrm>
          <a:off x="0" y="0"/>
          <a:ext cx="0" cy="0"/>
          <a:chOff x="0" y="0"/>
          <a:chExt cx="0" cy="0"/>
        </a:xfrm>
      </p:grpSpPr>
      <p:sp>
        <p:nvSpPr>
          <p:cNvPr id="62" name="Google Shape;62;p17"/>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63" name="Google Shape;63;p17"/>
          <p:cNvSpPr>
            <a:spLocks noGrp="1"/>
          </p:cNvSpPr>
          <p:nvPr>
            <p:ph type="pic" idx="2"/>
          </p:nvPr>
        </p:nvSpPr>
        <p:spPr>
          <a:xfrm>
            <a:off x="4634754" y="5201957"/>
            <a:ext cx="2585196" cy="2585196"/>
          </a:xfrm>
          <a:prstGeom prst="rect">
            <a:avLst/>
          </a:prstGeom>
          <a:solidFill>
            <a:srgbClr val="F2F2F2"/>
          </a:solidFill>
          <a:ln>
            <a:noFill/>
          </a:ln>
        </p:spPr>
      </p:sp>
      <p:sp>
        <p:nvSpPr>
          <p:cNvPr id="64" name="Google Shape;64;p17"/>
          <p:cNvSpPr>
            <a:spLocks noGrp="1"/>
          </p:cNvSpPr>
          <p:nvPr>
            <p:ph type="pic" idx="3"/>
          </p:nvPr>
        </p:nvSpPr>
        <p:spPr>
          <a:xfrm>
            <a:off x="11068050" y="3771900"/>
            <a:ext cx="2585196" cy="2585196"/>
          </a:xfrm>
          <a:prstGeom prst="rect">
            <a:avLst/>
          </a:prstGeom>
          <a:solidFill>
            <a:srgbClr val="F2F2F2"/>
          </a:solidFill>
          <a:ln>
            <a:noFill/>
          </a:ln>
        </p:spPr>
      </p:sp>
      <p:sp>
        <p:nvSpPr>
          <p:cNvPr id="65" name="Google Shape;65;p17"/>
          <p:cNvSpPr>
            <a:spLocks noGrp="1"/>
          </p:cNvSpPr>
          <p:nvPr>
            <p:ph type="pic" idx="4"/>
          </p:nvPr>
        </p:nvSpPr>
        <p:spPr>
          <a:xfrm>
            <a:off x="11068050" y="6632014"/>
            <a:ext cx="2585196" cy="2585196"/>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0_Title Slide">
  <p:cSld name="30_Title Slide">
    <p:spTree>
      <p:nvGrpSpPr>
        <p:cNvPr id="1" name="Shape 66"/>
        <p:cNvGrpSpPr/>
        <p:nvPr/>
      </p:nvGrpSpPr>
      <p:grpSpPr>
        <a:xfrm>
          <a:off x="0" y="0"/>
          <a:ext cx="0" cy="0"/>
          <a:chOff x="0" y="0"/>
          <a:chExt cx="0" cy="0"/>
        </a:xfrm>
      </p:grpSpPr>
      <p:sp>
        <p:nvSpPr>
          <p:cNvPr id="67" name="Google Shape;67;p18"/>
          <p:cNvSpPr txBox="1">
            <a:spLocks noGrp="1"/>
          </p:cNvSpPr>
          <p:nvPr>
            <p:ph type="body" idx="1"/>
          </p:nvPr>
        </p:nvSpPr>
        <p:spPr>
          <a:xfrm>
            <a:off x="1371600" y="7512050"/>
            <a:ext cx="6006230"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68"/>
        <p:cNvGrpSpPr/>
        <p:nvPr/>
      </p:nvGrpSpPr>
      <p:grpSpPr>
        <a:xfrm>
          <a:off x="0" y="0"/>
          <a:ext cx="0" cy="0"/>
          <a:chOff x="0" y="0"/>
          <a:chExt cx="0" cy="0"/>
        </a:xfrm>
      </p:grpSpPr>
      <p:sp>
        <p:nvSpPr>
          <p:cNvPr id="69" name="Google Shape;69;p19"/>
          <p:cNvSpPr>
            <a:spLocks noGrp="1"/>
          </p:cNvSpPr>
          <p:nvPr>
            <p:ph type="pic" idx="2"/>
          </p:nvPr>
        </p:nvSpPr>
        <p:spPr>
          <a:xfrm>
            <a:off x="1981199" y="2656114"/>
            <a:ext cx="6611257" cy="4233636"/>
          </a:xfrm>
          <a:prstGeom prst="rect">
            <a:avLst/>
          </a:prstGeom>
          <a:solidFill>
            <a:srgbClr val="F2F2F2"/>
          </a:solidFill>
          <a:ln>
            <a:noFill/>
          </a:ln>
        </p:spPr>
      </p:sp>
      <p:sp>
        <p:nvSpPr>
          <p:cNvPr id="70" name="Google Shape;70;p1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1" name="Google Shape;71;p1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2" name="Google Shape;72;p1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3" name="Google Shape;73;p19"/>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4" name="Google Shape;74;p1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75"/>
        <p:cNvGrpSpPr/>
        <p:nvPr/>
      </p:nvGrpSpPr>
      <p:grpSpPr>
        <a:xfrm>
          <a:off x="0" y="0"/>
          <a:ext cx="0" cy="0"/>
          <a:chOff x="0" y="0"/>
          <a:chExt cx="0" cy="0"/>
        </a:xfrm>
      </p:grpSpPr>
      <p:sp>
        <p:nvSpPr>
          <p:cNvPr id="76" name="Google Shape;76;p2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7" name="Google Shape;77;p2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8" name="Google Shape;78;p2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9" name="Google Shape;79;p20"/>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0" name="Google Shape;80;p20"/>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8_Title Slide">
  <p:cSld name="68_Title Slide">
    <p:spTree>
      <p:nvGrpSpPr>
        <p:cNvPr id="1" name="Shape 81"/>
        <p:cNvGrpSpPr/>
        <p:nvPr/>
      </p:nvGrpSpPr>
      <p:grpSpPr>
        <a:xfrm>
          <a:off x="0" y="0"/>
          <a:ext cx="0" cy="0"/>
          <a:chOff x="0" y="0"/>
          <a:chExt cx="0" cy="0"/>
        </a:xfrm>
      </p:grpSpPr>
      <p:sp>
        <p:nvSpPr>
          <p:cNvPr id="82" name="Google Shape;82;p2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3" name="Google Shape;83;p2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4" name="Google Shape;84;p2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5" name="Google Shape;85;p21"/>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6" name="Google Shape;86;p21"/>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7" name="Google Shape;87;p21"/>
          <p:cNvSpPr>
            <a:spLocks noGrp="1"/>
          </p:cNvSpPr>
          <p:nvPr>
            <p:ph type="pic" idx="2"/>
          </p:nvPr>
        </p:nvSpPr>
        <p:spPr>
          <a:xfrm>
            <a:off x="9158513" y="0"/>
            <a:ext cx="9129486" cy="10287000"/>
          </a:xfrm>
          <a:prstGeom prst="rect">
            <a:avLst/>
          </a:prstGeom>
          <a:solidFill>
            <a:srgbClr val="F2F2F2">
              <a:alpha val="75686"/>
            </a:srgbClr>
          </a:solidFill>
          <a:ln>
            <a:noFill/>
          </a:ln>
        </p:spPr>
      </p:sp>
      <p:sp>
        <p:nvSpPr>
          <p:cNvPr id="88" name="Google Shape;88;p21"/>
          <p:cNvSpPr>
            <a:spLocks noGrp="1"/>
          </p:cNvSpPr>
          <p:nvPr>
            <p:ph type="chart" idx="3"/>
          </p:nvPr>
        </p:nvSpPr>
        <p:spPr>
          <a:xfrm>
            <a:off x="2525485" y="2757714"/>
            <a:ext cx="6255658" cy="58637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7_Title Slide">
  <p:cSld name="67_Title Slide">
    <p:spTree>
      <p:nvGrpSpPr>
        <p:cNvPr id="1" name="Shape 89"/>
        <p:cNvGrpSpPr/>
        <p:nvPr/>
      </p:nvGrpSpPr>
      <p:grpSpPr>
        <a:xfrm>
          <a:off x="0" y="0"/>
          <a:ext cx="0" cy="0"/>
          <a:chOff x="0" y="0"/>
          <a:chExt cx="0" cy="0"/>
        </a:xfrm>
      </p:grpSpPr>
      <p:sp>
        <p:nvSpPr>
          <p:cNvPr id="90" name="Google Shape;90;p2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1" name="Google Shape;91;p2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2" name="Google Shape;92;p2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3" name="Google Shape;93;p2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94" name="Google Shape;94;p2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5" name="Google Shape;95;p22"/>
          <p:cNvSpPr>
            <a:spLocks noGrp="1"/>
          </p:cNvSpPr>
          <p:nvPr>
            <p:ph type="pic" idx="2"/>
          </p:nvPr>
        </p:nvSpPr>
        <p:spPr>
          <a:xfrm>
            <a:off x="1371600" y="2452916"/>
            <a:ext cx="3108960" cy="2924629"/>
          </a:xfrm>
          <a:prstGeom prst="rect">
            <a:avLst/>
          </a:prstGeom>
          <a:solidFill>
            <a:srgbClr val="F2F2F2"/>
          </a:solidFill>
          <a:ln>
            <a:noFill/>
          </a:ln>
        </p:spPr>
      </p:sp>
      <p:sp>
        <p:nvSpPr>
          <p:cNvPr id="96" name="Google Shape;96;p22"/>
          <p:cNvSpPr>
            <a:spLocks noGrp="1"/>
          </p:cNvSpPr>
          <p:nvPr>
            <p:ph type="pic" idx="3"/>
          </p:nvPr>
        </p:nvSpPr>
        <p:spPr>
          <a:xfrm>
            <a:off x="7589520" y="2452916"/>
            <a:ext cx="3108960" cy="2924629"/>
          </a:xfrm>
          <a:prstGeom prst="rect">
            <a:avLst/>
          </a:prstGeom>
          <a:solidFill>
            <a:srgbClr val="F2F2F2"/>
          </a:solidFill>
          <a:ln>
            <a:noFill/>
          </a:ln>
        </p:spPr>
      </p:sp>
      <p:sp>
        <p:nvSpPr>
          <p:cNvPr id="97" name="Google Shape;97;p22"/>
          <p:cNvSpPr>
            <a:spLocks noGrp="1"/>
          </p:cNvSpPr>
          <p:nvPr>
            <p:ph type="pic" idx="4"/>
          </p:nvPr>
        </p:nvSpPr>
        <p:spPr>
          <a:xfrm>
            <a:off x="13807441" y="2452916"/>
            <a:ext cx="3108959" cy="2924629"/>
          </a:xfrm>
          <a:prstGeom prst="rect">
            <a:avLst/>
          </a:prstGeom>
          <a:solidFill>
            <a:srgbClr val="F2F2F2"/>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4_Title Slide">
  <p:cSld name="64_Title Slide">
    <p:spTree>
      <p:nvGrpSpPr>
        <p:cNvPr id="1" name="Shape 98"/>
        <p:cNvGrpSpPr/>
        <p:nvPr/>
      </p:nvGrpSpPr>
      <p:grpSpPr>
        <a:xfrm>
          <a:off x="0" y="0"/>
          <a:ext cx="0" cy="0"/>
          <a:chOff x="0" y="0"/>
          <a:chExt cx="0" cy="0"/>
        </a:xfrm>
      </p:grpSpPr>
      <p:sp>
        <p:nvSpPr>
          <p:cNvPr id="99" name="Google Shape;99;p23"/>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0" name="Google Shape;100;p23"/>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1" name="Google Shape;101;p23"/>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2" name="Google Shape;102;p23"/>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03" name="Google Shape;103;p23"/>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4" name="Google Shape;104;p23"/>
          <p:cNvSpPr>
            <a:spLocks noGrp="1"/>
          </p:cNvSpPr>
          <p:nvPr>
            <p:ph type="pic" idx="2"/>
          </p:nvPr>
        </p:nvSpPr>
        <p:spPr>
          <a:xfrm>
            <a:off x="3337383" y="2936352"/>
            <a:ext cx="3621309" cy="3609589"/>
          </a:xfrm>
          <a:prstGeom prst="rect">
            <a:avLst/>
          </a:prstGeom>
          <a:solidFill>
            <a:srgbClr val="F2F2F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19"/>
        <p:cNvGrpSpPr/>
        <p:nvPr/>
      </p:nvGrpSpPr>
      <p:grpSpPr>
        <a:xfrm>
          <a:off x="0" y="0"/>
          <a:ext cx="0" cy="0"/>
          <a:chOff x="0" y="0"/>
          <a:chExt cx="0" cy="0"/>
        </a:xfrm>
      </p:grpSpPr>
      <p:sp>
        <p:nvSpPr>
          <p:cNvPr id="20" name="Google Shape;20;p6"/>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 name="Google Shape;21;p6"/>
          <p:cNvSpPr>
            <a:spLocks noGrp="1"/>
          </p:cNvSpPr>
          <p:nvPr>
            <p:ph type="pic" idx="2"/>
          </p:nvPr>
        </p:nvSpPr>
        <p:spPr>
          <a:xfrm>
            <a:off x="0" y="1"/>
            <a:ext cx="18288001" cy="6325644"/>
          </a:xfrm>
          <a:prstGeom prst="rect">
            <a:avLst/>
          </a:prstGeom>
          <a:solidFill>
            <a:srgbClr val="F2F2F2"/>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63_Title Slide">
  <p:cSld name="63_Title Slide">
    <p:spTree>
      <p:nvGrpSpPr>
        <p:cNvPr id="1" name="Shape 105"/>
        <p:cNvGrpSpPr/>
        <p:nvPr/>
      </p:nvGrpSpPr>
      <p:grpSpPr>
        <a:xfrm>
          <a:off x="0" y="0"/>
          <a:ext cx="0" cy="0"/>
          <a:chOff x="0" y="0"/>
          <a:chExt cx="0" cy="0"/>
        </a:xfrm>
      </p:grpSpPr>
      <p:sp>
        <p:nvSpPr>
          <p:cNvPr id="106" name="Google Shape;106;p24"/>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7" name="Google Shape;107;p24"/>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8" name="Google Shape;108;p24"/>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9" name="Google Shape;109;p24"/>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0" name="Google Shape;110;p24"/>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1" name="Google Shape;111;p24"/>
          <p:cNvSpPr>
            <a:spLocks noGrp="1"/>
          </p:cNvSpPr>
          <p:nvPr>
            <p:ph type="pic" idx="2"/>
          </p:nvPr>
        </p:nvSpPr>
        <p:spPr>
          <a:xfrm>
            <a:off x="4310743" y="3381828"/>
            <a:ext cx="2293258" cy="2293258"/>
          </a:xfrm>
          <a:prstGeom prst="rect">
            <a:avLst/>
          </a:prstGeom>
          <a:solidFill>
            <a:srgbClr val="F2F2F2"/>
          </a:solidFill>
          <a:ln>
            <a:noFill/>
          </a:ln>
        </p:spPr>
      </p:sp>
      <p:sp>
        <p:nvSpPr>
          <p:cNvPr id="112" name="Google Shape;112;p24"/>
          <p:cNvSpPr>
            <a:spLocks noGrp="1"/>
          </p:cNvSpPr>
          <p:nvPr>
            <p:ph type="pic" idx="3"/>
          </p:nvPr>
        </p:nvSpPr>
        <p:spPr>
          <a:xfrm>
            <a:off x="7997372" y="3381827"/>
            <a:ext cx="2293258" cy="2293258"/>
          </a:xfrm>
          <a:prstGeom prst="rect">
            <a:avLst/>
          </a:prstGeom>
          <a:solidFill>
            <a:srgbClr val="F2F2F2"/>
          </a:solidFill>
          <a:ln>
            <a:noFill/>
          </a:ln>
        </p:spPr>
      </p:sp>
      <p:sp>
        <p:nvSpPr>
          <p:cNvPr id="113" name="Google Shape;113;p24"/>
          <p:cNvSpPr>
            <a:spLocks noGrp="1"/>
          </p:cNvSpPr>
          <p:nvPr>
            <p:ph type="pic" idx="4"/>
          </p:nvPr>
        </p:nvSpPr>
        <p:spPr>
          <a:xfrm>
            <a:off x="11684000" y="3381827"/>
            <a:ext cx="2293258" cy="2293258"/>
          </a:xfrm>
          <a:prstGeom prst="rect">
            <a:avLst/>
          </a:prstGeom>
          <a:solidFill>
            <a:srgbClr val="F2F2F2"/>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114"/>
        <p:cNvGrpSpPr/>
        <p:nvPr/>
      </p:nvGrpSpPr>
      <p:grpSpPr>
        <a:xfrm>
          <a:off x="0" y="0"/>
          <a:ext cx="0" cy="0"/>
          <a:chOff x="0" y="0"/>
          <a:chExt cx="0" cy="0"/>
        </a:xfrm>
      </p:grpSpPr>
      <p:sp>
        <p:nvSpPr>
          <p:cNvPr id="115" name="Google Shape;115;p25"/>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6" name="Google Shape;116;p25"/>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7" name="Google Shape;117;p25"/>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8" name="Google Shape;118;p25"/>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9" name="Google Shape;119;p25"/>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0" name="Google Shape;120;p25"/>
          <p:cNvSpPr>
            <a:spLocks noGrp="1"/>
          </p:cNvSpPr>
          <p:nvPr>
            <p:ph type="pic" idx="2"/>
          </p:nvPr>
        </p:nvSpPr>
        <p:spPr>
          <a:xfrm>
            <a:off x="4889500" y="2353608"/>
            <a:ext cx="4140200" cy="4114800"/>
          </a:xfrm>
          <a:prstGeom prst="rect">
            <a:avLst/>
          </a:prstGeom>
          <a:solidFill>
            <a:srgbClr val="F2F2F2"/>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2_Title Slide">
  <p:cSld name="52_Title Slide">
    <p:spTree>
      <p:nvGrpSpPr>
        <p:cNvPr id="1" name="Shape 121"/>
        <p:cNvGrpSpPr/>
        <p:nvPr/>
      </p:nvGrpSpPr>
      <p:grpSpPr>
        <a:xfrm>
          <a:off x="0" y="0"/>
          <a:ext cx="0" cy="0"/>
          <a:chOff x="0" y="0"/>
          <a:chExt cx="0" cy="0"/>
        </a:xfrm>
      </p:grpSpPr>
      <p:sp>
        <p:nvSpPr>
          <p:cNvPr id="122" name="Google Shape;122;p26"/>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3" name="Google Shape;123;p26"/>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4" name="Google Shape;124;p26"/>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5" name="Google Shape;125;p26"/>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6" name="Google Shape;126;p26"/>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7" name="Google Shape;127;p26"/>
          <p:cNvSpPr>
            <a:spLocks noGrp="1"/>
          </p:cNvSpPr>
          <p:nvPr>
            <p:ph type="pic" idx="2"/>
          </p:nvPr>
        </p:nvSpPr>
        <p:spPr>
          <a:xfrm>
            <a:off x="1371600" y="2997200"/>
            <a:ext cx="4140200" cy="4114800"/>
          </a:xfrm>
          <a:prstGeom prst="rect">
            <a:avLst/>
          </a:prstGeom>
          <a:solidFill>
            <a:srgbClr val="F2F2F2"/>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4_Title Slide">
  <p:cSld name="44_Title Slide">
    <p:spTree>
      <p:nvGrpSpPr>
        <p:cNvPr id="1" name="Shape 128"/>
        <p:cNvGrpSpPr/>
        <p:nvPr/>
      </p:nvGrpSpPr>
      <p:grpSpPr>
        <a:xfrm>
          <a:off x="0" y="0"/>
          <a:ext cx="0" cy="0"/>
          <a:chOff x="0" y="0"/>
          <a:chExt cx="0" cy="0"/>
        </a:xfrm>
      </p:grpSpPr>
      <p:sp>
        <p:nvSpPr>
          <p:cNvPr id="129" name="Google Shape;129;p27"/>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0" name="Google Shape;130;p27"/>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1" name="Google Shape;131;p27"/>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2" name="Google Shape;132;p27"/>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3" name="Google Shape;133;p27"/>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4" name="Google Shape;134;p27"/>
          <p:cNvSpPr>
            <a:spLocks noGrp="1"/>
          </p:cNvSpPr>
          <p:nvPr>
            <p:ph type="pic" idx="2"/>
          </p:nvPr>
        </p:nvSpPr>
        <p:spPr>
          <a:xfrm>
            <a:off x="9452434" y="257501"/>
            <a:ext cx="6699705" cy="10029499"/>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3_Title Slide">
  <p:cSld name="33_Title Slide">
    <p:spTree>
      <p:nvGrpSpPr>
        <p:cNvPr id="1" name="Shape 135"/>
        <p:cNvGrpSpPr/>
        <p:nvPr/>
      </p:nvGrpSpPr>
      <p:grpSpPr>
        <a:xfrm>
          <a:off x="0" y="0"/>
          <a:ext cx="0" cy="0"/>
          <a:chOff x="0" y="0"/>
          <a:chExt cx="0" cy="0"/>
        </a:xfrm>
      </p:grpSpPr>
      <p:sp>
        <p:nvSpPr>
          <p:cNvPr id="136" name="Google Shape;136;p28"/>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7" name="Google Shape;137;p28"/>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8" name="Google Shape;138;p28"/>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9" name="Google Shape;139;p28"/>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0" name="Google Shape;140;p28"/>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1" name="Google Shape;141;p28"/>
          <p:cNvSpPr>
            <a:spLocks noGrp="1"/>
          </p:cNvSpPr>
          <p:nvPr>
            <p:ph type="pic" idx="2"/>
          </p:nvPr>
        </p:nvSpPr>
        <p:spPr>
          <a:xfrm>
            <a:off x="1371600" y="2997200"/>
            <a:ext cx="4140200" cy="4114800"/>
          </a:xfrm>
          <a:prstGeom prst="rect">
            <a:avLst/>
          </a:prstGeom>
          <a:solidFill>
            <a:srgbClr val="F2F2F2"/>
          </a:solidFill>
          <a:ln>
            <a:noFill/>
          </a:ln>
        </p:spPr>
      </p:sp>
      <p:sp>
        <p:nvSpPr>
          <p:cNvPr id="142" name="Google Shape;142;p28"/>
          <p:cNvSpPr>
            <a:spLocks noGrp="1"/>
          </p:cNvSpPr>
          <p:nvPr>
            <p:ph type="pic" idx="3"/>
          </p:nvPr>
        </p:nvSpPr>
        <p:spPr>
          <a:xfrm>
            <a:off x="12776200" y="2997199"/>
            <a:ext cx="4140200" cy="4114800"/>
          </a:xfrm>
          <a:prstGeom prst="rect">
            <a:avLst/>
          </a:prstGeom>
          <a:solidFill>
            <a:srgbClr val="F2F2F2"/>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143"/>
        <p:cNvGrpSpPr/>
        <p:nvPr/>
      </p:nvGrpSpPr>
      <p:grpSpPr>
        <a:xfrm>
          <a:off x="0" y="0"/>
          <a:ext cx="0" cy="0"/>
          <a:chOff x="0" y="0"/>
          <a:chExt cx="0" cy="0"/>
        </a:xfrm>
      </p:grpSpPr>
      <p:sp>
        <p:nvSpPr>
          <p:cNvPr id="144" name="Google Shape;144;p2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5" name="Google Shape;145;p2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6" name="Google Shape;146;p2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7" name="Google Shape;147;p29"/>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8" name="Google Shape;148;p2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9" name="Google Shape;149;p29"/>
          <p:cNvSpPr>
            <a:spLocks noGrp="1"/>
          </p:cNvSpPr>
          <p:nvPr>
            <p:ph type="pic" idx="2"/>
          </p:nvPr>
        </p:nvSpPr>
        <p:spPr>
          <a:xfrm>
            <a:off x="1371600" y="3098799"/>
            <a:ext cx="2599231" cy="3733800"/>
          </a:xfrm>
          <a:prstGeom prst="rect">
            <a:avLst/>
          </a:prstGeom>
          <a:solidFill>
            <a:srgbClr val="F2F2F2"/>
          </a:solidFill>
          <a:ln>
            <a:noFill/>
          </a:ln>
        </p:spPr>
      </p:sp>
      <p:sp>
        <p:nvSpPr>
          <p:cNvPr id="150" name="Google Shape;150;p29"/>
          <p:cNvSpPr>
            <a:spLocks noGrp="1"/>
          </p:cNvSpPr>
          <p:nvPr>
            <p:ph type="pic" idx="3"/>
          </p:nvPr>
        </p:nvSpPr>
        <p:spPr>
          <a:xfrm>
            <a:off x="4222056" y="3098799"/>
            <a:ext cx="2599231" cy="3733800"/>
          </a:xfrm>
          <a:prstGeom prst="rect">
            <a:avLst/>
          </a:prstGeom>
          <a:solidFill>
            <a:srgbClr val="F2F2F2"/>
          </a:solidFill>
          <a:ln>
            <a:noFill/>
          </a:ln>
        </p:spPr>
      </p:sp>
      <p:sp>
        <p:nvSpPr>
          <p:cNvPr id="151" name="Google Shape;151;p29"/>
          <p:cNvSpPr>
            <a:spLocks noGrp="1"/>
          </p:cNvSpPr>
          <p:nvPr>
            <p:ph type="pic" idx="4"/>
          </p:nvPr>
        </p:nvSpPr>
        <p:spPr>
          <a:xfrm>
            <a:off x="7072513" y="3098799"/>
            <a:ext cx="2599231" cy="3733800"/>
          </a:xfrm>
          <a:prstGeom prst="rect">
            <a:avLst/>
          </a:prstGeom>
          <a:solidFill>
            <a:srgbClr val="F2F2F2"/>
          </a:solidFill>
          <a:ln>
            <a:noFill/>
          </a:ln>
        </p:spPr>
      </p:sp>
      <p:sp>
        <p:nvSpPr>
          <p:cNvPr id="152" name="Google Shape;152;p29"/>
          <p:cNvSpPr>
            <a:spLocks noGrp="1"/>
          </p:cNvSpPr>
          <p:nvPr>
            <p:ph type="pic" idx="5"/>
          </p:nvPr>
        </p:nvSpPr>
        <p:spPr>
          <a:xfrm>
            <a:off x="9922969" y="3098800"/>
            <a:ext cx="2599231" cy="3733800"/>
          </a:xfrm>
          <a:prstGeom prst="rect">
            <a:avLst/>
          </a:prstGeom>
          <a:solidFill>
            <a:srgbClr val="F2F2F2"/>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53"/>
        <p:cNvGrpSpPr/>
        <p:nvPr/>
      </p:nvGrpSpPr>
      <p:grpSpPr>
        <a:xfrm>
          <a:off x="0" y="0"/>
          <a:ext cx="0" cy="0"/>
          <a:chOff x="0" y="0"/>
          <a:chExt cx="0" cy="0"/>
        </a:xfrm>
      </p:grpSpPr>
      <p:sp>
        <p:nvSpPr>
          <p:cNvPr id="154" name="Google Shape;154;p30"/>
          <p:cNvSpPr>
            <a:spLocks noGrp="1"/>
          </p:cNvSpPr>
          <p:nvPr>
            <p:ph type="pic" idx="2"/>
          </p:nvPr>
        </p:nvSpPr>
        <p:spPr>
          <a:xfrm>
            <a:off x="8616256" y="3098799"/>
            <a:ext cx="2599231" cy="3733800"/>
          </a:xfrm>
          <a:prstGeom prst="rect">
            <a:avLst/>
          </a:prstGeom>
          <a:solidFill>
            <a:srgbClr val="F2F2F2"/>
          </a:solidFill>
          <a:ln>
            <a:noFill/>
          </a:ln>
        </p:spPr>
      </p:sp>
      <p:sp>
        <p:nvSpPr>
          <p:cNvPr id="155" name="Google Shape;155;p30"/>
          <p:cNvSpPr>
            <a:spLocks noGrp="1"/>
          </p:cNvSpPr>
          <p:nvPr>
            <p:ph type="pic" idx="3"/>
          </p:nvPr>
        </p:nvSpPr>
        <p:spPr>
          <a:xfrm>
            <a:off x="11466713" y="3098799"/>
            <a:ext cx="2599231" cy="3733800"/>
          </a:xfrm>
          <a:prstGeom prst="rect">
            <a:avLst/>
          </a:prstGeom>
          <a:solidFill>
            <a:srgbClr val="F2F2F2"/>
          </a:solidFill>
          <a:ln>
            <a:noFill/>
          </a:ln>
        </p:spPr>
      </p:sp>
      <p:sp>
        <p:nvSpPr>
          <p:cNvPr id="156" name="Google Shape;156;p30"/>
          <p:cNvSpPr>
            <a:spLocks noGrp="1"/>
          </p:cNvSpPr>
          <p:nvPr>
            <p:ph type="pic" idx="4"/>
          </p:nvPr>
        </p:nvSpPr>
        <p:spPr>
          <a:xfrm>
            <a:off x="14317169" y="3098800"/>
            <a:ext cx="2599231" cy="3733800"/>
          </a:xfrm>
          <a:prstGeom prst="rect">
            <a:avLst/>
          </a:prstGeom>
          <a:solidFill>
            <a:srgbClr val="F2F2F2"/>
          </a:solidFill>
          <a:ln>
            <a:noFill/>
          </a:ln>
        </p:spPr>
      </p:sp>
      <p:grpSp>
        <p:nvGrpSpPr>
          <p:cNvPr id="157" name="Google Shape;157;p30"/>
          <p:cNvGrpSpPr/>
          <p:nvPr/>
        </p:nvGrpSpPr>
        <p:grpSpPr>
          <a:xfrm flipH="1">
            <a:off x="16916400" y="645533"/>
            <a:ext cx="1371600" cy="707886"/>
            <a:chOff x="0" y="645533"/>
            <a:chExt cx="1371600" cy="707886"/>
          </a:xfrm>
        </p:grpSpPr>
        <p:sp>
          <p:nvSpPr>
            <p:cNvPr id="158" name="Google Shape;158;p3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59" name="Google Shape;159;p3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0" name="Google Shape;160;p3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161" name="Google Shape;161;p30"/>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2" name="Google Shape;162;p30"/>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163"/>
        <p:cNvGrpSpPr/>
        <p:nvPr/>
      </p:nvGrpSpPr>
      <p:grpSpPr>
        <a:xfrm>
          <a:off x="0" y="0"/>
          <a:ext cx="0" cy="0"/>
          <a:chOff x="0" y="0"/>
          <a:chExt cx="0" cy="0"/>
        </a:xfrm>
      </p:grpSpPr>
      <p:sp>
        <p:nvSpPr>
          <p:cNvPr id="164" name="Google Shape;164;p3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5" name="Google Shape;165;p3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6" name="Google Shape;166;p3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7" name="Google Shape;167;p31"/>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8" name="Google Shape;168;p31"/>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9" name="Google Shape;169;p31"/>
          <p:cNvSpPr>
            <a:spLocks noGrp="1"/>
          </p:cNvSpPr>
          <p:nvPr>
            <p:ph type="pic" idx="2"/>
          </p:nvPr>
        </p:nvSpPr>
        <p:spPr>
          <a:xfrm>
            <a:off x="1371600" y="1943100"/>
            <a:ext cx="15544800" cy="5384800"/>
          </a:xfrm>
          <a:prstGeom prst="rect">
            <a:avLst/>
          </a:prstGeom>
          <a:solidFill>
            <a:srgbClr val="F2F2F2"/>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170"/>
        <p:cNvGrpSpPr/>
        <p:nvPr/>
      </p:nvGrpSpPr>
      <p:grpSpPr>
        <a:xfrm>
          <a:off x="0" y="0"/>
          <a:ext cx="0" cy="0"/>
          <a:chOff x="0" y="0"/>
          <a:chExt cx="0" cy="0"/>
        </a:xfrm>
      </p:grpSpPr>
      <p:sp>
        <p:nvSpPr>
          <p:cNvPr id="171" name="Google Shape;171;p3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2" name="Google Shape;172;p3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3" name="Google Shape;173;p3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4" name="Google Shape;174;p3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5" name="Google Shape;175;p3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6" name="Google Shape;176;p32"/>
          <p:cNvSpPr>
            <a:spLocks noGrp="1"/>
          </p:cNvSpPr>
          <p:nvPr>
            <p:ph type="pic" idx="2"/>
          </p:nvPr>
        </p:nvSpPr>
        <p:spPr>
          <a:xfrm>
            <a:off x="3939789" y="2959099"/>
            <a:ext cx="4864100" cy="4559300"/>
          </a:xfrm>
          <a:prstGeom prst="rect">
            <a:avLst/>
          </a:prstGeom>
          <a:solidFill>
            <a:srgbClr val="F2F2F2"/>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77"/>
        <p:cNvGrpSpPr/>
        <p:nvPr/>
      </p:nvGrpSpPr>
      <p:grpSpPr>
        <a:xfrm>
          <a:off x="0" y="0"/>
          <a:ext cx="0" cy="0"/>
          <a:chOff x="0" y="0"/>
          <a:chExt cx="0" cy="0"/>
        </a:xfrm>
      </p:grpSpPr>
      <p:sp>
        <p:nvSpPr>
          <p:cNvPr id="178" name="Google Shape;178;p33"/>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9" name="Google Shape;179;p33"/>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80" name="Google Shape;180;p33"/>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81" name="Google Shape;181;p33"/>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2" name="Google Shape;182;p33"/>
          <p:cNvSpPr>
            <a:spLocks noGrp="1"/>
          </p:cNvSpPr>
          <p:nvPr>
            <p:ph type="pic" idx="2"/>
          </p:nvPr>
        </p:nvSpPr>
        <p:spPr>
          <a:xfrm>
            <a:off x="2264229" y="1957617"/>
            <a:ext cx="4470400" cy="3294743"/>
          </a:xfrm>
          <a:prstGeom prst="rect">
            <a:avLst/>
          </a:prstGeom>
          <a:solidFill>
            <a:srgbClr val="F2F2F2"/>
          </a:solidFill>
          <a:ln>
            <a:noFill/>
          </a:ln>
        </p:spPr>
      </p:sp>
      <p:sp>
        <p:nvSpPr>
          <p:cNvPr id="183" name="Google Shape;183;p33"/>
          <p:cNvSpPr>
            <a:spLocks noGrp="1"/>
          </p:cNvSpPr>
          <p:nvPr>
            <p:ph type="pic" idx="3"/>
          </p:nvPr>
        </p:nvSpPr>
        <p:spPr>
          <a:xfrm>
            <a:off x="6908800" y="1957617"/>
            <a:ext cx="4470400" cy="3294743"/>
          </a:xfrm>
          <a:prstGeom prst="rect">
            <a:avLst/>
          </a:prstGeom>
          <a:solidFill>
            <a:srgbClr val="F2F2F2"/>
          </a:solidFill>
          <a:ln>
            <a:noFill/>
          </a:ln>
        </p:spPr>
      </p:sp>
      <p:sp>
        <p:nvSpPr>
          <p:cNvPr id="184" name="Google Shape;184;p33"/>
          <p:cNvSpPr>
            <a:spLocks noGrp="1"/>
          </p:cNvSpPr>
          <p:nvPr>
            <p:ph type="pic" idx="4"/>
          </p:nvPr>
        </p:nvSpPr>
        <p:spPr>
          <a:xfrm>
            <a:off x="11553371" y="1957617"/>
            <a:ext cx="4470400" cy="3294743"/>
          </a:xfrm>
          <a:prstGeom prst="rect">
            <a:avLst/>
          </a:prstGeom>
          <a:solidFill>
            <a:srgbClr val="F2F2F2"/>
          </a:solidFill>
          <a:ln>
            <a:noFill/>
          </a:ln>
        </p:spPr>
      </p:sp>
      <p:sp>
        <p:nvSpPr>
          <p:cNvPr id="185" name="Google Shape;185;p33"/>
          <p:cNvSpPr>
            <a:spLocks noGrp="1"/>
          </p:cNvSpPr>
          <p:nvPr>
            <p:ph type="pic" idx="5"/>
          </p:nvPr>
        </p:nvSpPr>
        <p:spPr>
          <a:xfrm>
            <a:off x="2264228" y="5441046"/>
            <a:ext cx="4470400" cy="3294743"/>
          </a:xfrm>
          <a:prstGeom prst="rect">
            <a:avLst/>
          </a:prstGeom>
          <a:solidFill>
            <a:srgbClr val="F2F2F2"/>
          </a:solidFill>
          <a:ln>
            <a:noFill/>
          </a:ln>
        </p:spPr>
      </p:sp>
      <p:sp>
        <p:nvSpPr>
          <p:cNvPr id="186" name="Google Shape;186;p33"/>
          <p:cNvSpPr>
            <a:spLocks noGrp="1"/>
          </p:cNvSpPr>
          <p:nvPr>
            <p:ph type="pic" idx="6"/>
          </p:nvPr>
        </p:nvSpPr>
        <p:spPr>
          <a:xfrm>
            <a:off x="6908799" y="5441046"/>
            <a:ext cx="4470400" cy="3294743"/>
          </a:xfrm>
          <a:prstGeom prst="rect">
            <a:avLst/>
          </a:prstGeom>
          <a:solidFill>
            <a:srgbClr val="F2F2F2"/>
          </a:solidFill>
          <a:ln>
            <a:noFill/>
          </a:ln>
        </p:spPr>
      </p:sp>
      <p:sp>
        <p:nvSpPr>
          <p:cNvPr id="187" name="Google Shape;187;p33"/>
          <p:cNvSpPr>
            <a:spLocks noGrp="1"/>
          </p:cNvSpPr>
          <p:nvPr>
            <p:ph type="pic" idx="7"/>
          </p:nvPr>
        </p:nvSpPr>
        <p:spPr>
          <a:xfrm>
            <a:off x="11553370" y="5441046"/>
            <a:ext cx="4470400" cy="3294743"/>
          </a:xfrm>
          <a:prstGeom prst="rect">
            <a:avLst/>
          </a:prstGeom>
          <a:solidFill>
            <a:srgbClr val="F2F2F2"/>
          </a:solidFill>
          <a:ln>
            <a:noFill/>
          </a:ln>
        </p:spPr>
      </p:sp>
      <p:sp>
        <p:nvSpPr>
          <p:cNvPr id="188" name="Google Shape;188;p33"/>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0_Title Slide">
  <p:cSld name="60_Title Slide">
    <p:spTree>
      <p:nvGrpSpPr>
        <p:cNvPr id="1" name="Shape 22"/>
        <p:cNvGrpSpPr/>
        <p:nvPr/>
      </p:nvGrpSpPr>
      <p:grpSpPr>
        <a:xfrm>
          <a:off x="0" y="0"/>
          <a:ext cx="0" cy="0"/>
          <a:chOff x="0" y="0"/>
          <a:chExt cx="0" cy="0"/>
        </a:xfrm>
      </p:grpSpPr>
      <p:sp>
        <p:nvSpPr>
          <p:cNvPr id="23" name="Google Shape;23;p7"/>
          <p:cNvSpPr txBox="1">
            <a:spLocks noGrp="1"/>
          </p:cNvSpPr>
          <p:nvPr>
            <p:ph type="body" idx="1"/>
          </p:nvPr>
        </p:nvSpPr>
        <p:spPr>
          <a:xfrm>
            <a:off x="1371600" y="4586515"/>
            <a:ext cx="5885543" cy="369035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4" name="Google Shape;24;p7"/>
          <p:cNvSpPr>
            <a:spLocks noGrp="1"/>
          </p:cNvSpPr>
          <p:nvPr>
            <p:ph type="pic" idx="2"/>
          </p:nvPr>
        </p:nvSpPr>
        <p:spPr>
          <a:xfrm>
            <a:off x="7504351" y="4934857"/>
            <a:ext cx="9412049" cy="5352143"/>
          </a:xfrm>
          <a:prstGeom prst="rect">
            <a:avLst/>
          </a:prstGeom>
          <a:solidFill>
            <a:srgbClr val="F2F2F2"/>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189"/>
        <p:cNvGrpSpPr/>
        <p:nvPr/>
      </p:nvGrpSpPr>
      <p:grpSpPr>
        <a:xfrm>
          <a:off x="0" y="0"/>
          <a:ext cx="0" cy="0"/>
          <a:chOff x="0" y="0"/>
          <a:chExt cx="0" cy="0"/>
        </a:xfrm>
      </p:grpSpPr>
      <p:sp>
        <p:nvSpPr>
          <p:cNvPr id="190" name="Google Shape;190;p34"/>
          <p:cNvSpPr>
            <a:spLocks noGrp="1"/>
          </p:cNvSpPr>
          <p:nvPr>
            <p:ph type="pic" idx="2"/>
          </p:nvPr>
        </p:nvSpPr>
        <p:spPr>
          <a:xfrm>
            <a:off x="6799949" y="2723818"/>
            <a:ext cx="5239657" cy="5021943"/>
          </a:xfrm>
          <a:prstGeom prst="rect">
            <a:avLst/>
          </a:prstGeom>
          <a:solidFill>
            <a:srgbClr val="F2F2F2"/>
          </a:solidFill>
          <a:ln>
            <a:noFill/>
          </a:ln>
        </p:spPr>
      </p:sp>
      <p:sp>
        <p:nvSpPr>
          <p:cNvPr id="191" name="Google Shape;191;p34"/>
          <p:cNvSpPr>
            <a:spLocks noGrp="1"/>
          </p:cNvSpPr>
          <p:nvPr>
            <p:ph type="pic" idx="3"/>
          </p:nvPr>
        </p:nvSpPr>
        <p:spPr>
          <a:xfrm>
            <a:off x="1560291" y="2723818"/>
            <a:ext cx="5239657" cy="5021943"/>
          </a:xfrm>
          <a:prstGeom prst="rect">
            <a:avLst/>
          </a:prstGeom>
          <a:solidFill>
            <a:srgbClr val="F2F2F2"/>
          </a:solidFill>
          <a:ln>
            <a:noFill/>
          </a:ln>
        </p:spPr>
      </p:sp>
      <p:sp>
        <p:nvSpPr>
          <p:cNvPr id="192" name="Google Shape;192;p34"/>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3" name="Google Shape;193;p34"/>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4" name="Google Shape;194;p34"/>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5" name="Google Shape;195;p34"/>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6" name="Google Shape;196;p34"/>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97"/>
        <p:cNvGrpSpPr/>
        <p:nvPr/>
      </p:nvGrpSpPr>
      <p:grpSpPr>
        <a:xfrm>
          <a:off x="0" y="0"/>
          <a:ext cx="0" cy="0"/>
          <a:chOff x="0" y="0"/>
          <a:chExt cx="0" cy="0"/>
        </a:xfrm>
      </p:grpSpPr>
      <p:sp>
        <p:nvSpPr>
          <p:cNvPr id="198" name="Google Shape;198;p35"/>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9" name="Google Shape;199;p35"/>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0" name="Google Shape;200;p35"/>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1" name="Google Shape;201;p35"/>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2" name="Google Shape;202;p35"/>
          <p:cNvSpPr>
            <a:spLocks noGrp="1"/>
          </p:cNvSpPr>
          <p:nvPr>
            <p:ph type="pic" idx="2"/>
          </p:nvPr>
        </p:nvSpPr>
        <p:spPr>
          <a:xfrm>
            <a:off x="1634149" y="2723817"/>
            <a:ext cx="10479315" cy="5021943"/>
          </a:xfrm>
          <a:prstGeom prst="rect">
            <a:avLst/>
          </a:prstGeom>
          <a:solidFill>
            <a:srgbClr val="F2F2F2"/>
          </a:solidFill>
          <a:ln>
            <a:noFill/>
          </a:ln>
        </p:spPr>
      </p:sp>
      <p:sp>
        <p:nvSpPr>
          <p:cNvPr id="203" name="Google Shape;203;p35"/>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204"/>
        <p:cNvGrpSpPr/>
        <p:nvPr/>
      </p:nvGrpSpPr>
      <p:grpSpPr>
        <a:xfrm>
          <a:off x="0" y="0"/>
          <a:ext cx="0" cy="0"/>
          <a:chOff x="0" y="0"/>
          <a:chExt cx="0" cy="0"/>
        </a:xfrm>
      </p:grpSpPr>
      <p:sp>
        <p:nvSpPr>
          <p:cNvPr id="205" name="Google Shape;205;p36"/>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6" name="Google Shape;206;p36"/>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7" name="Google Shape;207;p36"/>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8" name="Google Shape;208;p36"/>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9" name="Google Shape;209;p36"/>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6_Title Slide">
  <p:cSld name="66_Title Slide">
    <p:spTree>
      <p:nvGrpSpPr>
        <p:cNvPr id="1" name="Shape 210"/>
        <p:cNvGrpSpPr/>
        <p:nvPr/>
      </p:nvGrpSpPr>
      <p:grpSpPr>
        <a:xfrm>
          <a:off x="0" y="0"/>
          <a:ext cx="0" cy="0"/>
          <a:chOff x="0" y="0"/>
          <a:chExt cx="0" cy="0"/>
        </a:xfrm>
      </p:grpSpPr>
      <p:sp>
        <p:nvSpPr>
          <p:cNvPr id="211" name="Google Shape;211;p37"/>
          <p:cNvSpPr>
            <a:spLocks noGrp="1"/>
          </p:cNvSpPr>
          <p:nvPr>
            <p:ph type="chart" idx="2"/>
          </p:nvPr>
        </p:nvSpPr>
        <p:spPr>
          <a:xfrm>
            <a:off x="9681028" y="3077029"/>
            <a:ext cx="7235371" cy="52668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
        <p:nvSpPr>
          <p:cNvPr id="212" name="Google Shape;212;p37"/>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3" name="Google Shape;213;p37"/>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4" name="Google Shape;214;p37"/>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5" name="Google Shape;215;p37"/>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6" name="Google Shape;216;p37"/>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2_Title Slide">
  <p:cSld name="32_Title Slide">
    <p:spTree>
      <p:nvGrpSpPr>
        <p:cNvPr id="1" name="Shape 217"/>
        <p:cNvGrpSpPr/>
        <p:nvPr/>
      </p:nvGrpSpPr>
      <p:grpSpPr>
        <a:xfrm>
          <a:off x="0" y="0"/>
          <a:ext cx="0" cy="0"/>
          <a:chOff x="0" y="0"/>
          <a:chExt cx="0" cy="0"/>
        </a:xfrm>
      </p:grpSpPr>
      <p:sp>
        <p:nvSpPr>
          <p:cNvPr id="218" name="Google Shape;218;p38"/>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9" name="Google Shape;219;p38"/>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0" name="Google Shape;220;p38"/>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1" name="Google Shape;221;p38"/>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22" name="Google Shape;222;p38"/>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3" name="Google Shape;223;p38"/>
          <p:cNvSpPr>
            <a:spLocks noGrp="1"/>
          </p:cNvSpPr>
          <p:nvPr>
            <p:ph type="pic" idx="2"/>
          </p:nvPr>
        </p:nvSpPr>
        <p:spPr>
          <a:xfrm>
            <a:off x="1371599" y="2540000"/>
            <a:ext cx="2475200" cy="3492501"/>
          </a:xfrm>
          <a:prstGeom prst="rect">
            <a:avLst/>
          </a:prstGeom>
          <a:solidFill>
            <a:srgbClr val="F2F2F2"/>
          </a:solidFill>
          <a:ln>
            <a:noFill/>
          </a:ln>
        </p:spPr>
      </p:sp>
      <p:sp>
        <p:nvSpPr>
          <p:cNvPr id="224" name="Google Shape;224;p38"/>
          <p:cNvSpPr>
            <a:spLocks noGrp="1"/>
          </p:cNvSpPr>
          <p:nvPr>
            <p:ph type="pic" idx="3"/>
          </p:nvPr>
        </p:nvSpPr>
        <p:spPr>
          <a:xfrm>
            <a:off x="3985520" y="2540000"/>
            <a:ext cx="2475200" cy="3492501"/>
          </a:xfrm>
          <a:prstGeom prst="rect">
            <a:avLst/>
          </a:prstGeom>
          <a:solidFill>
            <a:srgbClr val="F2F2F2"/>
          </a:solidFill>
          <a:ln>
            <a:noFill/>
          </a:ln>
        </p:spPr>
      </p:sp>
      <p:sp>
        <p:nvSpPr>
          <p:cNvPr id="225" name="Google Shape;225;p38"/>
          <p:cNvSpPr>
            <a:spLocks noGrp="1"/>
          </p:cNvSpPr>
          <p:nvPr>
            <p:ph type="pic" idx="4"/>
          </p:nvPr>
        </p:nvSpPr>
        <p:spPr>
          <a:xfrm>
            <a:off x="6599440" y="2540000"/>
            <a:ext cx="2475200" cy="3492501"/>
          </a:xfrm>
          <a:prstGeom prst="rect">
            <a:avLst/>
          </a:prstGeom>
          <a:solidFill>
            <a:srgbClr val="F2F2F2"/>
          </a:solidFill>
          <a:ln>
            <a:noFill/>
          </a:ln>
        </p:spPr>
      </p:sp>
      <p:sp>
        <p:nvSpPr>
          <p:cNvPr id="226" name="Google Shape;226;p38"/>
          <p:cNvSpPr>
            <a:spLocks noGrp="1"/>
          </p:cNvSpPr>
          <p:nvPr>
            <p:ph type="pic" idx="5"/>
          </p:nvPr>
        </p:nvSpPr>
        <p:spPr>
          <a:xfrm>
            <a:off x="9213360" y="2540000"/>
            <a:ext cx="2475200" cy="3492501"/>
          </a:xfrm>
          <a:prstGeom prst="rect">
            <a:avLst/>
          </a:prstGeom>
          <a:solidFill>
            <a:srgbClr val="F2F2F2"/>
          </a:solidFill>
          <a:ln>
            <a:noFill/>
          </a:ln>
        </p:spPr>
      </p:sp>
      <p:sp>
        <p:nvSpPr>
          <p:cNvPr id="227" name="Google Shape;227;p38"/>
          <p:cNvSpPr>
            <a:spLocks noGrp="1"/>
          </p:cNvSpPr>
          <p:nvPr>
            <p:ph type="pic" idx="6"/>
          </p:nvPr>
        </p:nvSpPr>
        <p:spPr>
          <a:xfrm>
            <a:off x="11827279" y="2540000"/>
            <a:ext cx="2475200" cy="3492501"/>
          </a:xfrm>
          <a:prstGeom prst="rect">
            <a:avLst/>
          </a:prstGeom>
          <a:solidFill>
            <a:srgbClr val="F2F2F2"/>
          </a:solidFill>
          <a:ln>
            <a:noFill/>
          </a:ln>
        </p:spPr>
      </p:sp>
      <p:sp>
        <p:nvSpPr>
          <p:cNvPr id="228" name="Google Shape;228;p38"/>
          <p:cNvSpPr>
            <a:spLocks noGrp="1"/>
          </p:cNvSpPr>
          <p:nvPr>
            <p:ph type="pic" idx="7"/>
          </p:nvPr>
        </p:nvSpPr>
        <p:spPr>
          <a:xfrm>
            <a:off x="14441198" y="2540000"/>
            <a:ext cx="2475200" cy="3492501"/>
          </a:xfrm>
          <a:prstGeom prst="rect">
            <a:avLst/>
          </a:prstGeom>
          <a:solidFill>
            <a:srgbClr val="F2F2F2"/>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229"/>
        <p:cNvGrpSpPr/>
        <p:nvPr/>
      </p:nvGrpSpPr>
      <p:grpSpPr>
        <a:xfrm>
          <a:off x="0" y="0"/>
          <a:ext cx="0" cy="0"/>
          <a:chOff x="0" y="0"/>
          <a:chExt cx="0" cy="0"/>
        </a:xfrm>
      </p:grpSpPr>
      <p:sp>
        <p:nvSpPr>
          <p:cNvPr id="230" name="Google Shape;230;p3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1" name="Google Shape;231;p3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2" name="Google Shape;232;p3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3" name="Google Shape;233;p39"/>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34" name="Google Shape;234;p3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5" name="Google Shape;235;p39"/>
          <p:cNvSpPr>
            <a:spLocks noGrp="1"/>
          </p:cNvSpPr>
          <p:nvPr>
            <p:ph type="pic" idx="2"/>
          </p:nvPr>
        </p:nvSpPr>
        <p:spPr>
          <a:xfrm>
            <a:off x="3308350" y="2768600"/>
            <a:ext cx="3365500" cy="3162300"/>
          </a:xfrm>
          <a:prstGeom prst="rect">
            <a:avLst/>
          </a:prstGeom>
          <a:solidFill>
            <a:srgbClr val="F2F2F2"/>
          </a:solidFill>
          <a:ln>
            <a:noFill/>
          </a:ln>
        </p:spPr>
      </p:sp>
      <p:sp>
        <p:nvSpPr>
          <p:cNvPr id="236" name="Google Shape;236;p39"/>
          <p:cNvSpPr>
            <a:spLocks noGrp="1"/>
          </p:cNvSpPr>
          <p:nvPr>
            <p:ph type="pic" idx="3"/>
          </p:nvPr>
        </p:nvSpPr>
        <p:spPr>
          <a:xfrm>
            <a:off x="7461249" y="2768600"/>
            <a:ext cx="3365500" cy="3162300"/>
          </a:xfrm>
          <a:prstGeom prst="rect">
            <a:avLst/>
          </a:prstGeom>
          <a:solidFill>
            <a:srgbClr val="F2F2F2"/>
          </a:solidFill>
          <a:ln>
            <a:noFill/>
          </a:ln>
        </p:spPr>
      </p:sp>
      <p:sp>
        <p:nvSpPr>
          <p:cNvPr id="237" name="Google Shape;237;p39"/>
          <p:cNvSpPr>
            <a:spLocks noGrp="1"/>
          </p:cNvSpPr>
          <p:nvPr>
            <p:ph type="pic" idx="4"/>
          </p:nvPr>
        </p:nvSpPr>
        <p:spPr>
          <a:xfrm>
            <a:off x="11614150" y="2768600"/>
            <a:ext cx="3365500" cy="3162300"/>
          </a:xfrm>
          <a:prstGeom prst="rect">
            <a:avLst/>
          </a:prstGeom>
          <a:solidFill>
            <a:srgbClr val="F2F2F2"/>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38"/>
        <p:cNvGrpSpPr/>
        <p:nvPr/>
      </p:nvGrpSpPr>
      <p:grpSpPr>
        <a:xfrm>
          <a:off x="0" y="0"/>
          <a:ext cx="0" cy="0"/>
          <a:chOff x="0" y="0"/>
          <a:chExt cx="0" cy="0"/>
        </a:xfrm>
      </p:grpSpPr>
      <p:sp>
        <p:nvSpPr>
          <p:cNvPr id="239" name="Google Shape;239;p40"/>
          <p:cNvSpPr>
            <a:spLocks noGrp="1"/>
          </p:cNvSpPr>
          <p:nvPr>
            <p:ph type="pic" idx="2"/>
          </p:nvPr>
        </p:nvSpPr>
        <p:spPr>
          <a:xfrm>
            <a:off x="0" y="3178629"/>
            <a:ext cx="18288001" cy="7108372"/>
          </a:xfrm>
          <a:prstGeom prst="rect">
            <a:avLst/>
          </a:prstGeom>
          <a:solidFill>
            <a:srgbClr val="F2F2F2"/>
          </a:solidFill>
          <a:ln>
            <a:noFill/>
          </a:ln>
        </p:spPr>
      </p:sp>
      <p:grpSp>
        <p:nvGrpSpPr>
          <p:cNvPr id="240" name="Google Shape;240;p40"/>
          <p:cNvGrpSpPr/>
          <p:nvPr/>
        </p:nvGrpSpPr>
        <p:grpSpPr>
          <a:xfrm flipH="1">
            <a:off x="16916400" y="645533"/>
            <a:ext cx="1371600" cy="707886"/>
            <a:chOff x="0" y="645533"/>
            <a:chExt cx="1371600" cy="707886"/>
          </a:xfrm>
        </p:grpSpPr>
        <p:sp>
          <p:nvSpPr>
            <p:cNvPr id="241" name="Google Shape;241;p4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2" name="Google Shape;242;p4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3" name="Google Shape;243;p4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44" name="Google Shape;244;p40"/>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45" name="Google Shape;245;p40"/>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246"/>
        <p:cNvGrpSpPr/>
        <p:nvPr/>
      </p:nvGrpSpPr>
      <p:grpSpPr>
        <a:xfrm>
          <a:off x="0" y="0"/>
          <a:ext cx="0" cy="0"/>
          <a:chOff x="0" y="0"/>
          <a:chExt cx="0" cy="0"/>
        </a:xfrm>
      </p:grpSpPr>
      <p:grpSp>
        <p:nvGrpSpPr>
          <p:cNvPr id="247" name="Google Shape;247;p41"/>
          <p:cNvGrpSpPr/>
          <p:nvPr/>
        </p:nvGrpSpPr>
        <p:grpSpPr>
          <a:xfrm flipH="1">
            <a:off x="16916400" y="645533"/>
            <a:ext cx="1371600" cy="707886"/>
            <a:chOff x="0" y="645533"/>
            <a:chExt cx="1371600" cy="707886"/>
          </a:xfrm>
        </p:grpSpPr>
        <p:sp>
          <p:nvSpPr>
            <p:cNvPr id="248" name="Google Shape;248;p4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9" name="Google Shape;249;p4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0" name="Google Shape;250;p4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51" name="Google Shape;251;p41"/>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2" name="Google Shape;252;p41"/>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253"/>
        <p:cNvGrpSpPr/>
        <p:nvPr/>
      </p:nvGrpSpPr>
      <p:grpSpPr>
        <a:xfrm>
          <a:off x="0" y="0"/>
          <a:ext cx="0" cy="0"/>
          <a:chOff x="0" y="0"/>
          <a:chExt cx="0" cy="0"/>
        </a:xfrm>
      </p:grpSpPr>
      <p:grpSp>
        <p:nvGrpSpPr>
          <p:cNvPr id="254" name="Google Shape;254;p42"/>
          <p:cNvGrpSpPr/>
          <p:nvPr/>
        </p:nvGrpSpPr>
        <p:grpSpPr>
          <a:xfrm flipH="1">
            <a:off x="16916400" y="645533"/>
            <a:ext cx="1371600" cy="707886"/>
            <a:chOff x="0" y="645533"/>
            <a:chExt cx="1371600" cy="707886"/>
          </a:xfrm>
        </p:grpSpPr>
        <p:sp>
          <p:nvSpPr>
            <p:cNvPr id="255" name="Google Shape;255;p4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6" name="Google Shape;256;p4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7" name="Google Shape;257;p4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58" name="Google Shape;258;p42"/>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9" name="Google Shape;259;p42"/>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60" name="Google Shape;260;p42"/>
          <p:cNvSpPr>
            <a:spLocks noGrp="1"/>
          </p:cNvSpPr>
          <p:nvPr>
            <p:ph type="pic" idx="2"/>
          </p:nvPr>
        </p:nvSpPr>
        <p:spPr>
          <a:xfrm>
            <a:off x="8167918" y="2768599"/>
            <a:ext cx="4203700" cy="2730500"/>
          </a:xfrm>
          <a:prstGeom prst="rect">
            <a:avLst/>
          </a:prstGeom>
          <a:solidFill>
            <a:srgbClr val="F2F2F2"/>
          </a:solidFill>
          <a:ln>
            <a:noFill/>
          </a:ln>
        </p:spPr>
      </p:sp>
      <p:sp>
        <p:nvSpPr>
          <p:cNvPr id="261" name="Google Shape;261;p42"/>
          <p:cNvSpPr>
            <a:spLocks noGrp="1"/>
          </p:cNvSpPr>
          <p:nvPr>
            <p:ph type="pic" idx="3"/>
          </p:nvPr>
        </p:nvSpPr>
        <p:spPr>
          <a:xfrm>
            <a:off x="12524018" y="2768599"/>
            <a:ext cx="4203700" cy="2730500"/>
          </a:xfrm>
          <a:prstGeom prst="rect">
            <a:avLst/>
          </a:prstGeom>
          <a:solidFill>
            <a:srgbClr val="F2F2F2"/>
          </a:solidFill>
          <a:ln>
            <a:noFill/>
          </a:ln>
        </p:spPr>
      </p:sp>
      <p:sp>
        <p:nvSpPr>
          <p:cNvPr id="262" name="Google Shape;262;p42"/>
          <p:cNvSpPr>
            <a:spLocks noGrp="1"/>
          </p:cNvSpPr>
          <p:nvPr>
            <p:ph type="pic" idx="4"/>
          </p:nvPr>
        </p:nvSpPr>
        <p:spPr>
          <a:xfrm>
            <a:off x="8167918" y="5651499"/>
            <a:ext cx="4203700" cy="2730500"/>
          </a:xfrm>
          <a:prstGeom prst="rect">
            <a:avLst/>
          </a:prstGeom>
          <a:solidFill>
            <a:srgbClr val="F2F2F2"/>
          </a:solidFill>
          <a:ln>
            <a:noFill/>
          </a:ln>
        </p:spPr>
      </p:sp>
      <p:sp>
        <p:nvSpPr>
          <p:cNvPr id="263" name="Google Shape;263;p42"/>
          <p:cNvSpPr>
            <a:spLocks noGrp="1"/>
          </p:cNvSpPr>
          <p:nvPr>
            <p:ph type="pic" idx="5"/>
          </p:nvPr>
        </p:nvSpPr>
        <p:spPr>
          <a:xfrm>
            <a:off x="12524018" y="5651500"/>
            <a:ext cx="4203700" cy="2730500"/>
          </a:xfrm>
          <a:prstGeom prst="rect">
            <a:avLst/>
          </a:prstGeom>
          <a:solidFill>
            <a:srgbClr val="F2F2F2"/>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64"/>
        <p:cNvGrpSpPr/>
        <p:nvPr/>
      </p:nvGrpSpPr>
      <p:grpSpPr>
        <a:xfrm>
          <a:off x="0" y="0"/>
          <a:ext cx="0" cy="0"/>
          <a:chOff x="0" y="0"/>
          <a:chExt cx="0" cy="0"/>
        </a:xfrm>
      </p:grpSpPr>
      <p:sp>
        <p:nvSpPr>
          <p:cNvPr id="265" name="Google Shape;265;p43"/>
          <p:cNvSpPr>
            <a:spLocks noGrp="1"/>
          </p:cNvSpPr>
          <p:nvPr>
            <p:ph type="pic" idx="2"/>
          </p:nvPr>
        </p:nvSpPr>
        <p:spPr>
          <a:xfrm>
            <a:off x="1752600" y="0"/>
            <a:ext cx="10025063" cy="10287000"/>
          </a:xfrm>
          <a:prstGeom prst="rect">
            <a:avLst/>
          </a:prstGeom>
          <a:solidFill>
            <a:srgbClr val="F2F2F2">
              <a:alpha val="77647"/>
            </a:srgbClr>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5"/>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266"/>
        <p:cNvGrpSpPr/>
        <p:nvPr/>
      </p:nvGrpSpPr>
      <p:grpSpPr>
        <a:xfrm>
          <a:off x="0" y="0"/>
          <a:ext cx="0" cy="0"/>
          <a:chOff x="0" y="0"/>
          <a:chExt cx="0" cy="0"/>
        </a:xfrm>
      </p:grpSpPr>
      <p:sp>
        <p:nvSpPr>
          <p:cNvPr id="267" name="Google Shape;267;p44"/>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68" name="Google Shape;268;p44"/>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0_Title Slide">
  <p:cSld name="70_Title Slide">
    <p:spTree>
      <p:nvGrpSpPr>
        <p:cNvPr id="1" name="Shape 269"/>
        <p:cNvGrpSpPr/>
        <p:nvPr/>
      </p:nvGrpSpPr>
      <p:grpSpPr>
        <a:xfrm>
          <a:off x="0" y="0"/>
          <a:ext cx="0" cy="0"/>
          <a:chOff x="0" y="0"/>
          <a:chExt cx="0" cy="0"/>
        </a:xfrm>
      </p:grpSpPr>
      <p:sp>
        <p:nvSpPr>
          <p:cNvPr id="270" name="Google Shape;270;p45"/>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1" name="Google Shape;271;p45"/>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72" name="Google Shape;272;p45"/>
          <p:cNvSpPr>
            <a:spLocks noGrp="1"/>
          </p:cNvSpPr>
          <p:nvPr>
            <p:ph type="pic" idx="2"/>
          </p:nvPr>
        </p:nvSpPr>
        <p:spPr>
          <a:xfrm>
            <a:off x="13948230" y="0"/>
            <a:ext cx="4339771" cy="10287000"/>
          </a:xfrm>
          <a:prstGeom prst="rect">
            <a:avLst/>
          </a:prstGeom>
          <a:solidFill>
            <a:srgbClr val="F2F2F2"/>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273"/>
        <p:cNvGrpSpPr/>
        <p:nvPr/>
      </p:nvGrpSpPr>
      <p:grpSpPr>
        <a:xfrm>
          <a:off x="0" y="0"/>
          <a:ext cx="0" cy="0"/>
          <a:chOff x="0" y="0"/>
          <a:chExt cx="0" cy="0"/>
        </a:xfrm>
      </p:grpSpPr>
      <p:sp>
        <p:nvSpPr>
          <p:cNvPr id="274" name="Google Shape;274;p46"/>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275"/>
        <p:cNvGrpSpPr/>
        <p:nvPr/>
      </p:nvGrpSpPr>
      <p:grpSpPr>
        <a:xfrm>
          <a:off x="0" y="0"/>
          <a:ext cx="0" cy="0"/>
          <a:chOff x="0" y="0"/>
          <a:chExt cx="0" cy="0"/>
        </a:xfrm>
      </p:grpSpPr>
      <p:sp>
        <p:nvSpPr>
          <p:cNvPr id="276" name="Google Shape;276;p47"/>
          <p:cNvSpPr txBox="1">
            <a:spLocks noGrp="1"/>
          </p:cNvSpPr>
          <p:nvPr>
            <p:ph type="body" idx="1"/>
          </p:nvPr>
        </p:nvSpPr>
        <p:spPr>
          <a:xfrm>
            <a:off x="10684701" y="1943100"/>
            <a:ext cx="6231699"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7" name="Google Shape;277;p47"/>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69_Title Slide">
  <p:cSld name="69_Title Slide">
    <p:spTree>
      <p:nvGrpSpPr>
        <p:cNvPr id="1" name="Shape 278"/>
        <p:cNvGrpSpPr/>
        <p:nvPr/>
      </p:nvGrpSpPr>
      <p:grpSpPr>
        <a:xfrm>
          <a:off x="0" y="0"/>
          <a:ext cx="0" cy="0"/>
          <a:chOff x="0" y="0"/>
          <a:chExt cx="0" cy="0"/>
        </a:xfrm>
      </p:grpSpPr>
      <p:sp>
        <p:nvSpPr>
          <p:cNvPr id="279" name="Google Shape;279;p48"/>
          <p:cNvSpPr txBox="1">
            <a:spLocks noGrp="1"/>
          </p:cNvSpPr>
          <p:nvPr>
            <p:ph type="body" idx="1"/>
          </p:nvPr>
        </p:nvSpPr>
        <p:spPr>
          <a:xfrm>
            <a:off x="10684701" y="1943100"/>
            <a:ext cx="6231699" cy="44722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lt1"/>
              </a:buClr>
              <a:buSzPts val="6000"/>
              <a:buNone/>
              <a:defRPr sz="6000">
                <a:solidFill>
                  <a:schemeClr val="lt1"/>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0" name="Google Shape;280;p48"/>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81" name="Google Shape;281;p48"/>
          <p:cNvSpPr>
            <a:spLocks noGrp="1"/>
          </p:cNvSpPr>
          <p:nvPr>
            <p:ph type="pic" idx="2"/>
          </p:nvPr>
        </p:nvSpPr>
        <p:spPr>
          <a:xfrm>
            <a:off x="-1" y="0"/>
            <a:ext cx="9144000" cy="4397829"/>
          </a:xfrm>
          <a:prstGeom prst="rect">
            <a:avLst/>
          </a:prstGeom>
          <a:solidFill>
            <a:srgbClr val="F2F2F2"/>
          </a:solidFill>
          <a:ln>
            <a:noFill/>
          </a:ln>
        </p:spPr>
      </p:sp>
      <p:sp>
        <p:nvSpPr>
          <p:cNvPr id="282" name="Google Shape;282;p48"/>
          <p:cNvSpPr>
            <a:spLocks noGrp="1"/>
          </p:cNvSpPr>
          <p:nvPr>
            <p:ph type="chart" idx="3"/>
          </p:nvPr>
        </p:nvSpPr>
        <p:spPr>
          <a:xfrm>
            <a:off x="914401" y="5240338"/>
            <a:ext cx="7213600" cy="410686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8_Title Slide">
  <p:cSld name="58_Title Slide">
    <p:spTree>
      <p:nvGrpSpPr>
        <p:cNvPr id="1" name="Shape 283"/>
        <p:cNvGrpSpPr/>
        <p:nvPr/>
      </p:nvGrpSpPr>
      <p:grpSpPr>
        <a:xfrm>
          <a:off x="0" y="0"/>
          <a:ext cx="0" cy="0"/>
          <a:chOff x="0" y="0"/>
          <a:chExt cx="0" cy="0"/>
        </a:xfrm>
      </p:grpSpPr>
      <p:sp>
        <p:nvSpPr>
          <p:cNvPr id="284" name="Google Shape;284;p49"/>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5" name="Google Shape;285;p49"/>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5_Title Slide">
  <p:cSld name="55_Title Slide">
    <p:spTree>
      <p:nvGrpSpPr>
        <p:cNvPr id="1" name="Shape 286"/>
        <p:cNvGrpSpPr/>
        <p:nvPr/>
      </p:nvGrpSpPr>
      <p:grpSpPr>
        <a:xfrm>
          <a:off x="0" y="0"/>
          <a:ext cx="0" cy="0"/>
          <a:chOff x="0" y="0"/>
          <a:chExt cx="0" cy="0"/>
        </a:xfrm>
      </p:grpSpPr>
      <p:sp>
        <p:nvSpPr>
          <p:cNvPr id="287" name="Google Shape;287;p50"/>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8" name="Google Shape;288;p50"/>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89" name="Google Shape;289;p50"/>
          <p:cNvSpPr>
            <a:spLocks noGrp="1"/>
          </p:cNvSpPr>
          <p:nvPr>
            <p:ph type="pic" idx="2"/>
          </p:nvPr>
        </p:nvSpPr>
        <p:spPr>
          <a:xfrm>
            <a:off x="1371600" y="4356100"/>
            <a:ext cx="4508500" cy="4508500"/>
          </a:xfrm>
          <a:prstGeom prst="rect">
            <a:avLst/>
          </a:prstGeom>
          <a:solidFill>
            <a:srgbClr val="F2F2F2"/>
          </a:solid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6_Title Slide">
  <p:cSld name="56_Title Slide">
    <p:spTree>
      <p:nvGrpSpPr>
        <p:cNvPr id="1" name="Shape 290"/>
        <p:cNvGrpSpPr/>
        <p:nvPr/>
      </p:nvGrpSpPr>
      <p:grpSpPr>
        <a:xfrm>
          <a:off x="0" y="0"/>
          <a:ext cx="0" cy="0"/>
          <a:chOff x="0" y="0"/>
          <a:chExt cx="0" cy="0"/>
        </a:xfrm>
      </p:grpSpPr>
      <p:sp>
        <p:nvSpPr>
          <p:cNvPr id="291" name="Google Shape;291;p51"/>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2" name="Google Shape;292;p51"/>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93" name="Google Shape;293;p51"/>
          <p:cNvSpPr>
            <a:spLocks noGrp="1"/>
          </p:cNvSpPr>
          <p:nvPr>
            <p:ph type="pic" idx="2"/>
          </p:nvPr>
        </p:nvSpPr>
        <p:spPr>
          <a:xfrm>
            <a:off x="1371600" y="3670300"/>
            <a:ext cx="5410200" cy="5410200"/>
          </a:xfrm>
          <a:prstGeom prst="rect">
            <a:avLst/>
          </a:prstGeom>
          <a:solidFill>
            <a:srgbClr val="F2F2F2"/>
          </a:solid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4_Title Slide">
  <p:cSld name="54_Title Slide">
    <p:spTree>
      <p:nvGrpSpPr>
        <p:cNvPr id="1" name="Shape 294"/>
        <p:cNvGrpSpPr/>
        <p:nvPr/>
      </p:nvGrpSpPr>
      <p:grpSpPr>
        <a:xfrm>
          <a:off x="0" y="0"/>
          <a:ext cx="0" cy="0"/>
          <a:chOff x="0" y="0"/>
          <a:chExt cx="0" cy="0"/>
        </a:xfrm>
      </p:grpSpPr>
      <p:sp>
        <p:nvSpPr>
          <p:cNvPr id="295" name="Google Shape;295;p52"/>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6" name="Google Shape;296;p52"/>
          <p:cNvSpPr>
            <a:spLocks noGrp="1"/>
          </p:cNvSpPr>
          <p:nvPr>
            <p:ph type="pic" idx="2"/>
          </p:nvPr>
        </p:nvSpPr>
        <p:spPr>
          <a:xfrm>
            <a:off x="6381750" y="3670300"/>
            <a:ext cx="5524500" cy="4508500"/>
          </a:xfrm>
          <a:prstGeom prst="rect">
            <a:avLst/>
          </a:prstGeom>
          <a:solidFill>
            <a:srgbClr val="F2F2F2"/>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7_Title Slide">
  <p:cSld name="47_Title Slide">
    <p:spTree>
      <p:nvGrpSpPr>
        <p:cNvPr id="1" name="Shape 297"/>
        <p:cNvGrpSpPr/>
        <p:nvPr/>
      </p:nvGrpSpPr>
      <p:grpSpPr>
        <a:xfrm>
          <a:off x="0" y="0"/>
          <a:ext cx="0" cy="0"/>
          <a:chOff x="0" y="0"/>
          <a:chExt cx="0" cy="0"/>
        </a:xfrm>
      </p:grpSpPr>
      <p:sp>
        <p:nvSpPr>
          <p:cNvPr id="298" name="Google Shape;298;p53"/>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9" name="Google Shape;299;p53"/>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00" name="Google Shape;300;p53"/>
          <p:cNvSpPr>
            <a:spLocks noGrp="1"/>
          </p:cNvSpPr>
          <p:nvPr>
            <p:ph type="pic" idx="2"/>
          </p:nvPr>
        </p:nvSpPr>
        <p:spPr>
          <a:xfrm>
            <a:off x="9122228" y="1222830"/>
            <a:ext cx="3802743" cy="3802743"/>
          </a:xfrm>
          <a:prstGeom prst="rect">
            <a:avLst/>
          </a:prstGeom>
          <a:solidFill>
            <a:srgbClr val="F2F2F2"/>
          </a:solidFill>
          <a:ln>
            <a:noFill/>
          </a:ln>
        </p:spPr>
      </p:sp>
      <p:sp>
        <p:nvSpPr>
          <p:cNvPr id="301" name="Google Shape;301;p53"/>
          <p:cNvSpPr>
            <a:spLocks noGrp="1"/>
          </p:cNvSpPr>
          <p:nvPr>
            <p:ph type="pic" idx="3"/>
          </p:nvPr>
        </p:nvSpPr>
        <p:spPr>
          <a:xfrm>
            <a:off x="13113656" y="1222830"/>
            <a:ext cx="3802743" cy="3802743"/>
          </a:xfrm>
          <a:prstGeom prst="rect">
            <a:avLst/>
          </a:prstGeom>
          <a:solidFill>
            <a:srgbClr val="F2F2F2"/>
          </a:solidFill>
          <a:ln>
            <a:noFill/>
          </a:ln>
        </p:spPr>
      </p:sp>
      <p:sp>
        <p:nvSpPr>
          <p:cNvPr id="302" name="Google Shape;302;p53"/>
          <p:cNvSpPr>
            <a:spLocks noGrp="1"/>
          </p:cNvSpPr>
          <p:nvPr>
            <p:ph type="pic" idx="4"/>
          </p:nvPr>
        </p:nvSpPr>
        <p:spPr>
          <a:xfrm>
            <a:off x="9122228" y="5214259"/>
            <a:ext cx="3802743" cy="3802743"/>
          </a:xfrm>
          <a:prstGeom prst="rect">
            <a:avLst/>
          </a:prstGeom>
          <a:solidFill>
            <a:srgbClr val="F2F2F2"/>
          </a:solidFill>
          <a:ln>
            <a:noFill/>
          </a:ln>
        </p:spPr>
      </p:sp>
      <p:sp>
        <p:nvSpPr>
          <p:cNvPr id="303" name="Google Shape;303;p53"/>
          <p:cNvSpPr>
            <a:spLocks noGrp="1"/>
          </p:cNvSpPr>
          <p:nvPr>
            <p:ph type="pic" idx="5"/>
          </p:nvPr>
        </p:nvSpPr>
        <p:spPr>
          <a:xfrm>
            <a:off x="13113656" y="5214259"/>
            <a:ext cx="3802743" cy="3802743"/>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1_Title Slide">
  <p:cSld name="51_Title Slide">
    <p:spTree>
      <p:nvGrpSpPr>
        <p:cNvPr id="1" name="Shape 26"/>
        <p:cNvGrpSpPr/>
        <p:nvPr/>
      </p:nvGrpSpPr>
      <p:grpSpPr>
        <a:xfrm>
          <a:off x="0" y="0"/>
          <a:ext cx="0" cy="0"/>
          <a:chOff x="0" y="0"/>
          <a:chExt cx="0" cy="0"/>
        </a:xfrm>
      </p:grpSpPr>
      <p:sp>
        <p:nvSpPr>
          <p:cNvPr id="27" name="Google Shape;27;p9"/>
          <p:cNvSpPr>
            <a:spLocks noGrp="1"/>
          </p:cNvSpPr>
          <p:nvPr>
            <p:ph type="pic" idx="2"/>
          </p:nvPr>
        </p:nvSpPr>
        <p:spPr>
          <a:xfrm>
            <a:off x="4634754" y="1620745"/>
            <a:ext cx="2585196" cy="2585196"/>
          </a:xfrm>
          <a:prstGeom prst="rect">
            <a:avLst/>
          </a:prstGeom>
          <a:solidFill>
            <a:srgbClr val="F2F2F2"/>
          </a:solidFill>
          <a:ln>
            <a:noFill/>
          </a:ln>
        </p:spPr>
      </p:sp>
      <p:sp>
        <p:nvSpPr>
          <p:cNvPr id="28" name="Google Shape;28;p9"/>
          <p:cNvSpPr>
            <a:spLocks noGrp="1"/>
          </p:cNvSpPr>
          <p:nvPr>
            <p:ph type="pic" idx="3"/>
          </p:nvPr>
        </p:nvSpPr>
        <p:spPr>
          <a:xfrm>
            <a:off x="4634754" y="4480859"/>
            <a:ext cx="2585196" cy="2585196"/>
          </a:xfrm>
          <a:prstGeom prst="rect">
            <a:avLst/>
          </a:prstGeom>
          <a:solidFill>
            <a:srgbClr val="F2F2F2"/>
          </a:solidFill>
          <a:ln>
            <a:noFill/>
          </a:ln>
        </p:spPr>
      </p:sp>
      <p:sp>
        <p:nvSpPr>
          <p:cNvPr id="29" name="Google Shape;29;p9"/>
          <p:cNvSpPr>
            <a:spLocks noGrp="1"/>
          </p:cNvSpPr>
          <p:nvPr>
            <p:ph type="pic" idx="4"/>
          </p:nvPr>
        </p:nvSpPr>
        <p:spPr>
          <a:xfrm>
            <a:off x="11068050" y="3050802"/>
            <a:ext cx="2585196" cy="2585196"/>
          </a:xfrm>
          <a:prstGeom prst="rect">
            <a:avLst/>
          </a:prstGeom>
          <a:solidFill>
            <a:srgbClr val="F2F2F2"/>
          </a:solid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2_Title Slide">
  <p:cSld name="42_Title Slide">
    <p:spTree>
      <p:nvGrpSpPr>
        <p:cNvPr id="1" name="Shape 304"/>
        <p:cNvGrpSpPr/>
        <p:nvPr/>
      </p:nvGrpSpPr>
      <p:grpSpPr>
        <a:xfrm>
          <a:off x="0" y="0"/>
          <a:ext cx="0" cy="0"/>
          <a:chOff x="0" y="0"/>
          <a:chExt cx="0" cy="0"/>
        </a:xfrm>
      </p:grpSpPr>
      <p:sp>
        <p:nvSpPr>
          <p:cNvPr id="305" name="Google Shape;305;p54"/>
          <p:cNvSpPr>
            <a:spLocks noGrp="1"/>
          </p:cNvSpPr>
          <p:nvPr>
            <p:ph type="pic" idx="2"/>
          </p:nvPr>
        </p:nvSpPr>
        <p:spPr>
          <a:xfrm>
            <a:off x="7785100" y="3552373"/>
            <a:ext cx="2717800" cy="2717800"/>
          </a:xfrm>
          <a:prstGeom prst="rect">
            <a:avLst/>
          </a:prstGeom>
          <a:solidFill>
            <a:srgbClr val="F2F2F2"/>
          </a:solidFill>
          <a:ln>
            <a:noFill/>
          </a:ln>
        </p:spPr>
      </p:sp>
      <p:sp>
        <p:nvSpPr>
          <p:cNvPr id="306" name="Google Shape;306;p54"/>
          <p:cNvSpPr>
            <a:spLocks noGrp="1"/>
          </p:cNvSpPr>
          <p:nvPr>
            <p:ph type="pic" idx="3"/>
          </p:nvPr>
        </p:nvSpPr>
        <p:spPr>
          <a:xfrm>
            <a:off x="7785100" y="6745516"/>
            <a:ext cx="2717800" cy="2717800"/>
          </a:xfrm>
          <a:prstGeom prst="rect">
            <a:avLst/>
          </a:prstGeom>
          <a:solidFill>
            <a:srgbClr val="F2F2F2"/>
          </a:solidFill>
          <a:ln>
            <a:noFill/>
          </a:ln>
        </p:spPr>
      </p:sp>
      <p:sp>
        <p:nvSpPr>
          <p:cNvPr id="307" name="Google Shape;307;p54"/>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3_Title Slide">
  <p:cSld name="43_Title Slide">
    <p:spTree>
      <p:nvGrpSpPr>
        <p:cNvPr id="1" name="Shape 308"/>
        <p:cNvGrpSpPr/>
        <p:nvPr/>
      </p:nvGrpSpPr>
      <p:grpSpPr>
        <a:xfrm>
          <a:off x="0" y="0"/>
          <a:ext cx="0" cy="0"/>
          <a:chOff x="0" y="0"/>
          <a:chExt cx="0" cy="0"/>
        </a:xfrm>
      </p:grpSpPr>
      <p:sp>
        <p:nvSpPr>
          <p:cNvPr id="309" name="Google Shape;309;p55"/>
          <p:cNvSpPr>
            <a:spLocks noGrp="1"/>
          </p:cNvSpPr>
          <p:nvPr>
            <p:ph type="pic" idx="2"/>
          </p:nvPr>
        </p:nvSpPr>
        <p:spPr>
          <a:xfrm>
            <a:off x="6130471" y="3552373"/>
            <a:ext cx="2717800" cy="2717800"/>
          </a:xfrm>
          <a:prstGeom prst="rect">
            <a:avLst/>
          </a:prstGeom>
          <a:solidFill>
            <a:srgbClr val="F2F2F2"/>
          </a:solidFill>
          <a:ln>
            <a:noFill/>
          </a:ln>
        </p:spPr>
      </p:sp>
      <p:sp>
        <p:nvSpPr>
          <p:cNvPr id="310" name="Google Shape;310;p55"/>
          <p:cNvSpPr>
            <a:spLocks noGrp="1"/>
          </p:cNvSpPr>
          <p:nvPr>
            <p:ph type="pic" idx="3"/>
          </p:nvPr>
        </p:nvSpPr>
        <p:spPr>
          <a:xfrm>
            <a:off x="6130471" y="6745516"/>
            <a:ext cx="2717800" cy="2717800"/>
          </a:xfrm>
          <a:prstGeom prst="rect">
            <a:avLst/>
          </a:prstGeom>
          <a:solidFill>
            <a:srgbClr val="F2F2F2"/>
          </a:solidFill>
          <a:ln>
            <a:noFill/>
          </a:ln>
        </p:spPr>
      </p:sp>
      <p:sp>
        <p:nvSpPr>
          <p:cNvPr id="311" name="Google Shape;311;p55"/>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2" name="Google Shape;312;p55"/>
          <p:cNvSpPr>
            <a:spLocks noGrp="1"/>
          </p:cNvSpPr>
          <p:nvPr>
            <p:ph type="pic" idx="4"/>
          </p:nvPr>
        </p:nvSpPr>
        <p:spPr>
          <a:xfrm>
            <a:off x="9459263" y="3552373"/>
            <a:ext cx="2717800" cy="2717800"/>
          </a:xfrm>
          <a:prstGeom prst="rect">
            <a:avLst/>
          </a:prstGeom>
          <a:solidFill>
            <a:srgbClr val="F2F2F2"/>
          </a:solidFill>
          <a:ln>
            <a:noFill/>
          </a:ln>
        </p:spPr>
      </p:sp>
      <p:sp>
        <p:nvSpPr>
          <p:cNvPr id="313" name="Google Shape;313;p55"/>
          <p:cNvSpPr>
            <a:spLocks noGrp="1"/>
          </p:cNvSpPr>
          <p:nvPr>
            <p:ph type="pic" idx="5"/>
          </p:nvPr>
        </p:nvSpPr>
        <p:spPr>
          <a:xfrm>
            <a:off x="9459263" y="6745516"/>
            <a:ext cx="2717800" cy="2717800"/>
          </a:xfrm>
          <a:prstGeom prst="rect">
            <a:avLst/>
          </a:prstGeom>
          <a:solidFill>
            <a:srgbClr val="F2F2F2"/>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1_Title Slide">
  <p:cSld name="41_Title Slide">
    <p:spTree>
      <p:nvGrpSpPr>
        <p:cNvPr id="1" name="Shape 314"/>
        <p:cNvGrpSpPr/>
        <p:nvPr/>
      </p:nvGrpSpPr>
      <p:grpSpPr>
        <a:xfrm>
          <a:off x="0" y="0"/>
          <a:ext cx="0" cy="0"/>
          <a:chOff x="0" y="0"/>
          <a:chExt cx="0" cy="0"/>
        </a:xfrm>
      </p:grpSpPr>
      <p:sp>
        <p:nvSpPr>
          <p:cNvPr id="315" name="Google Shape;315;p56"/>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6" name="Google Shape;316;p56"/>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17" name="Google Shape;317;p56"/>
          <p:cNvSpPr>
            <a:spLocks noGrp="1"/>
          </p:cNvSpPr>
          <p:nvPr>
            <p:ph type="pic" idx="2"/>
          </p:nvPr>
        </p:nvSpPr>
        <p:spPr>
          <a:xfrm>
            <a:off x="4497872" y="3928716"/>
            <a:ext cx="1893036" cy="1893036"/>
          </a:xfrm>
          <a:prstGeom prst="rect">
            <a:avLst/>
          </a:prstGeom>
          <a:solidFill>
            <a:srgbClr val="F2F2F2"/>
          </a:solidFill>
          <a:ln>
            <a:noFill/>
          </a:ln>
        </p:spPr>
      </p:sp>
      <p:sp>
        <p:nvSpPr>
          <p:cNvPr id="318" name="Google Shape;318;p56"/>
          <p:cNvSpPr>
            <a:spLocks noGrp="1"/>
          </p:cNvSpPr>
          <p:nvPr>
            <p:ph type="pic" idx="3"/>
          </p:nvPr>
        </p:nvSpPr>
        <p:spPr>
          <a:xfrm>
            <a:off x="8197481" y="3928715"/>
            <a:ext cx="1893036" cy="1893036"/>
          </a:xfrm>
          <a:prstGeom prst="rect">
            <a:avLst/>
          </a:prstGeom>
          <a:solidFill>
            <a:srgbClr val="F2F2F2"/>
          </a:solidFill>
          <a:ln>
            <a:noFill/>
          </a:ln>
        </p:spPr>
      </p:sp>
      <p:sp>
        <p:nvSpPr>
          <p:cNvPr id="319" name="Google Shape;319;p56"/>
          <p:cNvSpPr>
            <a:spLocks noGrp="1"/>
          </p:cNvSpPr>
          <p:nvPr>
            <p:ph type="pic" idx="4"/>
          </p:nvPr>
        </p:nvSpPr>
        <p:spPr>
          <a:xfrm>
            <a:off x="11956680" y="3928715"/>
            <a:ext cx="1893036" cy="1893036"/>
          </a:xfrm>
          <a:prstGeom prst="rect">
            <a:avLst/>
          </a:prstGeom>
          <a:solidFill>
            <a:srgbClr val="F2F2F2"/>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9_Title Slide">
  <p:cSld name="39_Title Slide">
    <p:spTree>
      <p:nvGrpSpPr>
        <p:cNvPr id="1" name="Shape 320"/>
        <p:cNvGrpSpPr/>
        <p:nvPr/>
      </p:nvGrpSpPr>
      <p:grpSpPr>
        <a:xfrm>
          <a:off x="0" y="0"/>
          <a:ext cx="0" cy="0"/>
          <a:chOff x="0" y="0"/>
          <a:chExt cx="0" cy="0"/>
        </a:xfrm>
      </p:grpSpPr>
      <p:sp>
        <p:nvSpPr>
          <p:cNvPr id="321" name="Google Shape;321;p57"/>
          <p:cNvSpPr txBox="1">
            <a:spLocks noGrp="1"/>
          </p:cNvSpPr>
          <p:nvPr>
            <p:ph type="body" idx="1"/>
          </p:nvPr>
        </p:nvSpPr>
        <p:spPr>
          <a:xfrm>
            <a:off x="1371600" y="1943100"/>
            <a:ext cx="5242143" cy="2324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2" name="Google Shape;322;p57"/>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23" name="Google Shape;323;p57"/>
          <p:cNvSpPr>
            <a:spLocks noGrp="1"/>
          </p:cNvSpPr>
          <p:nvPr>
            <p:ph type="pic" idx="2"/>
          </p:nvPr>
        </p:nvSpPr>
        <p:spPr>
          <a:xfrm>
            <a:off x="6778171" y="0"/>
            <a:ext cx="3726991" cy="3643086"/>
          </a:xfrm>
          <a:prstGeom prst="rect">
            <a:avLst/>
          </a:prstGeom>
          <a:solidFill>
            <a:srgbClr val="F2F2F2">
              <a:alpha val="76862"/>
            </a:srgbClr>
          </a:solidFill>
          <a:ln>
            <a:noFill/>
          </a:ln>
        </p:spPr>
      </p:sp>
      <p:sp>
        <p:nvSpPr>
          <p:cNvPr id="324" name="Google Shape;324;p57"/>
          <p:cNvSpPr>
            <a:spLocks noGrp="1"/>
          </p:cNvSpPr>
          <p:nvPr>
            <p:ph type="pic" idx="3"/>
          </p:nvPr>
        </p:nvSpPr>
        <p:spPr>
          <a:xfrm>
            <a:off x="10669590" y="-1"/>
            <a:ext cx="3726991" cy="3643086"/>
          </a:xfrm>
          <a:prstGeom prst="rect">
            <a:avLst/>
          </a:prstGeom>
          <a:solidFill>
            <a:srgbClr val="F2F2F2">
              <a:alpha val="76862"/>
            </a:srgbClr>
          </a:solidFill>
          <a:ln>
            <a:noFill/>
          </a:ln>
        </p:spPr>
      </p:sp>
      <p:sp>
        <p:nvSpPr>
          <p:cNvPr id="325" name="Google Shape;325;p57"/>
          <p:cNvSpPr>
            <a:spLocks noGrp="1"/>
          </p:cNvSpPr>
          <p:nvPr>
            <p:ph type="pic" idx="4"/>
          </p:nvPr>
        </p:nvSpPr>
        <p:spPr>
          <a:xfrm>
            <a:off x="14561009" y="-1"/>
            <a:ext cx="3726991" cy="3643086"/>
          </a:xfrm>
          <a:prstGeom prst="rect">
            <a:avLst/>
          </a:prstGeom>
          <a:solidFill>
            <a:srgbClr val="F2F2F2">
              <a:alpha val="76862"/>
            </a:srgbClr>
          </a:solid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7_Title Slide">
  <p:cSld name="37_Title Slide">
    <p:spTree>
      <p:nvGrpSpPr>
        <p:cNvPr id="1" name="Shape 326"/>
        <p:cNvGrpSpPr/>
        <p:nvPr/>
      </p:nvGrpSpPr>
      <p:grpSpPr>
        <a:xfrm>
          <a:off x="0" y="0"/>
          <a:ext cx="0" cy="0"/>
          <a:chOff x="0" y="0"/>
          <a:chExt cx="0" cy="0"/>
        </a:xfrm>
      </p:grpSpPr>
      <p:sp>
        <p:nvSpPr>
          <p:cNvPr id="327" name="Google Shape;327;p58"/>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8" name="Google Shape;328;p58"/>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29" name="Google Shape;329;p58"/>
          <p:cNvSpPr>
            <a:spLocks noGrp="1"/>
          </p:cNvSpPr>
          <p:nvPr>
            <p:ph type="pic" idx="2"/>
          </p:nvPr>
        </p:nvSpPr>
        <p:spPr>
          <a:xfrm>
            <a:off x="1371599" y="3327400"/>
            <a:ext cx="5600700" cy="5016500"/>
          </a:xfrm>
          <a:prstGeom prst="rect">
            <a:avLst/>
          </a:prstGeom>
          <a:solidFill>
            <a:srgbClr val="F2F2F2"/>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5_Title Slide">
  <p:cSld name="35_Title Slide">
    <p:spTree>
      <p:nvGrpSpPr>
        <p:cNvPr id="1" name="Shape 330"/>
        <p:cNvGrpSpPr/>
        <p:nvPr/>
      </p:nvGrpSpPr>
      <p:grpSpPr>
        <a:xfrm>
          <a:off x="0" y="0"/>
          <a:ext cx="0" cy="0"/>
          <a:chOff x="0" y="0"/>
          <a:chExt cx="0" cy="0"/>
        </a:xfrm>
      </p:grpSpPr>
      <p:sp>
        <p:nvSpPr>
          <p:cNvPr id="331" name="Google Shape;331;p59"/>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32" name="Google Shape;332;p59"/>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33" name="Google Shape;333;p59"/>
          <p:cNvSpPr>
            <a:spLocks noGrp="1"/>
          </p:cNvSpPr>
          <p:nvPr>
            <p:ph type="pic" idx="2"/>
          </p:nvPr>
        </p:nvSpPr>
        <p:spPr>
          <a:xfrm>
            <a:off x="0" y="3802744"/>
            <a:ext cx="4572000" cy="6484256"/>
          </a:xfrm>
          <a:prstGeom prst="rect">
            <a:avLst/>
          </a:prstGeom>
          <a:solidFill>
            <a:srgbClr val="F2F2F2"/>
          </a:solidFill>
          <a:ln>
            <a:noFill/>
          </a:ln>
        </p:spPr>
      </p:sp>
      <p:sp>
        <p:nvSpPr>
          <p:cNvPr id="334" name="Google Shape;334;p59"/>
          <p:cNvSpPr>
            <a:spLocks noGrp="1"/>
          </p:cNvSpPr>
          <p:nvPr>
            <p:ph type="pic" idx="3"/>
          </p:nvPr>
        </p:nvSpPr>
        <p:spPr>
          <a:xfrm>
            <a:off x="9143998" y="3802744"/>
            <a:ext cx="4572000" cy="6484256"/>
          </a:xfrm>
          <a:prstGeom prst="rect">
            <a:avLst/>
          </a:prstGeom>
          <a:solidFill>
            <a:srgbClr val="F2F2F2"/>
          </a:solid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9_Title Slide">
  <p:cSld name="59_Title Slide">
    <p:spTree>
      <p:nvGrpSpPr>
        <p:cNvPr id="1" name="Shape 335"/>
        <p:cNvGrpSpPr/>
        <p:nvPr/>
      </p:nvGrpSpPr>
      <p:grpSpPr>
        <a:xfrm>
          <a:off x="0" y="0"/>
          <a:ext cx="0" cy="0"/>
          <a:chOff x="0" y="0"/>
          <a:chExt cx="0" cy="0"/>
        </a:xfrm>
      </p:grpSpPr>
      <p:sp>
        <p:nvSpPr>
          <p:cNvPr id="336" name="Google Shape;336;p60"/>
          <p:cNvSpPr txBox="1">
            <a:spLocks noGrp="1"/>
          </p:cNvSpPr>
          <p:nvPr>
            <p:ph type="body" idx="1"/>
          </p:nvPr>
        </p:nvSpPr>
        <p:spPr>
          <a:xfrm>
            <a:off x="1371600" y="4586515"/>
            <a:ext cx="5885543" cy="369035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37" name="Google Shape;337;p60"/>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338"/>
        <p:cNvGrpSpPr/>
        <p:nvPr/>
      </p:nvGrpSpPr>
      <p:grpSpPr>
        <a:xfrm>
          <a:off x="0" y="0"/>
          <a:ext cx="0" cy="0"/>
          <a:chOff x="0" y="0"/>
          <a:chExt cx="0" cy="0"/>
        </a:xfrm>
      </p:grpSpPr>
      <p:sp>
        <p:nvSpPr>
          <p:cNvPr id="339" name="Google Shape;339;p61"/>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40" name="Google Shape;340;p61"/>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41" name="Google Shape;341;p61"/>
          <p:cNvSpPr>
            <a:spLocks noGrp="1"/>
          </p:cNvSpPr>
          <p:nvPr>
            <p:ph type="pic" idx="2"/>
          </p:nvPr>
        </p:nvSpPr>
        <p:spPr>
          <a:xfrm>
            <a:off x="14505141" y="2104371"/>
            <a:ext cx="3782859" cy="3419607"/>
          </a:xfrm>
          <a:prstGeom prst="rect">
            <a:avLst/>
          </a:prstGeom>
          <a:solidFill>
            <a:srgbClr val="F2F2F2"/>
          </a:solidFill>
          <a:ln>
            <a:noFill/>
          </a:ln>
        </p:spPr>
      </p:sp>
      <p:sp>
        <p:nvSpPr>
          <p:cNvPr id="342" name="Google Shape;342;p61"/>
          <p:cNvSpPr>
            <a:spLocks noGrp="1"/>
          </p:cNvSpPr>
          <p:nvPr>
            <p:ph type="pic" idx="3"/>
          </p:nvPr>
        </p:nvSpPr>
        <p:spPr>
          <a:xfrm>
            <a:off x="10534391" y="2104371"/>
            <a:ext cx="3782859" cy="3419607"/>
          </a:xfrm>
          <a:prstGeom prst="rect">
            <a:avLst/>
          </a:prstGeom>
          <a:solidFill>
            <a:srgbClr val="F2F2F2"/>
          </a:solidFill>
          <a:ln>
            <a:noFill/>
          </a:ln>
        </p:spPr>
      </p:sp>
      <p:sp>
        <p:nvSpPr>
          <p:cNvPr id="343" name="Google Shape;343;p61"/>
          <p:cNvSpPr>
            <a:spLocks noGrp="1"/>
          </p:cNvSpPr>
          <p:nvPr>
            <p:ph type="pic" idx="4"/>
          </p:nvPr>
        </p:nvSpPr>
        <p:spPr>
          <a:xfrm>
            <a:off x="6563642" y="2104371"/>
            <a:ext cx="3782859" cy="3419607"/>
          </a:xfrm>
          <a:prstGeom prst="rect">
            <a:avLst/>
          </a:prstGeom>
          <a:solidFill>
            <a:srgbClr val="F2F2F2"/>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5_Title Slide">
  <p:cSld name="45_Title Slide">
    <p:spTree>
      <p:nvGrpSpPr>
        <p:cNvPr id="1" name="Shape 344"/>
        <p:cNvGrpSpPr/>
        <p:nvPr/>
      </p:nvGrpSpPr>
      <p:grpSpPr>
        <a:xfrm>
          <a:off x="0" y="0"/>
          <a:ext cx="0" cy="0"/>
          <a:chOff x="0" y="0"/>
          <a:chExt cx="0" cy="0"/>
        </a:xfrm>
      </p:grpSpPr>
      <p:sp>
        <p:nvSpPr>
          <p:cNvPr id="345" name="Google Shape;345;p62"/>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46" name="Google Shape;346;p62"/>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47" name="Google Shape;347;p62"/>
          <p:cNvSpPr>
            <a:spLocks noGrp="1"/>
          </p:cNvSpPr>
          <p:nvPr>
            <p:ph type="pic" idx="2"/>
          </p:nvPr>
        </p:nvSpPr>
        <p:spPr>
          <a:xfrm>
            <a:off x="1" y="1"/>
            <a:ext cx="8029184" cy="5523978"/>
          </a:xfrm>
          <a:prstGeom prst="rect">
            <a:avLst/>
          </a:prstGeom>
          <a:solidFill>
            <a:srgbClr val="F2F2F2"/>
          </a:solid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5_Title Slide">
  <p:cSld name="65_Title Slide">
    <p:spTree>
      <p:nvGrpSpPr>
        <p:cNvPr id="1" name="Shape 348"/>
        <p:cNvGrpSpPr/>
        <p:nvPr/>
      </p:nvGrpSpPr>
      <p:grpSpPr>
        <a:xfrm>
          <a:off x="0" y="0"/>
          <a:ext cx="0" cy="0"/>
          <a:chOff x="0" y="0"/>
          <a:chExt cx="0" cy="0"/>
        </a:xfrm>
      </p:grpSpPr>
      <p:sp>
        <p:nvSpPr>
          <p:cNvPr id="349" name="Google Shape;349;p63"/>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0" name="Google Shape;350;p63"/>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0_Title Slide">
  <p:cSld name="50_Title Slide">
    <p:spTree>
      <p:nvGrpSpPr>
        <p:cNvPr id="1" name="Shape 30"/>
        <p:cNvGrpSpPr/>
        <p:nvPr/>
      </p:nvGrpSpPr>
      <p:grpSpPr>
        <a:xfrm>
          <a:off x="0" y="0"/>
          <a:ext cx="0" cy="0"/>
          <a:chOff x="0" y="0"/>
          <a:chExt cx="0" cy="0"/>
        </a:xfrm>
      </p:grpSpPr>
      <p:sp>
        <p:nvSpPr>
          <p:cNvPr id="31" name="Google Shape;31;p10"/>
          <p:cNvSpPr>
            <a:spLocks noGrp="1"/>
          </p:cNvSpPr>
          <p:nvPr>
            <p:ph type="pic" idx="2"/>
          </p:nvPr>
        </p:nvSpPr>
        <p:spPr>
          <a:xfrm>
            <a:off x="4634754" y="2413281"/>
            <a:ext cx="2585196" cy="2585196"/>
          </a:xfrm>
          <a:prstGeom prst="rect">
            <a:avLst/>
          </a:prstGeom>
          <a:solidFill>
            <a:srgbClr val="F2F2F2"/>
          </a:solidFill>
          <a:ln>
            <a:noFill/>
          </a:ln>
        </p:spPr>
      </p:sp>
      <p:sp>
        <p:nvSpPr>
          <p:cNvPr id="32" name="Google Shape;32;p10"/>
          <p:cNvSpPr>
            <a:spLocks noGrp="1"/>
          </p:cNvSpPr>
          <p:nvPr>
            <p:ph type="pic" idx="3"/>
          </p:nvPr>
        </p:nvSpPr>
        <p:spPr>
          <a:xfrm>
            <a:off x="4634754" y="5288524"/>
            <a:ext cx="2585196" cy="2585196"/>
          </a:xfrm>
          <a:prstGeom prst="rect">
            <a:avLst/>
          </a:prstGeom>
          <a:solidFill>
            <a:srgbClr val="F2F2F2"/>
          </a:solidFill>
          <a:ln>
            <a:noFill/>
          </a:ln>
        </p:spPr>
      </p:sp>
      <p:sp>
        <p:nvSpPr>
          <p:cNvPr id="33" name="Google Shape;33;p10"/>
          <p:cNvSpPr>
            <a:spLocks noGrp="1"/>
          </p:cNvSpPr>
          <p:nvPr>
            <p:ph type="pic" idx="4"/>
          </p:nvPr>
        </p:nvSpPr>
        <p:spPr>
          <a:xfrm>
            <a:off x="11068050" y="983224"/>
            <a:ext cx="2585196" cy="2585196"/>
          </a:xfrm>
          <a:prstGeom prst="rect">
            <a:avLst/>
          </a:prstGeom>
          <a:solidFill>
            <a:srgbClr val="F2F2F2"/>
          </a:solidFill>
          <a:ln>
            <a:noFill/>
          </a:ln>
        </p:spPr>
      </p:sp>
      <p:sp>
        <p:nvSpPr>
          <p:cNvPr id="34" name="Google Shape;34;p10"/>
          <p:cNvSpPr>
            <a:spLocks noGrp="1"/>
          </p:cNvSpPr>
          <p:nvPr>
            <p:ph type="pic" idx="5"/>
          </p:nvPr>
        </p:nvSpPr>
        <p:spPr>
          <a:xfrm>
            <a:off x="11068050" y="3843338"/>
            <a:ext cx="2585196" cy="2585196"/>
          </a:xfrm>
          <a:prstGeom prst="rect">
            <a:avLst/>
          </a:prstGeom>
          <a:solidFill>
            <a:srgbClr val="F2F2F2"/>
          </a:solidFill>
          <a:ln>
            <a:noFill/>
          </a:ln>
        </p:spPr>
      </p:sp>
      <p:sp>
        <p:nvSpPr>
          <p:cNvPr id="35" name="Google Shape;35;p10"/>
          <p:cNvSpPr>
            <a:spLocks noGrp="1"/>
          </p:cNvSpPr>
          <p:nvPr>
            <p:ph type="pic" idx="6"/>
          </p:nvPr>
        </p:nvSpPr>
        <p:spPr>
          <a:xfrm>
            <a:off x="11068050" y="6718581"/>
            <a:ext cx="2585196" cy="2585196"/>
          </a:xfrm>
          <a:prstGeom prst="rect">
            <a:avLst/>
          </a:prstGeom>
          <a:solidFill>
            <a:srgbClr val="F2F2F2"/>
          </a:solid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0_Title Slide">
  <p:cSld name="40_Title Slide">
    <p:spTree>
      <p:nvGrpSpPr>
        <p:cNvPr id="1" name="Shape 351"/>
        <p:cNvGrpSpPr/>
        <p:nvPr/>
      </p:nvGrpSpPr>
      <p:grpSpPr>
        <a:xfrm>
          <a:off x="0" y="0"/>
          <a:ext cx="0" cy="0"/>
          <a:chOff x="0" y="0"/>
          <a:chExt cx="0" cy="0"/>
        </a:xfrm>
      </p:grpSpPr>
      <p:sp>
        <p:nvSpPr>
          <p:cNvPr id="352" name="Google Shape;352;p64"/>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3" name="Google Shape;353;p64"/>
          <p:cNvSpPr>
            <a:spLocks noGrp="1"/>
          </p:cNvSpPr>
          <p:nvPr>
            <p:ph type="pic" idx="2"/>
          </p:nvPr>
        </p:nvSpPr>
        <p:spPr>
          <a:xfrm>
            <a:off x="4000500" y="3755570"/>
            <a:ext cx="2717800" cy="2717800"/>
          </a:xfrm>
          <a:prstGeom prst="rect">
            <a:avLst/>
          </a:prstGeom>
          <a:solidFill>
            <a:srgbClr val="F2F2F2"/>
          </a:solidFill>
          <a:ln>
            <a:noFill/>
          </a:ln>
        </p:spPr>
      </p:sp>
      <p:sp>
        <p:nvSpPr>
          <p:cNvPr id="354" name="Google Shape;354;p64"/>
          <p:cNvSpPr>
            <a:spLocks noGrp="1"/>
          </p:cNvSpPr>
          <p:nvPr>
            <p:ph type="pic" idx="3"/>
          </p:nvPr>
        </p:nvSpPr>
        <p:spPr>
          <a:xfrm>
            <a:off x="7785100" y="3755569"/>
            <a:ext cx="2717800" cy="2717800"/>
          </a:xfrm>
          <a:prstGeom prst="rect">
            <a:avLst/>
          </a:prstGeom>
          <a:solidFill>
            <a:srgbClr val="F2F2F2"/>
          </a:solidFill>
          <a:ln>
            <a:noFill/>
          </a:ln>
        </p:spPr>
      </p:sp>
      <p:sp>
        <p:nvSpPr>
          <p:cNvPr id="355" name="Google Shape;355;p64"/>
          <p:cNvSpPr>
            <a:spLocks noGrp="1"/>
          </p:cNvSpPr>
          <p:nvPr>
            <p:ph type="pic" idx="4"/>
          </p:nvPr>
        </p:nvSpPr>
        <p:spPr>
          <a:xfrm>
            <a:off x="11569700" y="3755570"/>
            <a:ext cx="2717800" cy="2717800"/>
          </a:xfrm>
          <a:prstGeom prst="rect">
            <a:avLst/>
          </a:prstGeom>
          <a:solidFill>
            <a:srgbClr val="F2F2F2"/>
          </a:solid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3_Title Slide">
  <p:cSld name="53_Title Slide">
    <p:spTree>
      <p:nvGrpSpPr>
        <p:cNvPr id="1" name="Shape 356"/>
        <p:cNvGrpSpPr/>
        <p:nvPr/>
      </p:nvGrpSpPr>
      <p:grpSpPr>
        <a:xfrm>
          <a:off x="0" y="0"/>
          <a:ext cx="0" cy="0"/>
          <a:chOff x="0" y="0"/>
          <a:chExt cx="0" cy="0"/>
        </a:xfrm>
      </p:grpSpPr>
      <p:sp>
        <p:nvSpPr>
          <p:cNvPr id="357" name="Google Shape;357;p65"/>
          <p:cNvSpPr txBox="1">
            <a:spLocks noGrp="1"/>
          </p:cNvSpPr>
          <p:nvPr>
            <p:ph type="body" idx="1"/>
          </p:nvPr>
        </p:nvSpPr>
        <p:spPr>
          <a:xfrm>
            <a:off x="8432801" y="1943100"/>
            <a:ext cx="8483600"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8" name="Google Shape;358;p65"/>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59" name="Google Shape;359;p65"/>
          <p:cNvSpPr>
            <a:spLocks noGrp="1"/>
          </p:cNvSpPr>
          <p:nvPr>
            <p:ph type="pic" idx="2"/>
          </p:nvPr>
        </p:nvSpPr>
        <p:spPr>
          <a:xfrm>
            <a:off x="1371600" y="4152900"/>
            <a:ext cx="4864100" cy="4191000"/>
          </a:xfrm>
          <a:prstGeom prst="rect">
            <a:avLst/>
          </a:prstGeom>
          <a:solidFill>
            <a:srgbClr val="F2F2F2"/>
          </a:solid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8_Title Slide">
  <p:cSld name="38_Title Slide">
    <p:spTree>
      <p:nvGrpSpPr>
        <p:cNvPr id="1" name="Shape 360"/>
        <p:cNvGrpSpPr/>
        <p:nvPr/>
      </p:nvGrpSpPr>
      <p:grpSpPr>
        <a:xfrm>
          <a:off x="0" y="0"/>
          <a:ext cx="0" cy="0"/>
          <a:chOff x="0" y="0"/>
          <a:chExt cx="0" cy="0"/>
        </a:xfrm>
      </p:grpSpPr>
      <p:sp>
        <p:nvSpPr>
          <p:cNvPr id="361" name="Google Shape;361;p66"/>
          <p:cNvSpPr txBox="1">
            <a:spLocks noGrp="1"/>
          </p:cNvSpPr>
          <p:nvPr>
            <p:ph type="body" idx="1"/>
          </p:nvPr>
        </p:nvSpPr>
        <p:spPr>
          <a:xfrm>
            <a:off x="10684701" y="1943099"/>
            <a:ext cx="6231699" cy="418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62" name="Google Shape;362;p66"/>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63" name="Google Shape;363;p66"/>
          <p:cNvSpPr>
            <a:spLocks noGrp="1"/>
          </p:cNvSpPr>
          <p:nvPr>
            <p:ph type="pic" idx="2"/>
          </p:nvPr>
        </p:nvSpPr>
        <p:spPr>
          <a:xfrm>
            <a:off x="0" y="0"/>
            <a:ext cx="10014857" cy="3512456"/>
          </a:xfrm>
          <a:prstGeom prst="rect">
            <a:avLst/>
          </a:prstGeom>
          <a:solidFill>
            <a:srgbClr val="F2F2F2"/>
          </a:solid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364"/>
        <p:cNvGrpSpPr/>
        <p:nvPr/>
      </p:nvGrpSpPr>
      <p:grpSpPr>
        <a:xfrm>
          <a:off x="0" y="0"/>
          <a:ext cx="0" cy="0"/>
          <a:chOff x="0" y="0"/>
          <a:chExt cx="0" cy="0"/>
        </a:xfrm>
      </p:grpSpPr>
      <p:sp>
        <p:nvSpPr>
          <p:cNvPr id="365" name="Google Shape;365;p67"/>
          <p:cNvSpPr>
            <a:spLocks noGrp="1"/>
          </p:cNvSpPr>
          <p:nvPr>
            <p:ph type="pic" idx="2"/>
          </p:nvPr>
        </p:nvSpPr>
        <p:spPr>
          <a:xfrm>
            <a:off x="2165352" y="-1"/>
            <a:ext cx="7600515" cy="10287000"/>
          </a:xfrm>
          <a:prstGeom prst="rect">
            <a:avLst/>
          </a:prstGeom>
          <a:solidFill>
            <a:srgbClr val="F2F2F2"/>
          </a:solidFill>
          <a:ln>
            <a:noFill/>
          </a:ln>
        </p:spPr>
      </p:sp>
      <p:sp>
        <p:nvSpPr>
          <p:cNvPr id="366" name="Google Shape;366;p67"/>
          <p:cNvSpPr txBox="1">
            <a:spLocks noGrp="1"/>
          </p:cNvSpPr>
          <p:nvPr>
            <p:ph type="body" idx="1"/>
          </p:nvPr>
        </p:nvSpPr>
        <p:spPr>
          <a:xfrm>
            <a:off x="11977687" y="1943099"/>
            <a:ext cx="4938713" cy="28901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67" name="Google Shape;367;p67"/>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46_Title Slide">
  <p:cSld name="46_Title Slide">
    <p:spTree>
      <p:nvGrpSpPr>
        <p:cNvPr id="1" name="Shape 368"/>
        <p:cNvGrpSpPr/>
        <p:nvPr/>
      </p:nvGrpSpPr>
      <p:grpSpPr>
        <a:xfrm>
          <a:off x="0" y="0"/>
          <a:ext cx="0" cy="0"/>
          <a:chOff x="0" y="0"/>
          <a:chExt cx="0" cy="0"/>
        </a:xfrm>
      </p:grpSpPr>
      <p:sp>
        <p:nvSpPr>
          <p:cNvPr id="369" name="Google Shape;369;p68"/>
          <p:cNvSpPr>
            <a:spLocks noGrp="1"/>
          </p:cNvSpPr>
          <p:nvPr>
            <p:ph type="pic" idx="2"/>
          </p:nvPr>
        </p:nvSpPr>
        <p:spPr>
          <a:xfrm>
            <a:off x="0" y="-1"/>
            <a:ext cx="8708571" cy="10287000"/>
          </a:xfrm>
          <a:prstGeom prst="rect">
            <a:avLst/>
          </a:prstGeom>
          <a:solidFill>
            <a:srgbClr val="F2F2F2"/>
          </a:solidFill>
          <a:ln>
            <a:noFill/>
          </a:ln>
        </p:spPr>
      </p:sp>
      <p:sp>
        <p:nvSpPr>
          <p:cNvPr id="370" name="Google Shape;370;p68"/>
          <p:cNvSpPr txBox="1">
            <a:spLocks noGrp="1"/>
          </p:cNvSpPr>
          <p:nvPr>
            <p:ph type="body" idx="1"/>
          </p:nvPr>
        </p:nvSpPr>
        <p:spPr>
          <a:xfrm>
            <a:off x="11977687" y="1943100"/>
            <a:ext cx="4938713" cy="28175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71" name="Google Shape;371;p68"/>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2"/>
        <p:cNvGrpSpPr/>
        <p:nvPr/>
      </p:nvGrpSpPr>
      <p:grpSpPr>
        <a:xfrm>
          <a:off x="0" y="0"/>
          <a:ext cx="0" cy="0"/>
          <a:chOff x="0" y="0"/>
          <a:chExt cx="0" cy="0"/>
        </a:xfrm>
      </p:grpSpPr>
      <p:sp>
        <p:nvSpPr>
          <p:cNvPr id="373" name="Google Shape;373;p69"/>
          <p:cNvSpPr>
            <a:spLocks noGrp="1"/>
          </p:cNvSpPr>
          <p:nvPr>
            <p:ph type="pic" idx="2"/>
          </p:nvPr>
        </p:nvSpPr>
        <p:spPr>
          <a:xfrm>
            <a:off x="0" y="0"/>
            <a:ext cx="18288001" cy="6964471"/>
          </a:xfrm>
          <a:prstGeom prst="rect">
            <a:avLst/>
          </a:prstGeom>
          <a:solidFill>
            <a:srgbClr val="F2F2F2">
              <a:alpha val="75686"/>
            </a:srgbClr>
          </a:solid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74"/>
        <p:cNvGrpSpPr/>
        <p:nvPr/>
      </p:nvGrpSpPr>
      <p:grpSpPr>
        <a:xfrm>
          <a:off x="0" y="0"/>
          <a:ext cx="0" cy="0"/>
          <a:chOff x="0" y="0"/>
          <a:chExt cx="0" cy="0"/>
        </a:xfrm>
      </p:grpSpPr>
      <p:sp>
        <p:nvSpPr>
          <p:cNvPr id="375" name="Google Shape;375;p70"/>
          <p:cNvSpPr>
            <a:spLocks noGrp="1"/>
          </p:cNvSpPr>
          <p:nvPr>
            <p:ph type="pic" idx="2"/>
          </p:nvPr>
        </p:nvSpPr>
        <p:spPr>
          <a:xfrm>
            <a:off x="0" y="0"/>
            <a:ext cx="18288001" cy="10287000"/>
          </a:xfrm>
          <a:prstGeom prst="rect">
            <a:avLst/>
          </a:prstGeom>
          <a:solidFill>
            <a:srgbClr val="F2F2F2">
              <a:alpha val="76862"/>
            </a:srgbClr>
          </a:solid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62_Title Slide">
  <p:cSld name="62_Title Slide">
    <p:spTree>
      <p:nvGrpSpPr>
        <p:cNvPr id="1" name="Shape 376"/>
        <p:cNvGrpSpPr/>
        <p:nvPr/>
      </p:nvGrpSpPr>
      <p:grpSpPr>
        <a:xfrm>
          <a:off x="0" y="0"/>
          <a:ext cx="0" cy="0"/>
          <a:chOff x="0" y="0"/>
          <a:chExt cx="0" cy="0"/>
        </a:xfrm>
      </p:grpSpPr>
      <p:sp>
        <p:nvSpPr>
          <p:cNvPr id="377" name="Google Shape;377;p71"/>
          <p:cNvSpPr>
            <a:spLocks noGrp="1"/>
          </p:cNvSpPr>
          <p:nvPr>
            <p:ph type="pic" idx="2"/>
          </p:nvPr>
        </p:nvSpPr>
        <p:spPr>
          <a:xfrm>
            <a:off x="0" y="0"/>
            <a:ext cx="18288001" cy="10287000"/>
          </a:xfrm>
          <a:prstGeom prst="rect">
            <a:avLst/>
          </a:prstGeom>
          <a:solidFill>
            <a:srgbClr val="F2F2F2">
              <a:alpha val="75686"/>
            </a:srgbClr>
          </a:solidFill>
          <a:ln>
            <a:noFill/>
          </a:ln>
        </p:spPr>
      </p:sp>
      <p:sp>
        <p:nvSpPr>
          <p:cNvPr id="378" name="Google Shape;378;p71"/>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chemeClr val="lt1"/>
              </a:buClr>
              <a:buSzPts val="6000"/>
              <a:buNone/>
              <a:defRPr sz="6000">
                <a:solidFill>
                  <a:schemeClr val="lt1"/>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379"/>
        <p:cNvGrpSpPr/>
        <p:nvPr/>
      </p:nvGrpSpPr>
      <p:grpSpPr>
        <a:xfrm>
          <a:off x="0" y="0"/>
          <a:ext cx="0" cy="0"/>
          <a:chOff x="0" y="0"/>
          <a:chExt cx="0" cy="0"/>
        </a:xfrm>
      </p:grpSpPr>
      <p:sp>
        <p:nvSpPr>
          <p:cNvPr id="380" name="Google Shape;380;p72"/>
          <p:cNvSpPr>
            <a:spLocks noGrp="1"/>
          </p:cNvSpPr>
          <p:nvPr>
            <p:ph type="pic" idx="2"/>
          </p:nvPr>
        </p:nvSpPr>
        <p:spPr>
          <a:xfrm>
            <a:off x="3167340" y="0"/>
            <a:ext cx="15120659" cy="8505371"/>
          </a:xfrm>
          <a:prstGeom prst="rect">
            <a:avLst/>
          </a:prstGeom>
          <a:solidFill>
            <a:srgbClr val="F2F2F2"/>
          </a:solid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381"/>
        <p:cNvGrpSpPr/>
        <p:nvPr/>
      </p:nvGrpSpPr>
      <p:grpSpPr>
        <a:xfrm>
          <a:off x="0" y="0"/>
          <a:ext cx="0" cy="0"/>
          <a:chOff x="0" y="0"/>
          <a:chExt cx="0" cy="0"/>
        </a:xfrm>
      </p:grpSpPr>
      <p:sp>
        <p:nvSpPr>
          <p:cNvPr id="382" name="Google Shape;382;p73"/>
          <p:cNvSpPr>
            <a:spLocks noGrp="1"/>
          </p:cNvSpPr>
          <p:nvPr>
            <p:ph type="pic" idx="2"/>
          </p:nvPr>
        </p:nvSpPr>
        <p:spPr>
          <a:xfrm>
            <a:off x="0" y="0"/>
            <a:ext cx="12162971" cy="10287000"/>
          </a:xfrm>
          <a:prstGeom prst="rect">
            <a:avLst/>
          </a:prstGeom>
          <a:solidFill>
            <a:srgbClr val="F2F2F2">
              <a:alpha val="75686"/>
            </a:srgbClr>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9_Title Slide">
  <p:cSld name="49_Title Slide">
    <p:spTree>
      <p:nvGrpSpPr>
        <p:cNvPr id="1" name="Shape 36"/>
        <p:cNvGrpSpPr/>
        <p:nvPr/>
      </p:nvGrpSpPr>
      <p:grpSpPr>
        <a:xfrm>
          <a:off x="0" y="0"/>
          <a:ext cx="0" cy="0"/>
          <a:chOff x="0" y="0"/>
          <a:chExt cx="0" cy="0"/>
        </a:xfrm>
      </p:grpSpPr>
      <p:sp>
        <p:nvSpPr>
          <p:cNvPr id="37" name="Google Shape;37;p11"/>
          <p:cNvSpPr>
            <a:spLocks noGrp="1"/>
          </p:cNvSpPr>
          <p:nvPr>
            <p:ph type="pic" idx="2"/>
          </p:nvPr>
        </p:nvSpPr>
        <p:spPr>
          <a:xfrm>
            <a:off x="4634754" y="983224"/>
            <a:ext cx="2585196" cy="2585196"/>
          </a:xfrm>
          <a:prstGeom prst="rect">
            <a:avLst/>
          </a:prstGeom>
          <a:solidFill>
            <a:srgbClr val="F2F2F2"/>
          </a:solidFill>
          <a:ln>
            <a:noFill/>
          </a:ln>
        </p:spPr>
      </p:sp>
      <p:sp>
        <p:nvSpPr>
          <p:cNvPr id="38" name="Google Shape;38;p11"/>
          <p:cNvSpPr>
            <a:spLocks noGrp="1"/>
          </p:cNvSpPr>
          <p:nvPr>
            <p:ph type="pic" idx="3"/>
          </p:nvPr>
        </p:nvSpPr>
        <p:spPr>
          <a:xfrm>
            <a:off x="4634754" y="3843338"/>
            <a:ext cx="2585196" cy="2585196"/>
          </a:xfrm>
          <a:prstGeom prst="rect">
            <a:avLst/>
          </a:prstGeom>
          <a:solidFill>
            <a:srgbClr val="F2F2F2"/>
          </a:solidFill>
          <a:ln>
            <a:noFill/>
          </a:ln>
        </p:spPr>
      </p:sp>
      <p:sp>
        <p:nvSpPr>
          <p:cNvPr id="39" name="Google Shape;39;p11"/>
          <p:cNvSpPr>
            <a:spLocks noGrp="1"/>
          </p:cNvSpPr>
          <p:nvPr>
            <p:ph type="pic" idx="4"/>
          </p:nvPr>
        </p:nvSpPr>
        <p:spPr>
          <a:xfrm>
            <a:off x="4634754" y="6718581"/>
            <a:ext cx="2585196" cy="2585196"/>
          </a:xfrm>
          <a:prstGeom prst="rect">
            <a:avLst/>
          </a:prstGeom>
          <a:solidFill>
            <a:srgbClr val="F2F2F2"/>
          </a:solidFill>
          <a:ln>
            <a:noFill/>
          </a:ln>
        </p:spPr>
      </p:sp>
      <p:sp>
        <p:nvSpPr>
          <p:cNvPr id="40" name="Google Shape;40;p11"/>
          <p:cNvSpPr>
            <a:spLocks noGrp="1"/>
          </p:cNvSpPr>
          <p:nvPr>
            <p:ph type="pic" idx="5"/>
          </p:nvPr>
        </p:nvSpPr>
        <p:spPr>
          <a:xfrm>
            <a:off x="11068050" y="2413281"/>
            <a:ext cx="2585196" cy="2585196"/>
          </a:xfrm>
          <a:prstGeom prst="rect">
            <a:avLst/>
          </a:prstGeom>
          <a:solidFill>
            <a:srgbClr val="F2F2F2"/>
          </a:solidFill>
          <a:ln>
            <a:noFill/>
          </a:ln>
        </p:spPr>
      </p:sp>
      <p:sp>
        <p:nvSpPr>
          <p:cNvPr id="41" name="Google Shape;41;p11"/>
          <p:cNvSpPr>
            <a:spLocks noGrp="1"/>
          </p:cNvSpPr>
          <p:nvPr>
            <p:ph type="pic" idx="6"/>
          </p:nvPr>
        </p:nvSpPr>
        <p:spPr>
          <a:xfrm>
            <a:off x="11068050" y="5288524"/>
            <a:ext cx="2585196" cy="2585196"/>
          </a:xfrm>
          <a:prstGeom prst="rect">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6_Title Slide">
  <p:cSld name="36_Title Slide">
    <p:spTree>
      <p:nvGrpSpPr>
        <p:cNvPr id="1" name="Shape 42"/>
        <p:cNvGrpSpPr/>
        <p:nvPr/>
      </p:nvGrpSpPr>
      <p:grpSpPr>
        <a:xfrm>
          <a:off x="0" y="0"/>
          <a:ext cx="0" cy="0"/>
          <a:chOff x="0" y="0"/>
          <a:chExt cx="0" cy="0"/>
        </a:xfrm>
      </p:grpSpPr>
      <p:sp>
        <p:nvSpPr>
          <p:cNvPr id="43" name="Google Shape;43;p12"/>
          <p:cNvSpPr>
            <a:spLocks noGrp="1"/>
          </p:cNvSpPr>
          <p:nvPr>
            <p:ph type="pic" idx="2"/>
          </p:nvPr>
        </p:nvSpPr>
        <p:spPr>
          <a:xfrm>
            <a:off x="0" y="7427934"/>
            <a:ext cx="18288001" cy="3055916"/>
          </a:xfrm>
          <a:prstGeom prst="rect">
            <a:avLst/>
          </a:prstGeom>
          <a:solidFill>
            <a:srgbClr val="F2F2F2"/>
          </a:solidFill>
          <a:ln>
            <a:noFill/>
          </a:ln>
        </p:spPr>
      </p:sp>
      <p:sp>
        <p:nvSpPr>
          <p:cNvPr id="44" name="Google Shape;44;p1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5" name="Google Shape;45;p1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6" name="Google Shape;46;p1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7" name="Google Shape;47;p1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8" name="Google Shape;48;p1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49"/>
        <p:cNvGrpSpPr/>
        <p:nvPr/>
      </p:nvGrpSpPr>
      <p:grpSpPr>
        <a:xfrm>
          <a:off x="0" y="0"/>
          <a:ext cx="0" cy="0"/>
          <a:chOff x="0" y="0"/>
          <a:chExt cx="0" cy="0"/>
        </a:xfrm>
      </p:grpSpPr>
      <p:sp>
        <p:nvSpPr>
          <p:cNvPr id="50" name="Google Shape;50;p13"/>
          <p:cNvSpPr>
            <a:spLocks noGrp="1"/>
          </p:cNvSpPr>
          <p:nvPr>
            <p:ph type="pic" idx="2"/>
          </p:nvPr>
        </p:nvSpPr>
        <p:spPr>
          <a:xfrm>
            <a:off x="9144000" y="1640114"/>
            <a:ext cx="7772400" cy="7006772"/>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1371600" y="547688"/>
            <a:ext cx="155448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400"/>
              <a:buFont typeface="Lato Black"/>
              <a:buNone/>
              <a:defRPr sz="5400" b="0" i="0" u="none" strike="noStrike" cap="none">
                <a:solidFill>
                  <a:schemeClr val="dk1"/>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1371600" y="2738438"/>
            <a:ext cx="15544800" cy="6527007"/>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L="914400" marR="0" lvl="1" indent="-355600"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L="1371600" marR="0" lvl="2"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L="1828800" marR="0" lvl="3" indent="-330200"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L="2286000" marR="0" lvl="4" indent="-317500"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
        <p:nvSpPr>
          <p:cNvPr id="12" name="Google Shape;12;p4"/>
          <p:cNvSpPr txBox="1">
            <a:spLocks noGrp="1"/>
          </p:cNvSpPr>
          <p:nvPr>
            <p:ph type="dt" idx="10"/>
          </p:nvPr>
        </p:nvSpPr>
        <p:spPr>
          <a:xfrm>
            <a:off x="1371600" y="9534526"/>
            <a:ext cx="40005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27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27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27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27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27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27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27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2700" b="0" i="0" u="none" strike="noStrike" cap="none">
                <a:solidFill>
                  <a:schemeClr val="dk1"/>
                </a:solidFill>
                <a:latin typeface="Lato"/>
                <a:ea typeface="Lato"/>
                <a:cs typeface="Lato"/>
                <a:sym typeface="Lato"/>
              </a:defRPr>
            </a:lvl9pPr>
          </a:lstStyle>
          <a:p>
            <a:endParaRPr/>
          </a:p>
        </p:txBody>
      </p:sp>
      <p:sp>
        <p:nvSpPr>
          <p:cNvPr id="13" name="Google Shape;13;p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27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27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27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27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27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27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27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2700" b="0" i="0" u="none" strike="noStrike" cap="none">
                <a:solidFill>
                  <a:schemeClr val="dk1"/>
                </a:solidFill>
                <a:latin typeface="Lato"/>
                <a:ea typeface="Lato"/>
                <a:cs typeface="Lato"/>
                <a:sym typeface="Lato"/>
              </a:defRPr>
            </a:lvl9pPr>
          </a:lstStyle>
          <a:p>
            <a:endParaRPr/>
          </a:p>
        </p:txBody>
      </p:sp>
      <p:sp>
        <p:nvSpPr>
          <p:cNvPr id="14" name="Google Shape;14;p4"/>
          <p:cNvSpPr txBox="1">
            <a:spLocks noGrp="1"/>
          </p:cNvSpPr>
          <p:nvPr>
            <p:ph type="sldNum" idx="12"/>
          </p:nvPr>
        </p:nvSpPr>
        <p:spPr>
          <a:xfrm>
            <a:off x="12915900" y="9534526"/>
            <a:ext cx="40005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Lato"/>
                <a:ea typeface="Lato"/>
                <a:cs typeface="Lato"/>
                <a:sym typeface="Lato"/>
              </a:defRPr>
            </a:lvl1pPr>
            <a:lvl2pPr marL="0" marR="0" lvl="1" indent="0" algn="r" rtl="0">
              <a:spcBef>
                <a:spcPts val="0"/>
              </a:spcBef>
              <a:buNone/>
              <a:defRPr sz="1800" b="0" i="0" u="none" strike="noStrike" cap="none">
                <a:solidFill>
                  <a:srgbClr val="888888"/>
                </a:solidFill>
                <a:latin typeface="Lato"/>
                <a:ea typeface="Lato"/>
                <a:cs typeface="Lato"/>
                <a:sym typeface="Lato"/>
              </a:defRPr>
            </a:lvl2pPr>
            <a:lvl3pPr marL="0" marR="0" lvl="2" indent="0" algn="r" rtl="0">
              <a:spcBef>
                <a:spcPts val="0"/>
              </a:spcBef>
              <a:buNone/>
              <a:defRPr sz="1800" b="0" i="0" u="none" strike="noStrike" cap="none">
                <a:solidFill>
                  <a:srgbClr val="888888"/>
                </a:solidFill>
                <a:latin typeface="Lato"/>
                <a:ea typeface="Lato"/>
                <a:cs typeface="Lato"/>
                <a:sym typeface="Lato"/>
              </a:defRPr>
            </a:lvl3pPr>
            <a:lvl4pPr marL="0" marR="0" lvl="3" indent="0" algn="r" rtl="0">
              <a:spcBef>
                <a:spcPts val="0"/>
              </a:spcBef>
              <a:buNone/>
              <a:defRPr sz="1800" b="0" i="0" u="none" strike="noStrike" cap="none">
                <a:solidFill>
                  <a:srgbClr val="888888"/>
                </a:solidFill>
                <a:latin typeface="Lato"/>
                <a:ea typeface="Lato"/>
                <a:cs typeface="Lato"/>
                <a:sym typeface="Lato"/>
              </a:defRPr>
            </a:lvl4pPr>
            <a:lvl5pPr marL="0" marR="0" lvl="4" indent="0" algn="r" rtl="0">
              <a:spcBef>
                <a:spcPts val="0"/>
              </a:spcBef>
              <a:buNone/>
              <a:defRPr sz="1800" b="0" i="0" u="none" strike="noStrike" cap="none">
                <a:solidFill>
                  <a:srgbClr val="888888"/>
                </a:solidFill>
                <a:latin typeface="Lato"/>
                <a:ea typeface="Lato"/>
                <a:cs typeface="Lato"/>
                <a:sym typeface="Lato"/>
              </a:defRPr>
            </a:lvl5pPr>
            <a:lvl6pPr marL="0" marR="0" lvl="5" indent="0" algn="r" rtl="0">
              <a:spcBef>
                <a:spcPts val="0"/>
              </a:spcBef>
              <a:buNone/>
              <a:defRPr sz="1800" b="0" i="0" u="none" strike="noStrike" cap="none">
                <a:solidFill>
                  <a:srgbClr val="888888"/>
                </a:solidFill>
                <a:latin typeface="Lato"/>
                <a:ea typeface="Lato"/>
                <a:cs typeface="Lato"/>
                <a:sym typeface="Lato"/>
              </a:defRPr>
            </a:lvl6pPr>
            <a:lvl7pPr marL="0" marR="0" lvl="6" indent="0" algn="r" rtl="0">
              <a:spcBef>
                <a:spcPts val="0"/>
              </a:spcBef>
              <a:buNone/>
              <a:defRPr sz="1800" b="0" i="0" u="none" strike="noStrike" cap="none">
                <a:solidFill>
                  <a:srgbClr val="888888"/>
                </a:solidFill>
                <a:latin typeface="Lato"/>
                <a:ea typeface="Lato"/>
                <a:cs typeface="Lato"/>
                <a:sym typeface="Lato"/>
              </a:defRPr>
            </a:lvl7pPr>
            <a:lvl8pPr marL="0" marR="0" lvl="7" indent="0" algn="r" rtl="0">
              <a:spcBef>
                <a:spcPts val="0"/>
              </a:spcBef>
              <a:buNone/>
              <a:defRPr sz="1800" b="0" i="0" u="none" strike="noStrike" cap="none">
                <a:solidFill>
                  <a:srgbClr val="888888"/>
                </a:solidFill>
                <a:latin typeface="Lato"/>
                <a:ea typeface="Lato"/>
                <a:cs typeface="Lato"/>
                <a:sym typeface="Lato"/>
              </a:defRPr>
            </a:lvl8pPr>
            <a:lvl9pPr marL="0" marR="0" lvl="8" indent="0" algn="r" rtl="0">
              <a:spcBef>
                <a:spcPts val="0"/>
              </a:spcBef>
              <a:buNone/>
              <a:defRPr sz="18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
          <p:cNvSpPr/>
          <p:nvPr/>
        </p:nvSpPr>
        <p:spPr>
          <a:xfrm>
            <a:off x="0" y="-1"/>
            <a:ext cx="18288001" cy="182880"/>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chemeClr val="lt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F26B43"/>
          </p15:clr>
        </p15:guide>
        <p15:guide id="2" pos="1296">
          <p15:clr>
            <a:srgbClr val="F26B43"/>
          </p15:clr>
        </p15:guide>
        <p15:guide id="3" pos="864">
          <p15:clr>
            <a:srgbClr val="F26B43"/>
          </p15:clr>
        </p15:guide>
        <p15:guide id="4" orient="horz" pos="1224">
          <p15:clr>
            <a:srgbClr val="F26B43"/>
          </p15:clr>
        </p15:guide>
        <p15:guide id="5" pos="10656">
          <p15:clr>
            <a:srgbClr val="F26B43"/>
          </p15:clr>
        </p15:guide>
        <p15:guide id="6" orient="horz" pos="5256">
          <p15:clr>
            <a:srgbClr val="F26B43"/>
          </p15:clr>
        </p15:guide>
        <p15:guide id="7" orient="horz" pos="816">
          <p15:clr>
            <a:srgbClr val="F26B43"/>
          </p15:clr>
        </p15:guide>
        <p15:guide id="8" pos="10224">
          <p15:clr>
            <a:srgbClr val="F26B43"/>
          </p15:clr>
        </p15:guide>
        <p15:guide id="9" pos="57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
          <p:cNvSpPr txBox="1">
            <a:spLocks noGrp="1"/>
          </p:cNvSpPr>
          <p:nvPr>
            <p:ph type="body" idx="1"/>
          </p:nvPr>
        </p:nvSpPr>
        <p:spPr>
          <a:xfrm>
            <a:off x="1371600" y="2898595"/>
            <a:ext cx="4938713" cy="101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WHAT?</a:t>
            </a:r>
            <a:endParaRPr>
              <a:solidFill>
                <a:srgbClr val="231F20"/>
              </a:solidFill>
              <a:latin typeface="Franklin Gothic"/>
              <a:ea typeface="Franklin Gothic"/>
              <a:cs typeface="Franklin Gothic"/>
              <a:sym typeface="Franklin Gothic"/>
            </a:endParaRPr>
          </a:p>
        </p:txBody>
      </p:sp>
      <p:sp>
        <p:nvSpPr>
          <p:cNvPr id="389" name="Google Shape;389;p1"/>
          <p:cNvSpPr txBox="1"/>
          <p:nvPr/>
        </p:nvSpPr>
        <p:spPr>
          <a:xfrm>
            <a:off x="1371600" y="3966788"/>
            <a:ext cx="6824749" cy="38472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rgbClr val="60BB46"/>
                </a:solidFill>
                <a:latin typeface="Franklin Gothic"/>
                <a:ea typeface="Franklin Gothic"/>
                <a:cs typeface="Franklin Gothic"/>
                <a:sym typeface="Franklin Gothic"/>
              </a:rPr>
              <a:t>Properly installed window and door flashing:</a:t>
            </a:r>
            <a:endParaRPr sz="2400">
              <a:solidFill>
                <a:srgbClr val="231F20"/>
              </a:solidFill>
              <a:latin typeface="Franklin Gothic"/>
              <a:ea typeface="Franklin Gothic"/>
              <a:cs typeface="Franklin Gothic"/>
              <a:sym typeface="Franklin Gothic"/>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Directs water out, rather than into the wall cavity.</a:t>
            </a:r>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Protects wall framing from any water that finds its way behind the siding.</a:t>
            </a:r>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Creates a continuous drainage plane behind the home’s cladding.</a:t>
            </a:r>
            <a:endParaRPr/>
          </a:p>
        </p:txBody>
      </p:sp>
      <p:pic>
        <p:nvPicPr>
          <p:cNvPr id="390" name="Google Shape;390;p1"/>
          <p:cNvPicPr preferRelativeResize="0">
            <a:picLocks noGrp="1"/>
          </p:cNvPicPr>
          <p:nvPr>
            <p:ph type="pic" idx="2"/>
          </p:nvPr>
        </p:nvPicPr>
        <p:blipFill rotWithShape="1">
          <a:blip r:embed="rId3">
            <a:alphaModFix/>
          </a:blip>
          <a:srcRect/>
          <a:stretch/>
        </p:blipFill>
        <p:spPr>
          <a:xfrm>
            <a:off x="9601253" y="2270594"/>
            <a:ext cx="8686747" cy="6515060"/>
          </a:xfrm>
          <a:prstGeom prst="rect">
            <a:avLst/>
          </a:prstGeom>
          <a:solidFill>
            <a:srgbClr val="F2F2F2"/>
          </a:solidFill>
          <a:ln>
            <a:noFill/>
          </a:ln>
        </p:spPr>
      </p:pic>
      <p:sp>
        <p:nvSpPr>
          <p:cNvPr id="391" name="Google Shape;391;p1"/>
          <p:cNvSpPr/>
          <p:nvPr/>
        </p:nvSpPr>
        <p:spPr>
          <a:xfrm>
            <a:off x="1534161" y="8354382"/>
            <a:ext cx="6824749" cy="128300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92" name="Google Shape;392;p1"/>
          <p:cNvSpPr/>
          <p:nvPr/>
        </p:nvSpPr>
        <p:spPr>
          <a:xfrm>
            <a:off x="4256865" y="8560638"/>
            <a:ext cx="386574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Libre Franklin"/>
                <a:ea typeface="Libre Franklin"/>
                <a:cs typeface="Libre Franklin"/>
                <a:sym typeface="Libre Franklin"/>
              </a:rPr>
              <a:t>Water infiltration due to improperly flashed windows and doors can lead to structural damage and even failure.</a:t>
            </a:r>
            <a:endParaRPr sz="1100">
              <a:solidFill>
                <a:schemeClr val="dk1"/>
              </a:solidFill>
              <a:latin typeface="Libre Franklin"/>
              <a:ea typeface="Libre Franklin"/>
              <a:cs typeface="Libre Franklin"/>
              <a:sym typeface="Libre Franklin"/>
            </a:endParaRPr>
          </a:p>
        </p:txBody>
      </p:sp>
      <p:pic>
        <p:nvPicPr>
          <p:cNvPr id="393" name="Google Shape;393;p1"/>
          <p:cNvPicPr preferRelativeResize="0"/>
          <p:nvPr/>
        </p:nvPicPr>
        <p:blipFill>
          <a:blip r:embed="rId4"/>
          <a:srcRect/>
          <a:stretch/>
        </p:blipFill>
        <p:spPr>
          <a:xfrm>
            <a:off x="3012765" y="8440537"/>
            <a:ext cx="880533" cy="1188721"/>
          </a:xfrm>
          <a:prstGeom prst="rect">
            <a:avLst/>
          </a:prstGeom>
          <a:noFill/>
          <a:ln>
            <a:noFill/>
          </a:ln>
        </p:spPr>
      </p:pic>
      <p:pic>
        <p:nvPicPr>
          <p:cNvPr id="394" name="Google Shape;394;p1"/>
          <p:cNvPicPr preferRelativeResize="0"/>
          <p:nvPr/>
        </p:nvPicPr>
        <p:blipFill>
          <a:blip r:embed="rId5"/>
          <a:srcRect/>
          <a:stretch/>
        </p:blipFill>
        <p:spPr>
          <a:xfrm>
            <a:off x="1891523" y="8442195"/>
            <a:ext cx="880533" cy="1188720"/>
          </a:xfrm>
          <a:prstGeom prst="rect">
            <a:avLst/>
          </a:prstGeom>
          <a:noFill/>
          <a:ln>
            <a:noFill/>
          </a:ln>
        </p:spPr>
      </p:pic>
      <p:sp>
        <p:nvSpPr>
          <p:cNvPr id="395" name="Google Shape;395;p1"/>
          <p:cNvSpPr/>
          <p:nvPr/>
        </p:nvSpPr>
        <p:spPr>
          <a:xfrm>
            <a:off x="0" y="2898595"/>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96" name="Google Shape;396;p1"/>
          <p:cNvSpPr/>
          <p:nvPr/>
        </p:nvSpPr>
        <p:spPr>
          <a:xfrm>
            <a:off x="913743" y="568116"/>
            <a:ext cx="7600515"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a:solidFill>
                <a:srgbClr val="000000"/>
              </a:solidFill>
              <a:latin typeface="Franklin Gothic"/>
              <a:ea typeface="Franklin Gothic"/>
              <a:cs typeface="Franklin Gothic"/>
              <a:sym typeface="Franklin Gothic"/>
            </a:endParaRPr>
          </a:p>
          <a:p>
            <a:pPr marL="0" marR="0" lvl="0" indent="0" algn="l" rtl="0">
              <a:spcBef>
                <a:spcPts val="0"/>
              </a:spcBef>
              <a:spcAft>
                <a:spcPts val="0"/>
              </a:spcAft>
              <a:buNone/>
            </a:pPr>
            <a:r>
              <a:rPr lang="en-US" sz="6600">
                <a:solidFill>
                  <a:srgbClr val="000000"/>
                </a:solidFill>
                <a:latin typeface="Libre Franklin Black"/>
                <a:ea typeface="Libre Franklin Black"/>
                <a:cs typeface="Libre Franklin Black"/>
                <a:sym typeface="Libre Franklin Black"/>
              </a:rPr>
              <a:t>FLASHING</a:t>
            </a:r>
            <a:endParaRPr sz="6600">
              <a:solidFill>
                <a:schemeClr val="dk1"/>
              </a:solidFill>
              <a:latin typeface="Libre Franklin Black"/>
              <a:ea typeface="Libre Franklin Black"/>
              <a:cs typeface="Libre Franklin Black"/>
              <a:sym typeface="Libre Franklin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WHY?</a:t>
            </a:r>
            <a:endParaRPr>
              <a:solidFill>
                <a:srgbClr val="231F20"/>
              </a:solidFill>
              <a:latin typeface="Franklin Gothic"/>
              <a:ea typeface="Franklin Gothic"/>
              <a:cs typeface="Franklin Gothic"/>
              <a:sym typeface="Franklin Gothic"/>
            </a:endParaRPr>
          </a:p>
        </p:txBody>
      </p:sp>
      <p:sp>
        <p:nvSpPr>
          <p:cNvPr id="403" name="Google Shape;403;p2"/>
          <p:cNvSpPr txBox="1"/>
          <p:nvPr/>
        </p:nvSpPr>
        <p:spPr>
          <a:xfrm>
            <a:off x="5571161" y="6058256"/>
            <a:ext cx="12203100" cy="43407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Windows and doors are an interruption in the wall’s drainage plane and thus are a vulnerable spot for water leakage.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Often, water intrusion around doors and windows is not discovered until damage has already occurred inside the wall.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Air and water leaks around doors during high wind events can even contribute to building failures.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Properly installed flashing that is integrated with the other elements of the wall can help prevent water damage. </a:t>
            </a:r>
            <a:endParaRPr sz="2400">
              <a:solidFill>
                <a:schemeClr val="dk1"/>
              </a:solidFill>
              <a:latin typeface="Lato"/>
              <a:ea typeface="Lato"/>
              <a:cs typeface="Lato"/>
              <a:sym typeface="Lato"/>
            </a:endParaRPr>
          </a:p>
        </p:txBody>
      </p:sp>
      <p:sp>
        <p:nvSpPr>
          <p:cNvPr id="404" name="Google Shape;404;p2"/>
          <p:cNvSpPr/>
          <p:nvPr/>
        </p:nvSpPr>
        <p:spPr>
          <a:xfrm flipH="1">
            <a:off x="4672471" y="6263400"/>
            <a:ext cx="45719" cy="3108960"/>
          </a:xfrm>
          <a:custGeom>
            <a:avLst/>
            <a:gdLst/>
            <a:ahLst/>
            <a:cxnLst/>
            <a:rect l="l" t="t" r="r" b="b"/>
            <a:pathLst>
              <a:path w="120000" h="2019300" extrusionOk="0">
                <a:moveTo>
                  <a:pt x="0" y="0"/>
                </a:moveTo>
                <a:lnTo>
                  <a:pt x="0" y="2019300"/>
                </a:lnTo>
              </a:path>
            </a:pathLst>
          </a:custGeom>
          <a:noFill/>
          <a:ln w="2857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pic>
        <p:nvPicPr>
          <p:cNvPr id="405" name="Google Shape;405;p2"/>
          <p:cNvPicPr preferRelativeResize="0">
            <a:picLocks noGrp="1"/>
          </p:cNvPicPr>
          <p:nvPr>
            <p:ph type="pic" idx="2"/>
          </p:nvPr>
        </p:nvPicPr>
        <p:blipFill rotWithShape="1">
          <a:blip r:embed="rId3">
            <a:alphaModFix/>
          </a:blip>
          <a:srcRect t="24650" b="31795"/>
          <a:stretch/>
        </p:blipFill>
        <p:spPr>
          <a:xfrm>
            <a:off x="-34912" y="180325"/>
            <a:ext cx="18322912" cy="5306076"/>
          </a:xfrm>
          <a:prstGeom prst="rect">
            <a:avLst/>
          </a:prstGeom>
          <a:solidFill>
            <a:srgbClr val="F2F2F2"/>
          </a:solidFill>
          <a:ln>
            <a:noFill/>
          </a:ln>
        </p:spPr>
      </p:pic>
      <p:sp>
        <p:nvSpPr>
          <p:cNvPr id="406" name="Google Shape;406;p2"/>
          <p:cNvSpPr/>
          <p:nvPr/>
        </p:nvSpPr>
        <p:spPr>
          <a:xfrm>
            <a:off x="0" y="7304414"/>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
          <p:cNvSpPr txBox="1">
            <a:spLocks noGrp="1"/>
          </p:cNvSpPr>
          <p:nvPr>
            <p:ph type="body" idx="1"/>
          </p:nvPr>
        </p:nvSpPr>
        <p:spPr>
          <a:xfrm>
            <a:off x="1371600" y="4544950"/>
            <a:ext cx="5885543" cy="36903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HOW?</a:t>
            </a:r>
            <a:endParaRPr>
              <a:solidFill>
                <a:srgbClr val="231F20"/>
              </a:solidFill>
              <a:latin typeface="Franklin Gothic"/>
              <a:ea typeface="Franklin Gothic"/>
              <a:cs typeface="Franklin Gothic"/>
              <a:sym typeface="Franklin Gothic"/>
            </a:endParaRPr>
          </a:p>
        </p:txBody>
      </p:sp>
      <p:sp>
        <p:nvSpPr>
          <p:cNvPr id="413" name="Google Shape;413;p3"/>
          <p:cNvSpPr txBox="1"/>
          <p:nvPr/>
        </p:nvSpPr>
        <p:spPr>
          <a:xfrm>
            <a:off x="8978537" y="2050345"/>
            <a:ext cx="7206344" cy="618630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Properly installed lapped flashing around openings directs water out, rather than into the wall cavity.</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Insulating foam sheathing and taped seams help form a continuous drainage plane behind the home’s cladding.</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Flashing materials may be installed by insulators, framers, or subcontractors or vendors hired specifically to install the windows and doors.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Walls and doors should be located under overhangs or porch roofs whenever possible to protect them from rain and snow.</a:t>
            </a:r>
            <a:endParaRPr sz="2400">
              <a:solidFill>
                <a:schemeClr val="dk1"/>
              </a:solidFill>
              <a:latin typeface="Lato"/>
              <a:ea typeface="Lato"/>
              <a:cs typeface="Lato"/>
              <a:sym typeface="Lato"/>
            </a:endParaRPr>
          </a:p>
        </p:txBody>
      </p:sp>
      <p:sp>
        <p:nvSpPr>
          <p:cNvPr id="414" name="Google Shape;414;p3"/>
          <p:cNvSpPr/>
          <p:nvPr/>
        </p:nvSpPr>
        <p:spPr>
          <a:xfrm>
            <a:off x="0" y="7304414"/>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pic>
        <p:nvPicPr>
          <p:cNvPr id="415" name="Google Shape;415;p3" descr="https://basc.pnnl.gov/sites/default/files/images/WM213_flashwindow5_PNNL20139_04-21-12.jpg"/>
          <p:cNvPicPr preferRelativeResize="0"/>
          <p:nvPr/>
        </p:nvPicPr>
        <p:blipFill rotWithShape="1">
          <a:blip r:embed="rId3">
            <a:alphaModFix/>
          </a:blip>
          <a:srcRect/>
          <a:stretch/>
        </p:blipFill>
        <p:spPr>
          <a:xfrm>
            <a:off x="1540981" y="1795726"/>
            <a:ext cx="6181231" cy="475025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BOLD-2">
      <a:dk1>
        <a:srgbClr val="000000"/>
      </a:dk1>
      <a:lt1>
        <a:srgbClr val="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427</Words>
  <Application>Microsoft Office PowerPoint</Application>
  <PresentationFormat>Custom</PresentationFormat>
  <Paragraphs>24</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Libre Franklin Black</vt:lpstr>
      <vt:lpstr>Noto Sans Symbols</vt:lpstr>
      <vt:lpstr>Lato</vt:lpstr>
      <vt:lpstr>Franklin Gothic</vt:lpstr>
      <vt:lpstr>Calibri</vt:lpstr>
      <vt:lpstr>Arial</vt:lpstr>
      <vt:lpstr>Lato Black</vt:lpstr>
      <vt:lpstr>Libre Franklin</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Kiolbasa, Edward J</cp:lastModifiedBy>
  <cp:revision>1</cp:revision>
  <dcterms:created xsi:type="dcterms:W3CDTF">2017-04-03T13:46:27Z</dcterms:created>
  <dcterms:modified xsi:type="dcterms:W3CDTF">2022-05-03T20:55:53Z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