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" panose="020B0604020202020204" charset="0"/>
      <p:bold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Black" panose="020F0502020204030203" pitchFamily="34" charset="0"/>
      <p:bold r:id="rId15"/>
      <p:boldItalic r:id="rId16"/>
    </p:embeddedFont>
    <p:embeddedFont>
      <p:font typeface="Libre Franklin" pitchFamily="2" charset="0"/>
      <p:regular r:id="rId17"/>
      <p:bold r:id="rId18"/>
      <p:italic r:id="rId19"/>
      <p:boldItalic r:id="rId20"/>
    </p:embeddedFont>
    <p:embeddedFont>
      <p:font typeface="Libre Franklin Black" pitchFamily="2" charset="0"/>
      <p:bold r:id="rId21"/>
      <p:boldItalic r:id="rId22"/>
    </p:embeddedFont>
    <p:embeddedFont>
      <p:font typeface="Noto Sans Symbols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3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5C00ilQ8Q7gM5b8fQC4hfCZA/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 threats can come in the form of rain/stormwater runoff, groundwater intrusion, movement of moist air, water vapor movement, or bulk water leaks from inside the basement (e.g., plumbing leaks). </a:t>
            </a:r>
            <a:endParaRPr/>
          </a:p>
        </p:txBody>
      </p:sp>
      <p:sp>
        <p:nvSpPr>
          <p:cNvPr id="386" name="Google Shape;3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 management is critical in addressing overall foundation durability and creating healthy basement conditions. Mold and insect/pest issues, decreased IAQ, etc. can result from water damage. Using water-resistant materials around the foundation and basement is part of a comprehensive set of measures that minimize the risk of water damage to these areas. </a:t>
            </a:r>
            <a:endParaRPr/>
          </a:p>
        </p:txBody>
      </p:sp>
      <p:sp>
        <p:nvSpPr>
          <p:cNvPr id="402" name="Google Shape;4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Insulating basement walls without properly addressing moisture management can mask future problems, so before installing insulation, use a vapor barrier under slabs and on crawlspace floors, and damp-proof the exterior of foundation walls. Before insulating the basement, be sure to evaluate these additional critical matters: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Combustion and appliance safety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Radon and carbon monoxide safety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Insect/pest considerations</a:t>
            </a:r>
            <a:endParaRPr/>
          </a:p>
        </p:txBody>
      </p:sp>
      <p:sp>
        <p:nvSpPr>
          <p:cNvPr id="411" name="Google Shape;4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>
            <a:spLocks noGrp="1"/>
          </p:cNvSpPr>
          <p:nvPr>
            <p:ph type="pic" idx="2"/>
          </p:nvPr>
        </p:nvSpPr>
        <p:spPr>
          <a:xfrm>
            <a:off x="8566152" y="-1"/>
            <a:ext cx="7600515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4938713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Title Slide">
  <p:cSld name="61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>
            <a:spLocks noGrp="1"/>
          </p:cNvSpPr>
          <p:nvPr>
            <p:ph type="pic" idx="2"/>
          </p:nvPr>
        </p:nvSpPr>
        <p:spPr>
          <a:xfrm>
            <a:off x="9144000" y="1640114"/>
            <a:ext cx="3886200" cy="35033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14"/>
          <p:cNvSpPr>
            <a:spLocks noGrp="1"/>
          </p:cNvSpPr>
          <p:nvPr>
            <p:ph type="pic" idx="3"/>
          </p:nvPr>
        </p:nvSpPr>
        <p:spPr>
          <a:xfrm>
            <a:off x="13030200" y="1640114"/>
            <a:ext cx="3886200" cy="35033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14"/>
          <p:cNvSpPr>
            <a:spLocks noGrp="1"/>
          </p:cNvSpPr>
          <p:nvPr>
            <p:ph type="pic" idx="4"/>
          </p:nvPr>
        </p:nvSpPr>
        <p:spPr>
          <a:xfrm>
            <a:off x="13030200" y="5143500"/>
            <a:ext cx="3886200" cy="35033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14"/>
          <p:cNvSpPr>
            <a:spLocks noGrp="1"/>
          </p:cNvSpPr>
          <p:nvPr>
            <p:ph type="pic" idx="5"/>
          </p:nvPr>
        </p:nvSpPr>
        <p:spPr>
          <a:xfrm>
            <a:off x="9144000" y="5143500"/>
            <a:ext cx="3886200" cy="35033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>
            <a:spLocks noGrp="1"/>
          </p:cNvSpPr>
          <p:nvPr>
            <p:ph type="pic" idx="2"/>
          </p:nvPr>
        </p:nvSpPr>
        <p:spPr>
          <a:xfrm>
            <a:off x="2108422" y="3661231"/>
            <a:ext cx="4332669" cy="32495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5660571" y="1204632"/>
            <a:ext cx="6966858" cy="83185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660571" y="1204632"/>
            <a:ext cx="6966858" cy="83185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Slide">
  <p:cSld name="48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5660571" y="1204632"/>
            <a:ext cx="6966858" cy="83185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4634754" y="5201957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17"/>
          <p:cNvSpPr>
            <a:spLocks noGrp="1"/>
          </p:cNvSpPr>
          <p:nvPr>
            <p:ph type="pic" idx="3"/>
          </p:nvPr>
        </p:nvSpPr>
        <p:spPr>
          <a:xfrm>
            <a:off x="11068050" y="3771900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17"/>
          <p:cNvSpPr>
            <a:spLocks noGrp="1"/>
          </p:cNvSpPr>
          <p:nvPr>
            <p:ph type="pic" idx="4"/>
          </p:nvPr>
        </p:nvSpPr>
        <p:spPr>
          <a:xfrm>
            <a:off x="11068050" y="663201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1371600" y="7512050"/>
            <a:ext cx="6006230" cy="83185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>
            <a:spLocks noGrp="1"/>
          </p:cNvSpPr>
          <p:nvPr>
            <p:ph type="pic" idx="2"/>
          </p:nvPr>
        </p:nvSpPr>
        <p:spPr>
          <a:xfrm>
            <a:off x="1981199" y="2656114"/>
            <a:ext cx="6611257" cy="42336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19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9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20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Title Slide">
  <p:cSld name="68_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21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21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21"/>
          <p:cNvSpPr>
            <a:spLocks noGrp="1"/>
          </p:cNvSpPr>
          <p:nvPr>
            <p:ph type="pic" idx="2"/>
          </p:nvPr>
        </p:nvSpPr>
        <p:spPr>
          <a:xfrm>
            <a:off x="9158513" y="0"/>
            <a:ext cx="9129486" cy="10287000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</p:sp>
      <p:sp>
        <p:nvSpPr>
          <p:cNvPr id="88" name="Google Shape;88;p21"/>
          <p:cNvSpPr>
            <a:spLocks noGrp="1"/>
          </p:cNvSpPr>
          <p:nvPr>
            <p:ph type="chart" idx="3"/>
          </p:nvPr>
        </p:nvSpPr>
        <p:spPr>
          <a:xfrm>
            <a:off x="2525485" y="2757714"/>
            <a:ext cx="6255658" cy="586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Title Slide">
  <p:cSld name="67_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22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22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22"/>
          <p:cNvSpPr>
            <a:spLocks noGrp="1"/>
          </p:cNvSpPr>
          <p:nvPr>
            <p:ph type="pic" idx="2"/>
          </p:nvPr>
        </p:nvSpPr>
        <p:spPr>
          <a:xfrm>
            <a:off x="1371600" y="2452916"/>
            <a:ext cx="3108960" cy="29246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" name="Google Shape;96;p22"/>
          <p:cNvSpPr>
            <a:spLocks noGrp="1"/>
          </p:cNvSpPr>
          <p:nvPr>
            <p:ph type="pic" idx="3"/>
          </p:nvPr>
        </p:nvSpPr>
        <p:spPr>
          <a:xfrm>
            <a:off x="7589520" y="2452916"/>
            <a:ext cx="3108960" cy="29246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22"/>
          <p:cNvSpPr>
            <a:spLocks noGrp="1"/>
          </p:cNvSpPr>
          <p:nvPr>
            <p:ph type="pic" idx="4"/>
          </p:nvPr>
        </p:nvSpPr>
        <p:spPr>
          <a:xfrm>
            <a:off x="13807441" y="2452916"/>
            <a:ext cx="3108959" cy="29246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Title Slide">
  <p:cSld name="64_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3"/>
          <p:cNvSpPr>
            <a:spLocks noGrp="1"/>
          </p:cNvSpPr>
          <p:nvPr>
            <p:ph type="pic" idx="2"/>
          </p:nvPr>
        </p:nvSpPr>
        <p:spPr>
          <a:xfrm>
            <a:off x="3337383" y="2936352"/>
            <a:ext cx="3621309" cy="36095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1371600" y="7304414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6325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Title Slide">
  <p:cSld name="63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24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24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24"/>
          <p:cNvSpPr>
            <a:spLocks noGrp="1"/>
          </p:cNvSpPr>
          <p:nvPr>
            <p:ph type="pic" idx="2"/>
          </p:nvPr>
        </p:nvSpPr>
        <p:spPr>
          <a:xfrm>
            <a:off x="4310743" y="3381828"/>
            <a:ext cx="2293258" cy="22932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" name="Google Shape;112;p24"/>
          <p:cNvSpPr>
            <a:spLocks noGrp="1"/>
          </p:cNvSpPr>
          <p:nvPr>
            <p:ph type="pic" idx="3"/>
          </p:nvPr>
        </p:nvSpPr>
        <p:spPr>
          <a:xfrm>
            <a:off x="7997372" y="3381827"/>
            <a:ext cx="2293258" cy="22932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p24"/>
          <p:cNvSpPr>
            <a:spLocks noGrp="1"/>
          </p:cNvSpPr>
          <p:nvPr>
            <p:ph type="pic" idx="4"/>
          </p:nvPr>
        </p:nvSpPr>
        <p:spPr>
          <a:xfrm>
            <a:off x="11684000" y="3381827"/>
            <a:ext cx="2293258" cy="22932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Title Slide">
  <p:cSld name="57_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25"/>
          <p:cNvSpPr>
            <a:spLocks noGrp="1"/>
          </p:cNvSpPr>
          <p:nvPr>
            <p:ph type="pic" idx="2"/>
          </p:nvPr>
        </p:nvSpPr>
        <p:spPr>
          <a:xfrm>
            <a:off x="4889500" y="2353608"/>
            <a:ext cx="41402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Title Slide">
  <p:cSld name="52_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1371600" y="2997200"/>
            <a:ext cx="41402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Slide">
  <p:cSld name="44_Title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7"/>
          <p:cNvSpPr>
            <a:spLocks noGrp="1"/>
          </p:cNvSpPr>
          <p:nvPr>
            <p:ph type="pic" idx="2"/>
          </p:nvPr>
        </p:nvSpPr>
        <p:spPr>
          <a:xfrm>
            <a:off x="9452434" y="257501"/>
            <a:ext cx="6699705" cy="100294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Slide">
  <p:cSld name="33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8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8"/>
          <p:cNvSpPr>
            <a:spLocks noGrp="1"/>
          </p:cNvSpPr>
          <p:nvPr>
            <p:ph type="pic" idx="2"/>
          </p:nvPr>
        </p:nvSpPr>
        <p:spPr>
          <a:xfrm>
            <a:off x="1371600" y="2997200"/>
            <a:ext cx="41402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28"/>
          <p:cNvSpPr>
            <a:spLocks noGrp="1"/>
          </p:cNvSpPr>
          <p:nvPr>
            <p:ph type="pic" idx="3"/>
          </p:nvPr>
        </p:nvSpPr>
        <p:spPr>
          <a:xfrm>
            <a:off x="12776200" y="2997199"/>
            <a:ext cx="41402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9"/>
          <p:cNvSpPr>
            <a:spLocks noGrp="1"/>
          </p:cNvSpPr>
          <p:nvPr>
            <p:ph type="pic" idx="2"/>
          </p:nvPr>
        </p:nvSpPr>
        <p:spPr>
          <a:xfrm>
            <a:off x="1371600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" name="Google Shape;150;p29"/>
          <p:cNvSpPr>
            <a:spLocks noGrp="1"/>
          </p:cNvSpPr>
          <p:nvPr>
            <p:ph type="pic" idx="3"/>
          </p:nvPr>
        </p:nvSpPr>
        <p:spPr>
          <a:xfrm>
            <a:off x="4222056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29"/>
          <p:cNvSpPr>
            <a:spLocks noGrp="1"/>
          </p:cNvSpPr>
          <p:nvPr>
            <p:ph type="pic" idx="4"/>
          </p:nvPr>
        </p:nvSpPr>
        <p:spPr>
          <a:xfrm>
            <a:off x="7072513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2" name="Google Shape;152;p29"/>
          <p:cNvSpPr>
            <a:spLocks noGrp="1"/>
          </p:cNvSpPr>
          <p:nvPr>
            <p:ph type="pic" idx="5"/>
          </p:nvPr>
        </p:nvSpPr>
        <p:spPr>
          <a:xfrm>
            <a:off x="9922969" y="3098800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>
            <a:spLocks noGrp="1"/>
          </p:cNvSpPr>
          <p:nvPr>
            <p:ph type="pic" idx="2"/>
          </p:nvPr>
        </p:nvSpPr>
        <p:spPr>
          <a:xfrm>
            <a:off x="8616256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30"/>
          <p:cNvSpPr>
            <a:spLocks noGrp="1"/>
          </p:cNvSpPr>
          <p:nvPr>
            <p:ph type="pic" idx="3"/>
          </p:nvPr>
        </p:nvSpPr>
        <p:spPr>
          <a:xfrm>
            <a:off x="11466713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" name="Google Shape;156;p30"/>
          <p:cNvSpPr>
            <a:spLocks noGrp="1"/>
          </p:cNvSpPr>
          <p:nvPr>
            <p:ph type="pic" idx="4"/>
          </p:nvPr>
        </p:nvSpPr>
        <p:spPr>
          <a:xfrm>
            <a:off x="14317169" y="3098800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57" name="Google Shape;157;p30"/>
          <p:cNvGrpSpPr/>
          <p:nvPr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58" name="Google Shape;158;p30"/>
            <p:cNvSpPr/>
            <p:nvPr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rgbClr val="C4CB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rgbClr val="879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9818919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/>
          <p:nvPr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31"/>
          <p:cNvSpPr>
            <a:spLocks noGrp="1"/>
          </p:cNvSpPr>
          <p:nvPr>
            <p:ph type="pic" idx="2"/>
          </p:nvPr>
        </p:nvSpPr>
        <p:spPr>
          <a:xfrm>
            <a:off x="1371600" y="1943100"/>
            <a:ext cx="15544800" cy="538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32"/>
          <p:cNvSpPr>
            <a:spLocks noGrp="1"/>
          </p:cNvSpPr>
          <p:nvPr>
            <p:ph type="pic" idx="2"/>
          </p:nvPr>
        </p:nvSpPr>
        <p:spPr>
          <a:xfrm>
            <a:off x="3939789" y="2959099"/>
            <a:ext cx="4864100" cy="455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3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>
            <a:spLocks noGrp="1"/>
          </p:cNvSpPr>
          <p:nvPr>
            <p:ph type="pic" idx="2"/>
          </p:nvPr>
        </p:nvSpPr>
        <p:spPr>
          <a:xfrm>
            <a:off x="2264229" y="1957617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3" name="Google Shape;183;p33"/>
          <p:cNvSpPr>
            <a:spLocks noGrp="1"/>
          </p:cNvSpPr>
          <p:nvPr>
            <p:ph type="pic" idx="3"/>
          </p:nvPr>
        </p:nvSpPr>
        <p:spPr>
          <a:xfrm>
            <a:off x="6908800" y="1957617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33"/>
          <p:cNvSpPr>
            <a:spLocks noGrp="1"/>
          </p:cNvSpPr>
          <p:nvPr>
            <p:ph type="pic" idx="4"/>
          </p:nvPr>
        </p:nvSpPr>
        <p:spPr>
          <a:xfrm>
            <a:off x="11553371" y="1957617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5" name="Google Shape;185;p33"/>
          <p:cNvSpPr>
            <a:spLocks noGrp="1"/>
          </p:cNvSpPr>
          <p:nvPr>
            <p:ph type="pic" idx="5"/>
          </p:nvPr>
        </p:nvSpPr>
        <p:spPr>
          <a:xfrm>
            <a:off x="2264228" y="5441046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6" name="Google Shape;186;p33"/>
          <p:cNvSpPr>
            <a:spLocks noGrp="1"/>
          </p:cNvSpPr>
          <p:nvPr>
            <p:ph type="pic" idx="6"/>
          </p:nvPr>
        </p:nvSpPr>
        <p:spPr>
          <a:xfrm>
            <a:off x="6908799" y="5441046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7" name="Google Shape;187;p33"/>
          <p:cNvSpPr>
            <a:spLocks noGrp="1"/>
          </p:cNvSpPr>
          <p:nvPr>
            <p:ph type="pic" idx="7"/>
          </p:nvPr>
        </p:nvSpPr>
        <p:spPr>
          <a:xfrm>
            <a:off x="11553370" y="5441046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8" name="Google Shape;188;p33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Title Slide">
  <p:cSld name="60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371600" y="4586515"/>
            <a:ext cx="5885543" cy="36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>
            <a:spLocks noGrp="1"/>
          </p:cNvSpPr>
          <p:nvPr>
            <p:ph type="pic" idx="2"/>
          </p:nvPr>
        </p:nvSpPr>
        <p:spPr>
          <a:xfrm>
            <a:off x="7504351" y="4934857"/>
            <a:ext cx="9412049" cy="53521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>
            <a:spLocks noGrp="1"/>
          </p:cNvSpPr>
          <p:nvPr>
            <p:ph type="pic" idx="2"/>
          </p:nvPr>
        </p:nvSpPr>
        <p:spPr>
          <a:xfrm>
            <a:off x="6799949" y="2723818"/>
            <a:ext cx="5239657" cy="502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1" name="Google Shape;191;p34"/>
          <p:cNvSpPr>
            <a:spLocks noGrp="1"/>
          </p:cNvSpPr>
          <p:nvPr>
            <p:ph type="pic" idx="3"/>
          </p:nvPr>
        </p:nvSpPr>
        <p:spPr>
          <a:xfrm>
            <a:off x="1560291" y="2723818"/>
            <a:ext cx="5239657" cy="502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" name="Google Shape;192;p34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5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5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5"/>
          <p:cNvSpPr>
            <a:spLocks noGrp="1"/>
          </p:cNvSpPr>
          <p:nvPr>
            <p:ph type="pic" idx="2"/>
          </p:nvPr>
        </p:nvSpPr>
        <p:spPr>
          <a:xfrm>
            <a:off x="1634149" y="2723817"/>
            <a:ext cx="10479315" cy="502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3" name="Google Shape;203;p35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5689600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Title Slide">
  <p:cSld name="66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>
            <a:spLocks noGrp="1"/>
          </p:cNvSpPr>
          <p:nvPr>
            <p:ph type="chart" idx="2"/>
          </p:nvPr>
        </p:nvSpPr>
        <p:spPr>
          <a:xfrm>
            <a:off x="9681028" y="3077029"/>
            <a:ext cx="7235371" cy="526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2" name="Google Shape;212;p37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5689600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5689600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8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8"/>
          <p:cNvSpPr>
            <a:spLocks noGrp="1"/>
          </p:cNvSpPr>
          <p:nvPr>
            <p:ph type="pic" idx="2"/>
          </p:nvPr>
        </p:nvSpPr>
        <p:spPr>
          <a:xfrm>
            <a:off x="1371599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4" name="Google Shape;224;p38"/>
          <p:cNvSpPr>
            <a:spLocks noGrp="1"/>
          </p:cNvSpPr>
          <p:nvPr>
            <p:ph type="pic" idx="3"/>
          </p:nvPr>
        </p:nvSpPr>
        <p:spPr>
          <a:xfrm>
            <a:off x="3985520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5" name="Google Shape;225;p38"/>
          <p:cNvSpPr>
            <a:spLocks noGrp="1"/>
          </p:cNvSpPr>
          <p:nvPr>
            <p:ph type="pic" idx="4"/>
          </p:nvPr>
        </p:nvSpPr>
        <p:spPr>
          <a:xfrm>
            <a:off x="6599440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6" name="Google Shape;226;p38"/>
          <p:cNvSpPr>
            <a:spLocks noGrp="1"/>
          </p:cNvSpPr>
          <p:nvPr>
            <p:ph type="pic" idx="5"/>
          </p:nvPr>
        </p:nvSpPr>
        <p:spPr>
          <a:xfrm>
            <a:off x="9213360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7" name="Google Shape;227;p38"/>
          <p:cNvSpPr>
            <a:spLocks noGrp="1"/>
          </p:cNvSpPr>
          <p:nvPr>
            <p:ph type="pic" idx="6"/>
          </p:nvPr>
        </p:nvSpPr>
        <p:spPr>
          <a:xfrm>
            <a:off x="11827279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8" name="Google Shape;228;p38"/>
          <p:cNvSpPr>
            <a:spLocks noGrp="1"/>
          </p:cNvSpPr>
          <p:nvPr>
            <p:ph type="pic" idx="7"/>
          </p:nvPr>
        </p:nvSpPr>
        <p:spPr>
          <a:xfrm>
            <a:off x="14441199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39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5689600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9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39"/>
          <p:cNvSpPr>
            <a:spLocks noGrp="1"/>
          </p:cNvSpPr>
          <p:nvPr>
            <p:ph type="pic" idx="2"/>
          </p:nvPr>
        </p:nvSpPr>
        <p:spPr>
          <a:xfrm>
            <a:off x="3308350" y="2768600"/>
            <a:ext cx="3365500" cy="316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6" name="Google Shape;236;p39"/>
          <p:cNvSpPr>
            <a:spLocks noGrp="1"/>
          </p:cNvSpPr>
          <p:nvPr>
            <p:ph type="pic" idx="3"/>
          </p:nvPr>
        </p:nvSpPr>
        <p:spPr>
          <a:xfrm>
            <a:off x="7461249" y="2768600"/>
            <a:ext cx="3365500" cy="316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p39"/>
          <p:cNvSpPr>
            <a:spLocks noGrp="1"/>
          </p:cNvSpPr>
          <p:nvPr>
            <p:ph type="pic" idx="4"/>
          </p:nvPr>
        </p:nvSpPr>
        <p:spPr>
          <a:xfrm>
            <a:off x="11614150" y="2768600"/>
            <a:ext cx="3365500" cy="316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>
            <a:spLocks noGrp="1"/>
          </p:cNvSpPr>
          <p:nvPr>
            <p:ph type="pic" idx="2"/>
          </p:nvPr>
        </p:nvSpPr>
        <p:spPr>
          <a:xfrm>
            <a:off x="0" y="3178629"/>
            <a:ext cx="18288000" cy="71083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240" name="Google Shape;240;p40"/>
          <p:cNvGrpSpPr/>
          <p:nvPr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241" name="Google Shape;241;p40"/>
            <p:cNvSpPr/>
            <p:nvPr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rgbClr val="C4CB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rgbClr val="879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9818919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0"/>
          <p:cNvSpPr/>
          <p:nvPr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41"/>
          <p:cNvGrpSpPr/>
          <p:nvPr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248" name="Google Shape;248;p41"/>
            <p:cNvSpPr/>
            <p:nvPr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41"/>
            <p:cNvSpPr/>
            <p:nvPr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rgbClr val="C4CB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p41"/>
            <p:cNvSpPr/>
            <p:nvPr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rgbClr val="879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1" name="Google Shape;251;p41"/>
          <p:cNvSpPr txBox="1">
            <a:spLocks noGrp="1"/>
          </p:cNvSpPr>
          <p:nvPr>
            <p:ph type="body" idx="1"/>
          </p:nvPr>
        </p:nvSpPr>
        <p:spPr>
          <a:xfrm>
            <a:off x="9818919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1"/>
          <p:cNvSpPr/>
          <p:nvPr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42"/>
          <p:cNvGrpSpPr/>
          <p:nvPr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255" name="Google Shape;255;p42"/>
            <p:cNvSpPr/>
            <p:nvPr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6" name="Google Shape;256;p42"/>
            <p:cNvSpPr/>
            <p:nvPr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rgbClr val="C4CB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7" name="Google Shape;257;p42"/>
            <p:cNvSpPr/>
            <p:nvPr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rgbClr val="879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9818919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/>
          <p:nvPr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42"/>
          <p:cNvSpPr>
            <a:spLocks noGrp="1"/>
          </p:cNvSpPr>
          <p:nvPr>
            <p:ph type="pic" idx="2"/>
          </p:nvPr>
        </p:nvSpPr>
        <p:spPr>
          <a:xfrm>
            <a:off x="8167918" y="2768599"/>
            <a:ext cx="4203700" cy="273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1" name="Google Shape;261;p42"/>
          <p:cNvSpPr>
            <a:spLocks noGrp="1"/>
          </p:cNvSpPr>
          <p:nvPr>
            <p:ph type="pic" idx="3"/>
          </p:nvPr>
        </p:nvSpPr>
        <p:spPr>
          <a:xfrm>
            <a:off x="12524018" y="2768599"/>
            <a:ext cx="4203700" cy="273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2" name="Google Shape;262;p42"/>
          <p:cNvSpPr>
            <a:spLocks noGrp="1"/>
          </p:cNvSpPr>
          <p:nvPr>
            <p:ph type="pic" idx="4"/>
          </p:nvPr>
        </p:nvSpPr>
        <p:spPr>
          <a:xfrm>
            <a:off x="8167918" y="5651499"/>
            <a:ext cx="4203700" cy="273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3" name="Google Shape;263;p42"/>
          <p:cNvSpPr>
            <a:spLocks noGrp="1"/>
          </p:cNvSpPr>
          <p:nvPr>
            <p:ph type="pic" idx="5"/>
          </p:nvPr>
        </p:nvSpPr>
        <p:spPr>
          <a:xfrm>
            <a:off x="12524018" y="5651500"/>
            <a:ext cx="4203700" cy="273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>
            <a:spLocks noGrp="1"/>
          </p:cNvSpPr>
          <p:nvPr>
            <p:ph type="pic" idx="2"/>
          </p:nvPr>
        </p:nvSpPr>
        <p:spPr>
          <a:xfrm>
            <a:off x="1752600" y="0"/>
            <a:ext cx="10025063" cy="10287000"/>
          </a:xfrm>
          <a:prstGeom prst="rect">
            <a:avLst/>
          </a:prstGeom>
          <a:solidFill>
            <a:srgbClr val="F2F2F2">
              <a:alpha val="77647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4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Title Slide">
  <p:cSld name="70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5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45"/>
          <p:cNvSpPr>
            <a:spLocks noGrp="1"/>
          </p:cNvSpPr>
          <p:nvPr>
            <p:ph type="pic" idx="2"/>
          </p:nvPr>
        </p:nvSpPr>
        <p:spPr>
          <a:xfrm>
            <a:off x="13948229" y="0"/>
            <a:ext cx="4339771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>
            <a:spLocks noGrp="1"/>
          </p:cNvSpPr>
          <p:nvPr>
            <p:ph type="body" idx="1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>
            <a:spLocks noGrp="1"/>
          </p:cNvSpPr>
          <p:nvPr>
            <p:ph type="body" idx="1"/>
          </p:nvPr>
        </p:nvSpPr>
        <p:spPr>
          <a:xfrm>
            <a:off x="10684701" y="1943100"/>
            <a:ext cx="6231699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7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Title Slide">
  <p:cSld name="69_Title Slide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>
            <a:spLocks noGrp="1"/>
          </p:cNvSpPr>
          <p:nvPr>
            <p:ph type="body" idx="1"/>
          </p:nvPr>
        </p:nvSpPr>
        <p:spPr>
          <a:xfrm>
            <a:off x="10684701" y="1943100"/>
            <a:ext cx="6231699" cy="447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48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48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0" cy="43978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2" name="Google Shape;282;p48"/>
          <p:cNvSpPr>
            <a:spLocks noGrp="1"/>
          </p:cNvSpPr>
          <p:nvPr>
            <p:ph type="chart" idx="3"/>
          </p:nvPr>
        </p:nvSpPr>
        <p:spPr>
          <a:xfrm>
            <a:off x="914401" y="5240338"/>
            <a:ext cx="721360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Title Slide">
  <p:cSld name="58_Title Slide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49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Title Slide">
  <p:cSld name="55_Title Slid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50"/>
          <p:cNvSpPr>
            <a:spLocks noGrp="1"/>
          </p:cNvSpPr>
          <p:nvPr>
            <p:ph type="pic" idx="2"/>
          </p:nvPr>
        </p:nvSpPr>
        <p:spPr>
          <a:xfrm>
            <a:off x="1371600" y="4356100"/>
            <a:ext cx="4508500" cy="450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Title Slide">
  <p:cSld name="56_Title Slid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1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51"/>
          <p:cNvSpPr>
            <a:spLocks noGrp="1"/>
          </p:cNvSpPr>
          <p:nvPr>
            <p:ph type="pic" idx="2"/>
          </p:nvPr>
        </p:nvSpPr>
        <p:spPr>
          <a:xfrm>
            <a:off x="1371600" y="3670300"/>
            <a:ext cx="5410200" cy="541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itle Slide">
  <p:cSld name="54_Title Slid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body" idx="1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2"/>
          <p:cNvSpPr>
            <a:spLocks noGrp="1"/>
          </p:cNvSpPr>
          <p:nvPr>
            <p:ph type="pic" idx="2"/>
          </p:nvPr>
        </p:nvSpPr>
        <p:spPr>
          <a:xfrm>
            <a:off x="6381750" y="3670300"/>
            <a:ext cx="5524500" cy="450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Slide">
  <p:cSld name="47_Title Slid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3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53"/>
          <p:cNvSpPr>
            <a:spLocks noGrp="1"/>
          </p:cNvSpPr>
          <p:nvPr>
            <p:ph type="pic" idx="2"/>
          </p:nvPr>
        </p:nvSpPr>
        <p:spPr>
          <a:xfrm>
            <a:off x="9122228" y="1222830"/>
            <a:ext cx="3802743" cy="3802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1" name="Google Shape;301;p53"/>
          <p:cNvSpPr>
            <a:spLocks noGrp="1"/>
          </p:cNvSpPr>
          <p:nvPr>
            <p:ph type="pic" idx="3"/>
          </p:nvPr>
        </p:nvSpPr>
        <p:spPr>
          <a:xfrm>
            <a:off x="13113657" y="1222830"/>
            <a:ext cx="3802743" cy="3802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2" name="Google Shape;302;p53"/>
          <p:cNvSpPr>
            <a:spLocks noGrp="1"/>
          </p:cNvSpPr>
          <p:nvPr>
            <p:ph type="pic" idx="4"/>
          </p:nvPr>
        </p:nvSpPr>
        <p:spPr>
          <a:xfrm>
            <a:off x="9122228" y="5214259"/>
            <a:ext cx="3802743" cy="3802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3" name="Google Shape;303;p53"/>
          <p:cNvSpPr>
            <a:spLocks noGrp="1"/>
          </p:cNvSpPr>
          <p:nvPr>
            <p:ph type="pic" idx="5"/>
          </p:nvPr>
        </p:nvSpPr>
        <p:spPr>
          <a:xfrm>
            <a:off x="13113657" y="5214259"/>
            <a:ext cx="3802743" cy="3802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Slide">
  <p:cSld name="51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>
            <a:spLocks noGrp="1"/>
          </p:cNvSpPr>
          <p:nvPr>
            <p:ph type="pic" idx="2"/>
          </p:nvPr>
        </p:nvSpPr>
        <p:spPr>
          <a:xfrm>
            <a:off x="4634754" y="1620745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" name="Google Shape;28;p9"/>
          <p:cNvSpPr>
            <a:spLocks noGrp="1"/>
          </p:cNvSpPr>
          <p:nvPr>
            <p:ph type="pic" idx="3"/>
          </p:nvPr>
        </p:nvSpPr>
        <p:spPr>
          <a:xfrm>
            <a:off x="4634754" y="4480859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9"/>
          <p:cNvSpPr>
            <a:spLocks noGrp="1"/>
          </p:cNvSpPr>
          <p:nvPr>
            <p:ph type="pic" idx="4"/>
          </p:nvPr>
        </p:nvSpPr>
        <p:spPr>
          <a:xfrm>
            <a:off x="11068050" y="3050802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Slide">
  <p:cSld name="42_Title Slid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>
            <a:spLocks noGrp="1"/>
          </p:cNvSpPr>
          <p:nvPr>
            <p:ph type="pic" idx="2"/>
          </p:nvPr>
        </p:nvSpPr>
        <p:spPr>
          <a:xfrm>
            <a:off x="7785100" y="3552373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6" name="Google Shape;306;p54"/>
          <p:cNvSpPr>
            <a:spLocks noGrp="1"/>
          </p:cNvSpPr>
          <p:nvPr>
            <p:ph type="pic" idx="3"/>
          </p:nvPr>
        </p:nvSpPr>
        <p:spPr>
          <a:xfrm>
            <a:off x="7785100" y="6745516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7" name="Google Shape;307;p54"/>
          <p:cNvSpPr txBox="1">
            <a:spLocks noGrp="1"/>
          </p:cNvSpPr>
          <p:nvPr>
            <p:ph type="body" idx="1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Slide">
  <p:cSld name="43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>
            <a:spLocks noGrp="1"/>
          </p:cNvSpPr>
          <p:nvPr>
            <p:ph type="pic" idx="2"/>
          </p:nvPr>
        </p:nvSpPr>
        <p:spPr>
          <a:xfrm>
            <a:off x="6130471" y="3552373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0" name="Google Shape;310;p55"/>
          <p:cNvSpPr>
            <a:spLocks noGrp="1"/>
          </p:cNvSpPr>
          <p:nvPr>
            <p:ph type="pic" idx="3"/>
          </p:nvPr>
        </p:nvSpPr>
        <p:spPr>
          <a:xfrm>
            <a:off x="6130471" y="6745516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1" name="Google Shape;311;p55"/>
          <p:cNvSpPr txBox="1">
            <a:spLocks noGrp="1"/>
          </p:cNvSpPr>
          <p:nvPr>
            <p:ph type="body" idx="1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55"/>
          <p:cNvSpPr>
            <a:spLocks noGrp="1"/>
          </p:cNvSpPr>
          <p:nvPr>
            <p:ph type="pic" idx="4"/>
          </p:nvPr>
        </p:nvSpPr>
        <p:spPr>
          <a:xfrm>
            <a:off x="9459263" y="3552373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3" name="Google Shape;313;p55"/>
          <p:cNvSpPr>
            <a:spLocks noGrp="1"/>
          </p:cNvSpPr>
          <p:nvPr>
            <p:ph type="pic" idx="5"/>
          </p:nvPr>
        </p:nvSpPr>
        <p:spPr>
          <a:xfrm>
            <a:off x="9459263" y="6745516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Slide">
  <p:cSld name="41_Title Slid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56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56"/>
          <p:cNvSpPr>
            <a:spLocks noGrp="1"/>
          </p:cNvSpPr>
          <p:nvPr>
            <p:ph type="pic" idx="2"/>
          </p:nvPr>
        </p:nvSpPr>
        <p:spPr>
          <a:xfrm>
            <a:off x="4497872" y="3928716"/>
            <a:ext cx="1893036" cy="18930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8" name="Google Shape;318;p56"/>
          <p:cNvSpPr>
            <a:spLocks noGrp="1"/>
          </p:cNvSpPr>
          <p:nvPr>
            <p:ph type="pic" idx="3"/>
          </p:nvPr>
        </p:nvSpPr>
        <p:spPr>
          <a:xfrm>
            <a:off x="8197481" y="3928715"/>
            <a:ext cx="1893036" cy="18930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9" name="Google Shape;319;p56"/>
          <p:cNvSpPr>
            <a:spLocks noGrp="1"/>
          </p:cNvSpPr>
          <p:nvPr>
            <p:ph type="pic" idx="4"/>
          </p:nvPr>
        </p:nvSpPr>
        <p:spPr>
          <a:xfrm>
            <a:off x="11956680" y="3928715"/>
            <a:ext cx="1893036" cy="18930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Slide">
  <p:cSld name="39_Title Slide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5242143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57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57"/>
          <p:cNvSpPr>
            <a:spLocks noGrp="1"/>
          </p:cNvSpPr>
          <p:nvPr>
            <p:ph type="pic" idx="2"/>
          </p:nvPr>
        </p:nvSpPr>
        <p:spPr>
          <a:xfrm>
            <a:off x="6778171" y="0"/>
            <a:ext cx="3726991" cy="3643086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</p:sp>
      <p:sp>
        <p:nvSpPr>
          <p:cNvPr id="324" name="Google Shape;324;p57"/>
          <p:cNvSpPr>
            <a:spLocks noGrp="1"/>
          </p:cNvSpPr>
          <p:nvPr>
            <p:ph type="pic" idx="3"/>
          </p:nvPr>
        </p:nvSpPr>
        <p:spPr>
          <a:xfrm>
            <a:off x="10669590" y="-1"/>
            <a:ext cx="3726991" cy="3643086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</p:sp>
      <p:sp>
        <p:nvSpPr>
          <p:cNvPr id="325" name="Google Shape;325;p57"/>
          <p:cNvSpPr>
            <a:spLocks noGrp="1"/>
          </p:cNvSpPr>
          <p:nvPr>
            <p:ph type="pic" idx="4"/>
          </p:nvPr>
        </p:nvSpPr>
        <p:spPr>
          <a:xfrm>
            <a:off x="14561009" y="-1"/>
            <a:ext cx="3726991" cy="3643086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Slide">
  <p:cSld name="37_Title Slid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58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58"/>
          <p:cNvSpPr>
            <a:spLocks noGrp="1"/>
          </p:cNvSpPr>
          <p:nvPr>
            <p:ph type="pic" idx="2"/>
          </p:nvPr>
        </p:nvSpPr>
        <p:spPr>
          <a:xfrm>
            <a:off x="1371599" y="3327400"/>
            <a:ext cx="5600700" cy="5016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Slide">
  <p:cSld name="35_Title Slid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>
            <a:spLocks noGrp="1"/>
          </p:cNvSpPr>
          <p:nvPr>
            <p:ph type="body" idx="1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59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59"/>
          <p:cNvSpPr>
            <a:spLocks noGrp="1"/>
          </p:cNvSpPr>
          <p:nvPr>
            <p:ph type="pic" idx="2"/>
          </p:nvPr>
        </p:nvSpPr>
        <p:spPr>
          <a:xfrm>
            <a:off x="0" y="3802744"/>
            <a:ext cx="4572000" cy="64842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4" name="Google Shape;334;p59"/>
          <p:cNvSpPr>
            <a:spLocks noGrp="1"/>
          </p:cNvSpPr>
          <p:nvPr>
            <p:ph type="pic" idx="3"/>
          </p:nvPr>
        </p:nvSpPr>
        <p:spPr>
          <a:xfrm>
            <a:off x="9143998" y="3802744"/>
            <a:ext cx="4572000" cy="64842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Title Slide">
  <p:cSld name="59_Title Slide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>
            <a:spLocks noGrp="1"/>
          </p:cNvSpPr>
          <p:nvPr>
            <p:ph type="body" idx="1"/>
          </p:nvPr>
        </p:nvSpPr>
        <p:spPr>
          <a:xfrm>
            <a:off x="1371600" y="4586515"/>
            <a:ext cx="5885543" cy="36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0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 txBox="1">
            <a:spLocks noGrp="1"/>
          </p:cNvSpPr>
          <p:nvPr>
            <p:ph type="body" idx="1"/>
          </p:nvPr>
        </p:nvSpPr>
        <p:spPr>
          <a:xfrm>
            <a:off x="1371600" y="7304414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61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61"/>
          <p:cNvSpPr>
            <a:spLocks noGrp="1"/>
          </p:cNvSpPr>
          <p:nvPr>
            <p:ph type="pic" idx="2"/>
          </p:nvPr>
        </p:nvSpPr>
        <p:spPr>
          <a:xfrm>
            <a:off x="14505140" y="2104371"/>
            <a:ext cx="3782859" cy="34196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2" name="Google Shape;342;p61"/>
          <p:cNvSpPr>
            <a:spLocks noGrp="1"/>
          </p:cNvSpPr>
          <p:nvPr>
            <p:ph type="pic" idx="3"/>
          </p:nvPr>
        </p:nvSpPr>
        <p:spPr>
          <a:xfrm>
            <a:off x="10534391" y="2104371"/>
            <a:ext cx="3782859" cy="34196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3" name="Google Shape;343;p61"/>
          <p:cNvSpPr>
            <a:spLocks noGrp="1"/>
          </p:cNvSpPr>
          <p:nvPr>
            <p:ph type="pic" idx="4"/>
          </p:nvPr>
        </p:nvSpPr>
        <p:spPr>
          <a:xfrm>
            <a:off x="6563642" y="2104371"/>
            <a:ext cx="3782859" cy="34196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Slide">
  <p:cSld name="45_Title Slide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2"/>
          <p:cNvSpPr txBox="1">
            <a:spLocks noGrp="1"/>
          </p:cNvSpPr>
          <p:nvPr>
            <p:ph type="body" idx="1"/>
          </p:nvPr>
        </p:nvSpPr>
        <p:spPr>
          <a:xfrm>
            <a:off x="1371600" y="7304414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62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62"/>
          <p:cNvSpPr>
            <a:spLocks noGrp="1"/>
          </p:cNvSpPr>
          <p:nvPr>
            <p:ph type="pic" idx="2"/>
          </p:nvPr>
        </p:nvSpPr>
        <p:spPr>
          <a:xfrm>
            <a:off x="1" y="1"/>
            <a:ext cx="8029184" cy="552397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Title Slide">
  <p:cSld name="65_Title Slide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>
            <a:spLocks noGrp="1"/>
          </p:cNvSpPr>
          <p:nvPr>
            <p:ph type="body" idx="1"/>
          </p:nvPr>
        </p:nvSpPr>
        <p:spPr>
          <a:xfrm>
            <a:off x="1371600" y="7304414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3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Slide">
  <p:cSld name="5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>
            <a:spLocks noGrp="1"/>
          </p:cNvSpPr>
          <p:nvPr>
            <p:ph type="pic" idx="2"/>
          </p:nvPr>
        </p:nvSpPr>
        <p:spPr>
          <a:xfrm>
            <a:off x="4634754" y="2413281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" name="Google Shape;32;p10"/>
          <p:cNvSpPr>
            <a:spLocks noGrp="1"/>
          </p:cNvSpPr>
          <p:nvPr>
            <p:ph type="pic" idx="3"/>
          </p:nvPr>
        </p:nvSpPr>
        <p:spPr>
          <a:xfrm>
            <a:off x="4634754" y="528852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" name="Google Shape;33;p10"/>
          <p:cNvSpPr>
            <a:spLocks noGrp="1"/>
          </p:cNvSpPr>
          <p:nvPr>
            <p:ph type="pic" idx="4"/>
          </p:nvPr>
        </p:nvSpPr>
        <p:spPr>
          <a:xfrm>
            <a:off x="11068050" y="98322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" name="Google Shape;34;p10"/>
          <p:cNvSpPr>
            <a:spLocks noGrp="1"/>
          </p:cNvSpPr>
          <p:nvPr>
            <p:ph type="pic" idx="5"/>
          </p:nvPr>
        </p:nvSpPr>
        <p:spPr>
          <a:xfrm>
            <a:off x="11068050" y="3843338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10"/>
          <p:cNvSpPr>
            <a:spLocks noGrp="1"/>
          </p:cNvSpPr>
          <p:nvPr>
            <p:ph type="pic" idx="6"/>
          </p:nvPr>
        </p:nvSpPr>
        <p:spPr>
          <a:xfrm>
            <a:off x="11068050" y="6718581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Slide">
  <p:cSld name="40_Title Slide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4"/>
          <p:cNvSpPr txBox="1">
            <a:spLocks noGrp="1"/>
          </p:cNvSpPr>
          <p:nvPr>
            <p:ph type="body" idx="1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64"/>
          <p:cNvSpPr>
            <a:spLocks noGrp="1"/>
          </p:cNvSpPr>
          <p:nvPr>
            <p:ph type="pic" idx="2"/>
          </p:nvPr>
        </p:nvSpPr>
        <p:spPr>
          <a:xfrm>
            <a:off x="4000500" y="3755570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4" name="Google Shape;354;p64"/>
          <p:cNvSpPr>
            <a:spLocks noGrp="1"/>
          </p:cNvSpPr>
          <p:nvPr>
            <p:ph type="pic" idx="3"/>
          </p:nvPr>
        </p:nvSpPr>
        <p:spPr>
          <a:xfrm>
            <a:off x="7785100" y="3755569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5" name="Google Shape;355;p64"/>
          <p:cNvSpPr>
            <a:spLocks noGrp="1"/>
          </p:cNvSpPr>
          <p:nvPr>
            <p:ph type="pic" idx="4"/>
          </p:nvPr>
        </p:nvSpPr>
        <p:spPr>
          <a:xfrm>
            <a:off x="11569700" y="3755570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itle Slide">
  <p:cSld name="53_Title Slide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5"/>
          <p:cNvSpPr txBox="1">
            <a:spLocks noGrp="1"/>
          </p:cNvSpPr>
          <p:nvPr>
            <p:ph type="body" idx="1"/>
          </p:nvPr>
        </p:nvSpPr>
        <p:spPr>
          <a:xfrm>
            <a:off x="8432801" y="1943100"/>
            <a:ext cx="84836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5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65"/>
          <p:cNvSpPr>
            <a:spLocks noGrp="1"/>
          </p:cNvSpPr>
          <p:nvPr>
            <p:ph type="pic" idx="2"/>
          </p:nvPr>
        </p:nvSpPr>
        <p:spPr>
          <a:xfrm>
            <a:off x="1371600" y="4152900"/>
            <a:ext cx="4864100" cy="41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Slide">
  <p:cSld name="38_Title Slid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6"/>
          <p:cNvSpPr txBox="1">
            <a:spLocks noGrp="1"/>
          </p:cNvSpPr>
          <p:nvPr>
            <p:ph type="body" idx="1"/>
          </p:nvPr>
        </p:nvSpPr>
        <p:spPr>
          <a:xfrm>
            <a:off x="10684701" y="1943099"/>
            <a:ext cx="6231699" cy="418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66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66"/>
          <p:cNvSpPr>
            <a:spLocks noGrp="1"/>
          </p:cNvSpPr>
          <p:nvPr>
            <p:ph type="pic" idx="2"/>
          </p:nvPr>
        </p:nvSpPr>
        <p:spPr>
          <a:xfrm>
            <a:off x="0" y="0"/>
            <a:ext cx="10014857" cy="35124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7"/>
          <p:cNvSpPr>
            <a:spLocks noGrp="1"/>
          </p:cNvSpPr>
          <p:nvPr>
            <p:ph type="pic" idx="2"/>
          </p:nvPr>
        </p:nvSpPr>
        <p:spPr>
          <a:xfrm>
            <a:off x="2165352" y="-1"/>
            <a:ext cx="7600515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6" name="Google Shape;366;p67"/>
          <p:cNvSpPr txBox="1">
            <a:spLocks noGrp="1"/>
          </p:cNvSpPr>
          <p:nvPr>
            <p:ph type="body" idx="1"/>
          </p:nvPr>
        </p:nvSpPr>
        <p:spPr>
          <a:xfrm>
            <a:off x="11977687" y="1943099"/>
            <a:ext cx="4938713" cy="289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67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Slide">
  <p:cSld name="46_Title Slid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8"/>
          <p:cNvSpPr>
            <a:spLocks noGrp="1"/>
          </p:cNvSpPr>
          <p:nvPr>
            <p:ph type="pic" idx="2"/>
          </p:nvPr>
        </p:nvSpPr>
        <p:spPr>
          <a:xfrm>
            <a:off x="0" y="-1"/>
            <a:ext cx="8708571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0" name="Google Shape;370;p68"/>
          <p:cNvSpPr txBox="1">
            <a:spLocks noGrp="1"/>
          </p:cNvSpPr>
          <p:nvPr>
            <p:ph type="body" idx="1"/>
          </p:nvPr>
        </p:nvSpPr>
        <p:spPr>
          <a:xfrm>
            <a:off x="11977687" y="1943100"/>
            <a:ext cx="4938713" cy="281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8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9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6964471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0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Title Slide">
  <p:cSld name="62_Title Slide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1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</p:sp>
      <p:sp>
        <p:nvSpPr>
          <p:cNvPr id="378" name="Google Shape;378;p71"/>
          <p:cNvSpPr txBox="1">
            <a:spLocks noGrp="1"/>
          </p:cNvSpPr>
          <p:nvPr>
            <p:ph type="body" idx="1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Slide">
  <p:cSld name="34_Title Slide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2"/>
          <p:cNvSpPr>
            <a:spLocks noGrp="1"/>
          </p:cNvSpPr>
          <p:nvPr>
            <p:ph type="pic" idx="2"/>
          </p:nvPr>
        </p:nvSpPr>
        <p:spPr>
          <a:xfrm>
            <a:off x="3167340" y="0"/>
            <a:ext cx="15120660" cy="85053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3"/>
          <p:cNvSpPr>
            <a:spLocks noGrp="1"/>
          </p:cNvSpPr>
          <p:nvPr>
            <p:ph type="pic" idx="2"/>
          </p:nvPr>
        </p:nvSpPr>
        <p:spPr>
          <a:xfrm>
            <a:off x="0" y="0"/>
            <a:ext cx="12162971" cy="10287000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Slide">
  <p:cSld name="49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>
            <a:spLocks noGrp="1"/>
          </p:cNvSpPr>
          <p:nvPr>
            <p:ph type="pic" idx="2"/>
          </p:nvPr>
        </p:nvSpPr>
        <p:spPr>
          <a:xfrm>
            <a:off x="4634754" y="98322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1"/>
          <p:cNvSpPr>
            <a:spLocks noGrp="1"/>
          </p:cNvSpPr>
          <p:nvPr>
            <p:ph type="pic" idx="3"/>
          </p:nvPr>
        </p:nvSpPr>
        <p:spPr>
          <a:xfrm>
            <a:off x="4634754" y="3843338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11"/>
          <p:cNvSpPr>
            <a:spLocks noGrp="1"/>
          </p:cNvSpPr>
          <p:nvPr>
            <p:ph type="pic" idx="4"/>
          </p:nvPr>
        </p:nvSpPr>
        <p:spPr>
          <a:xfrm>
            <a:off x="4634754" y="6718581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11"/>
          <p:cNvSpPr>
            <a:spLocks noGrp="1"/>
          </p:cNvSpPr>
          <p:nvPr>
            <p:ph type="pic" idx="5"/>
          </p:nvPr>
        </p:nvSpPr>
        <p:spPr>
          <a:xfrm>
            <a:off x="11068050" y="2413281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11"/>
          <p:cNvSpPr>
            <a:spLocks noGrp="1"/>
          </p:cNvSpPr>
          <p:nvPr>
            <p:ph type="pic" idx="6"/>
          </p:nvPr>
        </p:nvSpPr>
        <p:spPr>
          <a:xfrm>
            <a:off x="11068050" y="528852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Slide">
  <p:cSld name="36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>
            <a:spLocks noGrp="1"/>
          </p:cNvSpPr>
          <p:nvPr>
            <p:ph type="pic" idx="2"/>
          </p:nvPr>
        </p:nvSpPr>
        <p:spPr>
          <a:xfrm>
            <a:off x="0" y="7427934"/>
            <a:ext cx="18288000" cy="305591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12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Google Shape;45;p12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46;p12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9144000" y="1640114"/>
            <a:ext cx="7772400" cy="70067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ato Black"/>
              <a:buNone/>
              <a:defRPr sz="5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"/>
          <p:cNvSpPr/>
          <p:nvPr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129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224">
          <p15:clr>
            <a:srgbClr val="F26B43"/>
          </p15:clr>
        </p15:guide>
        <p15:guide id="5" pos="10656">
          <p15:clr>
            <a:srgbClr val="F26B43"/>
          </p15:clr>
        </p15:guide>
        <p15:guide id="6" orient="horz" pos="5256">
          <p15:clr>
            <a:srgbClr val="F26B43"/>
          </p15:clr>
        </p15:guide>
        <p15:guide id="7" orient="horz" pos="816">
          <p15:clr>
            <a:srgbClr val="F26B43"/>
          </p15:clr>
        </p15:guide>
        <p15:guide id="8" pos="10224">
          <p15:clr>
            <a:srgbClr val="F26B43"/>
          </p15:clr>
        </p15:guide>
        <p15:guide id="9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"/>
          <p:cNvSpPr txBox="1">
            <a:spLocks noGrp="1"/>
          </p:cNvSpPr>
          <p:nvPr>
            <p:ph type="body" idx="1"/>
          </p:nvPr>
        </p:nvSpPr>
        <p:spPr>
          <a:xfrm>
            <a:off x="1371600" y="3670491"/>
            <a:ext cx="4938713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0"/>
              <a:buNone/>
            </a:pPr>
            <a:r>
              <a:rPr lang="en-US">
                <a:solidFill>
                  <a:srgbClr val="231F2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WHAT?</a:t>
            </a:r>
            <a:endParaRPr>
              <a:solidFill>
                <a:srgbClr val="231F2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89" name="Google Shape;389;p1"/>
          <p:cNvSpPr txBox="1"/>
          <p:nvPr/>
        </p:nvSpPr>
        <p:spPr>
          <a:xfrm>
            <a:off x="1371600" y="4738684"/>
            <a:ext cx="7772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60BB4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Water threats can come in the form of:</a:t>
            </a:r>
            <a:endParaRPr sz="2400">
              <a:solidFill>
                <a:srgbClr val="231F2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231F2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Rainwater/stormwater runoff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231F2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Groundwater intrusion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231F2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Movement of moist air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231F2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Water vapor movement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231F2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Bulk water leaks from inside the basement.</a:t>
            </a:r>
            <a:endParaRPr/>
          </a:p>
        </p:txBody>
      </p:sp>
      <p:pic>
        <p:nvPicPr>
          <p:cNvPr id="390" name="Google Shape;39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2321"/>
          <a:stretch/>
        </p:blipFill>
        <p:spPr>
          <a:xfrm>
            <a:off x="10732411" y="3204447"/>
            <a:ext cx="5572410" cy="65144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1" name="Google Shape;391;p1"/>
          <p:cNvSpPr/>
          <p:nvPr/>
        </p:nvSpPr>
        <p:spPr>
          <a:xfrm>
            <a:off x="0" y="3670491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1"/>
          <p:cNvSpPr/>
          <p:nvPr/>
        </p:nvSpPr>
        <p:spPr>
          <a:xfrm>
            <a:off x="913743" y="568116"/>
            <a:ext cx="15391078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0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WATER-RESISTANT </a:t>
            </a:r>
            <a:r>
              <a:rPr lang="en-US" sz="6600">
                <a:solidFill>
                  <a:srgbClr val="00853D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MATERIAL</a:t>
            </a:r>
            <a:r>
              <a:rPr lang="en-US" sz="6600">
                <a:solidFill>
                  <a:srgbClr val="0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 (WATER-MANAGED FOUNDATION)</a:t>
            </a:r>
            <a:endParaRPr sz="6600">
              <a:solidFill>
                <a:schemeClr val="dk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grpSp>
        <p:nvGrpSpPr>
          <p:cNvPr id="393" name="Google Shape;393;p1"/>
          <p:cNvGrpSpPr/>
          <p:nvPr/>
        </p:nvGrpSpPr>
        <p:grpSpPr>
          <a:xfrm>
            <a:off x="1490352" y="8435877"/>
            <a:ext cx="4938713" cy="1283007"/>
            <a:chOff x="1168400" y="8511138"/>
            <a:chExt cx="4938713" cy="1283007"/>
          </a:xfrm>
        </p:grpSpPr>
        <p:sp>
          <p:nvSpPr>
            <p:cNvPr id="394" name="Google Shape;394;p1"/>
            <p:cNvSpPr/>
            <p:nvPr/>
          </p:nvSpPr>
          <p:spPr>
            <a:xfrm>
              <a:off x="1168400" y="8511138"/>
              <a:ext cx="4938713" cy="128300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95" name="Google Shape;395;p1"/>
            <p:cNvPicPr preferRelativeResize="0"/>
            <p:nvPr/>
          </p:nvPicPr>
          <p:blipFill>
            <a:blip r:embed="rId4"/>
            <a:srcRect/>
            <a:stretch/>
          </p:blipFill>
          <p:spPr>
            <a:xfrm>
              <a:off x="1484537" y="8563061"/>
              <a:ext cx="880533" cy="1188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1"/>
            <p:cNvPicPr preferRelativeResize="0"/>
            <p:nvPr/>
          </p:nvPicPr>
          <p:blipFill>
            <a:blip r:embed="rId5"/>
            <a:srcRect/>
            <a:stretch/>
          </p:blipFill>
          <p:spPr>
            <a:xfrm>
              <a:off x="4903516" y="8563061"/>
              <a:ext cx="876019" cy="118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1"/>
            <p:cNvPicPr preferRelativeResize="0"/>
            <p:nvPr/>
          </p:nvPicPr>
          <p:blipFill>
            <a:blip r:embed="rId6"/>
            <a:srcRect/>
            <a:stretch/>
          </p:blipFill>
          <p:spPr>
            <a:xfrm>
              <a:off x="2624573" y="8574648"/>
              <a:ext cx="878276" cy="1185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"/>
            <p:cNvPicPr preferRelativeResize="0"/>
            <p:nvPr/>
          </p:nvPicPr>
          <p:blipFill>
            <a:blip r:embed="rId7"/>
            <a:srcRect/>
            <a:stretch/>
          </p:blipFill>
          <p:spPr>
            <a:xfrm>
              <a:off x="3757108" y="8586528"/>
              <a:ext cx="876019" cy="11826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"/>
          <p:cNvSpPr txBox="1">
            <a:spLocks noGrp="1"/>
          </p:cNvSpPr>
          <p:nvPr>
            <p:ph type="body" idx="1"/>
          </p:nvPr>
        </p:nvSpPr>
        <p:spPr>
          <a:xfrm>
            <a:off x="8948279" y="2670398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0"/>
              <a:buNone/>
            </a:pPr>
            <a:r>
              <a:rPr lang="en-US">
                <a:solidFill>
                  <a:srgbClr val="231F2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WHY?</a:t>
            </a:r>
            <a:endParaRPr>
              <a:solidFill>
                <a:srgbClr val="231F2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05" name="Google Shape;405;p2"/>
          <p:cNvSpPr txBox="1"/>
          <p:nvPr/>
        </p:nvSpPr>
        <p:spPr>
          <a:xfrm>
            <a:off x="8948279" y="4156363"/>
            <a:ext cx="8030150" cy="390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Water management is critical in addressing overall foundation durability and creating healthy basement conditions. Mold and insect/pest issues, decreased IAQ, etc. can result from water damage. Using water-resistant materials around the foundation and basement is part of a comprehensive set of measures that minimize the risk of water damage to these areas. 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6" name="Google Shape;406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09571" y="979862"/>
            <a:ext cx="6719613" cy="86985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7" name="Google Shape;407;p2"/>
          <p:cNvSpPr/>
          <p:nvPr/>
        </p:nvSpPr>
        <p:spPr>
          <a:xfrm>
            <a:off x="17997714" y="2670398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"/>
          <p:cNvSpPr txBox="1">
            <a:spLocks noGrp="1"/>
          </p:cNvSpPr>
          <p:nvPr>
            <p:ph type="body" idx="1"/>
          </p:nvPr>
        </p:nvSpPr>
        <p:spPr>
          <a:xfrm>
            <a:off x="1371600" y="4544950"/>
            <a:ext cx="5885543" cy="36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0"/>
              <a:buNone/>
            </a:pPr>
            <a:r>
              <a:rPr lang="en-US">
                <a:solidFill>
                  <a:srgbClr val="231F2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HOW?</a:t>
            </a:r>
            <a:endParaRPr>
              <a:solidFill>
                <a:srgbClr val="231F2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14" name="Google Shape;414;p3"/>
          <p:cNvSpPr txBox="1"/>
          <p:nvPr/>
        </p:nvSpPr>
        <p:spPr>
          <a:xfrm>
            <a:off x="10919691" y="3982857"/>
            <a:ext cx="6667800" cy="4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0BB4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Insulating basement walls without properly addressing moisture management can mask future problems, so before installing insulation: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60BB46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 a vapor barrier under slabs and on crawlspace floors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Damp-proof the exterior of foundation walls.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5" name="Google Shape;415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846" r="16263"/>
          <a:stretch/>
        </p:blipFill>
        <p:spPr>
          <a:xfrm>
            <a:off x="4472379" y="2410905"/>
            <a:ext cx="5569527" cy="64373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16" name="Google Shape;416;p3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LD-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Custom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Lato Black</vt:lpstr>
      <vt:lpstr>Franklin Gothic</vt:lpstr>
      <vt:lpstr>Lato</vt:lpstr>
      <vt:lpstr>Libre Franklin</vt:lpstr>
      <vt:lpstr>Arial</vt:lpstr>
      <vt:lpstr>Noto Sans Symbols</vt:lpstr>
      <vt:lpstr>Libre Franklin Black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Brandon Stevens</cp:lastModifiedBy>
  <cp:revision>1</cp:revision>
  <dcterms:created xsi:type="dcterms:W3CDTF">2017-04-03T13:46:27Z</dcterms:created>
  <dcterms:modified xsi:type="dcterms:W3CDTF">2022-03-17T02:20:48Z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