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5"/>
  </p:notesMasterIdLst>
  <p:sldIdLst>
    <p:sldId id="258" r:id="rId2"/>
    <p:sldId id="280" r:id="rId3"/>
    <p:sldId id="367" r:id="rId4"/>
  </p:sldIdLst>
  <p:sldSz cx="18288000" cy="10287000"/>
  <p:notesSz cx="6858000" cy="9144000"/>
  <p:embeddedFontLst>
    <p:embeddedFont>
      <p:font typeface="Calibri" panose="020F0502020204030204" pitchFamily="34" charset="0"/>
      <p:regular r:id="rId6"/>
      <p:bold r:id="rId7"/>
      <p:italic r:id="rId8"/>
      <p:boldItalic r:id="rId9"/>
    </p:embeddedFont>
    <p:embeddedFont>
      <p:font typeface="Franklin Gothic Book" panose="020B0503020102020204" pitchFamily="34" charset="0"/>
      <p:regular r:id="rId10"/>
      <p:italic r:id="rId11"/>
    </p:embeddedFont>
    <p:embeddedFont>
      <p:font typeface="Franklin Gothic Demi" panose="020B0703020102020204" pitchFamily="34" charset="0"/>
      <p:regular r:id="rId12"/>
      <p:italic r:id="rId13"/>
    </p:embeddedFont>
    <p:embeddedFont>
      <p:font typeface="Franklin Gothic Heavy" panose="020B0903020102020204" pitchFamily="34" charset="0"/>
      <p:regular r:id="rId14"/>
      <p:italic r:id="rId15"/>
    </p:embeddedFont>
    <p:embeddedFont>
      <p:font typeface="Lato" panose="020F0502020204030203" pitchFamily="34" charset="0"/>
      <p:regular r:id="rId16"/>
      <p:bold r:id="rId17"/>
      <p:italic r:id="rId18"/>
      <p:boldItalic r:id="rId19"/>
    </p:embeddedFont>
    <p:embeddedFont>
      <p:font typeface="Lato Black" panose="020F0502020204030203" pitchFamily="34" charset="0"/>
      <p:bold r:id="rId20"/>
      <p:boldItalic r:id="rId21"/>
    </p:embeddedFont>
  </p:embeddedFontLst>
  <p:custDataLst>
    <p:tags r:id="rId22"/>
  </p:custDataLst>
  <p:defaultText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0" userDrawn="1">
          <p15:clr>
            <a:srgbClr val="A4A3A4"/>
          </p15:clr>
        </p15:guide>
        <p15:guide id="2" pos="5760" userDrawn="1">
          <p15:clr>
            <a:srgbClr val="A4A3A4"/>
          </p15:clr>
        </p15:guide>
        <p15:guide id="3" orient="horz" pos="33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53D"/>
    <a:srgbClr val="231F20"/>
    <a:srgbClr val="515B65"/>
    <a:srgbClr val="60BB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94" autoAdjust="0"/>
    <p:restoredTop sz="75259" autoAdjust="0"/>
  </p:normalViewPr>
  <p:slideViewPr>
    <p:cSldViewPr snapToGrid="0">
      <p:cViewPr varScale="1">
        <p:scale>
          <a:sx n="38" d="100"/>
          <a:sy n="38" d="100"/>
        </p:scale>
        <p:origin x="1722" y="66"/>
      </p:cViewPr>
      <p:guideLst>
        <p:guide orient="horz" pos="120"/>
        <p:guide pos="5760"/>
        <p:guide orient="horz" pos="3340"/>
      </p:guideLst>
    </p:cSldViewPr>
  </p:slideViewPr>
  <p:notesTextViewPr>
    <p:cViewPr>
      <p:scale>
        <a:sx n="1" d="1"/>
        <a:sy n="1" d="1"/>
      </p:scale>
      <p:origin x="0" y="0"/>
    </p:cViewPr>
  </p:notesTextViewPr>
  <p:sorterViewPr>
    <p:cViewPr>
      <p:scale>
        <a:sx n="100" d="100"/>
        <a:sy n="100" d="100"/>
      </p:scale>
      <p:origin x="0" y="-8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font" Target="fonts/font1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6.fntdata"/><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font" Target="fonts/font1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1.fntdata"/><Relationship Id="rId20" Type="http://schemas.openxmlformats.org/officeDocument/2006/relationships/font" Target="fonts/font15.fntdata"/><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openxmlformats.org/officeDocument/2006/relationships/viewProps" Target="viewProps.xml"/><Relationship Id="rId5" Type="http://schemas.openxmlformats.org/officeDocument/2006/relationships/notesMaster" Target="notesMasters/notesMaster1.xml"/><Relationship Id="rId15" Type="http://schemas.openxmlformats.org/officeDocument/2006/relationships/font" Target="fonts/font10.fntdata"/><Relationship Id="rId23" Type="http://schemas.openxmlformats.org/officeDocument/2006/relationships/presProps" Target="presProps.xml"/><Relationship Id="rId10" Type="http://schemas.openxmlformats.org/officeDocument/2006/relationships/font" Target="fonts/font5.fntdata"/><Relationship Id="rId19" Type="http://schemas.openxmlformats.org/officeDocument/2006/relationships/font" Target="fonts/font14.fntdata"/><Relationship Id="rId4" Type="http://schemas.openxmlformats.org/officeDocument/2006/relationships/slide" Target="slides/slide3.xml"/><Relationship Id="rId9" Type="http://schemas.openxmlformats.org/officeDocument/2006/relationships/font" Target="fonts/font4.fntdata"/><Relationship Id="rId14" Type="http://schemas.openxmlformats.org/officeDocument/2006/relationships/font" Target="fonts/font9.fntdata"/><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0772D4-0942-46BC-B4FD-30CBBA19879A}" type="datetimeFigureOut">
              <a:rPr lang="en-US" smtClean="0"/>
              <a:t>3/16/2022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A85D2-0598-4C46-8D39-3E4A20E5256C}" type="slidenum">
              <a:rPr lang="en-US" smtClean="0"/>
              <a:t>‹#›</a:t>
            </a:fld>
            <a:endParaRPr lang="en-US"/>
          </a:p>
        </p:txBody>
      </p:sp>
    </p:spTree>
    <p:extLst>
      <p:ext uri="{BB962C8B-B14F-4D97-AF65-F5344CB8AC3E}">
        <p14:creationId xmlns:p14="http://schemas.microsoft.com/office/powerpoint/2010/main" val="36085240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exterior wall cladding systems leak at some point because of wind pressure and capillary action, which can drive rainwater through the many cracks, joints, and small gaps. With typical residential siding systems, it is almost impossible to seal all these holes. </a:t>
            </a:r>
          </a:p>
        </p:txBody>
      </p:sp>
      <p:sp>
        <p:nvSpPr>
          <p:cNvPr id="4" name="Slide Number Placeholder 3"/>
          <p:cNvSpPr>
            <a:spLocks noGrp="1"/>
          </p:cNvSpPr>
          <p:nvPr>
            <p:ph type="sldNum" sz="quarter" idx="10"/>
          </p:nvPr>
        </p:nvSpPr>
        <p:spPr/>
        <p:txBody>
          <a:bodyPr/>
          <a:lstStyle/>
          <a:p>
            <a:fld id="{2A8A85D2-0598-4C46-8D39-3E4A20E5256C}" type="slidenum">
              <a:rPr lang="en-US" smtClean="0"/>
              <a:t>1</a:t>
            </a:fld>
            <a:endParaRPr lang="en-US"/>
          </a:p>
        </p:txBody>
      </p:sp>
    </p:spTree>
    <p:extLst>
      <p:ext uri="{BB962C8B-B14F-4D97-AF65-F5344CB8AC3E}">
        <p14:creationId xmlns:p14="http://schemas.microsoft.com/office/powerpoint/2010/main" val="7221216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wall water barrier prevents moisture penetration that gets past the siding and safely drains it down and away from the wall.</a:t>
            </a:r>
          </a:p>
        </p:txBody>
      </p:sp>
      <p:sp>
        <p:nvSpPr>
          <p:cNvPr id="4" name="Slide Number Placeholder 3"/>
          <p:cNvSpPr>
            <a:spLocks noGrp="1"/>
          </p:cNvSpPr>
          <p:nvPr>
            <p:ph type="sldNum" sz="quarter" idx="10"/>
          </p:nvPr>
        </p:nvSpPr>
        <p:spPr/>
        <p:txBody>
          <a:bodyPr/>
          <a:lstStyle/>
          <a:p>
            <a:fld id="{2A8A85D2-0598-4C46-8D39-3E4A20E5256C}" type="slidenum">
              <a:rPr lang="en-US" smtClean="0"/>
              <a:t>2</a:t>
            </a:fld>
            <a:endParaRPr lang="en-US"/>
          </a:p>
        </p:txBody>
      </p:sp>
    </p:spTree>
    <p:extLst>
      <p:ext uri="{BB962C8B-B14F-4D97-AF65-F5344CB8AC3E}">
        <p14:creationId xmlns:p14="http://schemas.microsoft.com/office/powerpoint/2010/main" val="4258713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be effective, the drainage plane should be designed and installed to channel water away from the home. </a:t>
            </a:r>
          </a:p>
          <a:p>
            <a:endParaRPr lang="en-US" dirty="0"/>
          </a:p>
          <a:p>
            <a:pPr marL="171450" indent="-171450">
              <a:buFont typeface="Arial" panose="020B0604020202020204" pitchFamily="34" charset="0"/>
              <a:buChar char="•"/>
            </a:pPr>
            <a:r>
              <a:rPr lang="en-US" dirty="0"/>
              <a:t>Install </a:t>
            </a:r>
            <a:r>
              <a:rPr lang="en-US" dirty="0" err="1"/>
              <a:t>housewrap</a:t>
            </a:r>
            <a:r>
              <a:rPr lang="en-US" dirty="0"/>
              <a:t> on the walls behind the exterior cladding to prevent water from getting into the wall cavities.</a:t>
            </a:r>
          </a:p>
          <a:p>
            <a:pPr marL="171450" indent="-171450">
              <a:buFont typeface="Arial" panose="020B0604020202020204" pitchFamily="34" charset="0"/>
              <a:buChar char="•"/>
            </a:pPr>
            <a:r>
              <a:rPr lang="en-US" dirty="0"/>
              <a:t>Lap this layer over flashing installed around doors, windows, and wall penetrations and any flashing installed at the top or base of walls. </a:t>
            </a:r>
          </a:p>
          <a:p>
            <a:pPr marL="171450" indent="-171450">
              <a:buFont typeface="Arial" panose="020B0604020202020204" pitchFamily="34" charset="0"/>
              <a:buChar char="•"/>
            </a:pPr>
            <a:r>
              <a:rPr lang="en-US" dirty="0"/>
              <a:t>Tape seams in </a:t>
            </a:r>
            <a:r>
              <a:rPr lang="en-US" dirty="0" err="1"/>
              <a:t>housewrap</a:t>
            </a:r>
            <a:r>
              <a:rPr lang="en-US" dirty="0"/>
              <a:t> and rigid foam insulation so that it adheres uniformly to the substrate without peeling or open “fish mouths.”</a:t>
            </a:r>
          </a:p>
          <a:p>
            <a:pPr marL="171450" indent="-171450">
              <a:buFont typeface="Arial" panose="020B0604020202020204" pitchFamily="34" charset="0"/>
              <a:buChar char="•"/>
            </a:pPr>
            <a:endParaRPr lang="en-US" dirty="0"/>
          </a:p>
          <a:p>
            <a:r>
              <a:rPr lang="en-US" dirty="0"/>
              <a:t>Install an additional bond-break drainage plane layer behind stucco and non-structural masonry wall cladding assemblies.</a:t>
            </a:r>
          </a:p>
          <a:p>
            <a:endParaRPr lang="en-US" dirty="0"/>
          </a:p>
          <a:p>
            <a:r>
              <a:rPr lang="en-US" dirty="0"/>
              <a:t>Potential monolithic weather-resistant barrier materials include </a:t>
            </a:r>
            <a:r>
              <a:rPr lang="en-US" dirty="0" err="1"/>
              <a:t>housewrap</a:t>
            </a:r>
            <a:r>
              <a:rPr lang="en-US" dirty="0"/>
              <a:t> that is sealed or taped at all joints; rigid foam insulation or other sheathing materials with a weather-resistant coating if all joints are fully taped; building paper or building felt installed with shingle-style laps; liquid-applied coatings; or other water-resistive barrier materials recognized by the ICC-ES or another accredited agency.</a:t>
            </a:r>
          </a:p>
        </p:txBody>
      </p:sp>
      <p:sp>
        <p:nvSpPr>
          <p:cNvPr id="4" name="Slide Number Placeholder 3"/>
          <p:cNvSpPr>
            <a:spLocks noGrp="1"/>
          </p:cNvSpPr>
          <p:nvPr>
            <p:ph type="sldNum" sz="quarter" idx="10"/>
          </p:nvPr>
        </p:nvSpPr>
        <p:spPr/>
        <p:txBody>
          <a:bodyPr/>
          <a:lstStyle/>
          <a:p>
            <a:fld id="{2A8A85D2-0598-4C46-8D39-3E4A20E5256C}" type="slidenum">
              <a:rPr lang="en-US" smtClean="0"/>
              <a:t>3</a:t>
            </a:fld>
            <a:endParaRPr lang="en-US"/>
          </a:p>
        </p:txBody>
      </p:sp>
    </p:spTree>
    <p:extLst>
      <p:ext uri="{BB962C8B-B14F-4D97-AF65-F5344CB8AC3E}">
        <p14:creationId xmlns:p14="http://schemas.microsoft.com/office/powerpoint/2010/main" val="269878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08706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8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
        <p:nvSpPr>
          <p:cNvPr id="9" name="Picture Placeholder 8"/>
          <p:cNvSpPr>
            <a:spLocks noGrp="1"/>
          </p:cNvSpPr>
          <p:nvPr>
            <p:ph type="pic" sz="quarter" idx="12"/>
          </p:nvPr>
        </p:nvSpPr>
        <p:spPr>
          <a:xfrm>
            <a:off x="4634754" y="5201957"/>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3"/>
          </p:nvPr>
        </p:nvSpPr>
        <p:spPr>
          <a:xfrm>
            <a:off x="11068050" y="3771900"/>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4"/>
          </p:nvPr>
        </p:nvSpPr>
        <p:spPr>
          <a:xfrm>
            <a:off x="11068050" y="663201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771143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0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1371600" y="7512050"/>
            <a:ext cx="6006230"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27625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1981199" y="2656114"/>
            <a:ext cx="6611257" cy="4233636"/>
          </a:xfrm>
          <a:custGeom>
            <a:avLst/>
            <a:gdLst>
              <a:gd name="connsiteX0" fmla="*/ 0 w 5829300"/>
              <a:gd name="connsiteY0" fmla="*/ 0 h 3594100"/>
              <a:gd name="connsiteX1" fmla="*/ 5829300 w 5829300"/>
              <a:gd name="connsiteY1" fmla="*/ 0 h 3594100"/>
              <a:gd name="connsiteX2" fmla="*/ 5829300 w 5829300"/>
              <a:gd name="connsiteY2" fmla="*/ 3594100 h 3594100"/>
              <a:gd name="connsiteX3" fmla="*/ 0 w 5829300"/>
              <a:gd name="connsiteY3" fmla="*/ 3594100 h 3594100"/>
            </a:gdLst>
            <a:ahLst/>
            <a:cxnLst>
              <a:cxn ang="0">
                <a:pos x="connsiteX0" y="connsiteY0"/>
              </a:cxn>
              <a:cxn ang="0">
                <a:pos x="connsiteX1" y="connsiteY1"/>
              </a:cxn>
              <a:cxn ang="0">
                <a:pos x="connsiteX2" y="connsiteY2"/>
              </a:cxn>
              <a:cxn ang="0">
                <a:pos x="connsiteX3" y="connsiteY3"/>
              </a:cxn>
            </a:cxnLst>
            <a:rect l="l" t="t" r="r" b="b"/>
            <a:pathLst>
              <a:path w="5829300" h="3594100">
                <a:moveTo>
                  <a:pt x="0" y="0"/>
                </a:moveTo>
                <a:lnTo>
                  <a:pt x="5829300" y="0"/>
                </a:lnTo>
                <a:lnTo>
                  <a:pt x="5829300" y="3594100"/>
                </a:lnTo>
                <a:lnTo>
                  <a:pt x="0" y="3594100"/>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Rectangle 1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54558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71270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8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158513" y="0"/>
            <a:ext cx="9129486" cy="10287000"/>
          </a:xfrm>
          <a:custGeom>
            <a:avLst/>
            <a:gdLst>
              <a:gd name="connsiteX0" fmla="*/ 0 w 9129486"/>
              <a:gd name="connsiteY0" fmla="*/ 0 h 10287000"/>
              <a:gd name="connsiteX1" fmla="*/ 9129486 w 9129486"/>
              <a:gd name="connsiteY1" fmla="*/ 0 h 10287000"/>
              <a:gd name="connsiteX2" fmla="*/ 9129486 w 9129486"/>
              <a:gd name="connsiteY2" fmla="*/ 10287000 h 10287000"/>
              <a:gd name="connsiteX3" fmla="*/ 0 w 9129486"/>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9129486" h="10287000">
                <a:moveTo>
                  <a:pt x="0" y="0"/>
                </a:moveTo>
                <a:lnTo>
                  <a:pt x="9129486" y="0"/>
                </a:lnTo>
                <a:lnTo>
                  <a:pt x="9129486" y="10287000"/>
                </a:lnTo>
                <a:lnTo>
                  <a:pt x="0" y="10287000"/>
                </a:lnTo>
                <a:close/>
              </a:path>
            </a:pathLst>
          </a:custGeom>
          <a:solidFill>
            <a:schemeClr val="bg1">
              <a:lumMod val="95000"/>
              <a:alpha val="76000"/>
            </a:schemeClr>
          </a:solidFill>
        </p:spPr>
        <p:txBody>
          <a:bodyPr wrap="square">
            <a:noAutofit/>
          </a:bodyPr>
          <a:lstStyle/>
          <a:p>
            <a:endParaRPr lang="en-GB"/>
          </a:p>
        </p:txBody>
      </p:sp>
      <p:sp>
        <p:nvSpPr>
          <p:cNvPr id="16" name="Chart Placeholder 5"/>
          <p:cNvSpPr>
            <a:spLocks noGrp="1"/>
          </p:cNvSpPr>
          <p:nvPr>
            <p:ph type="chart" sz="quarter" idx="13"/>
          </p:nvPr>
        </p:nvSpPr>
        <p:spPr>
          <a:xfrm>
            <a:off x="2525485" y="2757714"/>
            <a:ext cx="6255658" cy="5863771"/>
          </a:xfrm>
        </p:spPr>
        <p:txBody>
          <a:bodyPr/>
          <a:lstStyle/>
          <a:p>
            <a:endParaRPr lang="en-GB"/>
          </a:p>
        </p:txBody>
      </p:sp>
    </p:spTree>
    <p:extLst>
      <p:ext uri="{BB962C8B-B14F-4D97-AF65-F5344CB8AC3E}">
        <p14:creationId xmlns:p14="http://schemas.microsoft.com/office/powerpoint/2010/main" val="30619623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137160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589520" y="2452916"/>
            <a:ext cx="3108960" cy="2924629"/>
          </a:xfrm>
          <a:custGeom>
            <a:avLst/>
            <a:gdLst>
              <a:gd name="connsiteX0" fmla="*/ 0 w 3108960"/>
              <a:gd name="connsiteY0" fmla="*/ 0 h 2924629"/>
              <a:gd name="connsiteX1" fmla="*/ 3108960 w 3108960"/>
              <a:gd name="connsiteY1" fmla="*/ 0 h 2924629"/>
              <a:gd name="connsiteX2" fmla="*/ 3108960 w 3108960"/>
              <a:gd name="connsiteY2" fmla="*/ 2924629 h 2924629"/>
              <a:gd name="connsiteX3" fmla="*/ 0 w 3108960"/>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60" h="2924629">
                <a:moveTo>
                  <a:pt x="0" y="0"/>
                </a:moveTo>
                <a:lnTo>
                  <a:pt x="3108960" y="0"/>
                </a:lnTo>
                <a:lnTo>
                  <a:pt x="3108960" y="2924629"/>
                </a:lnTo>
                <a:lnTo>
                  <a:pt x="0" y="2924629"/>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3807441" y="2452916"/>
            <a:ext cx="3108959" cy="2924629"/>
          </a:xfrm>
          <a:custGeom>
            <a:avLst/>
            <a:gdLst>
              <a:gd name="connsiteX0" fmla="*/ 0 w 3108959"/>
              <a:gd name="connsiteY0" fmla="*/ 0 h 2924629"/>
              <a:gd name="connsiteX1" fmla="*/ 3108959 w 3108959"/>
              <a:gd name="connsiteY1" fmla="*/ 0 h 2924629"/>
              <a:gd name="connsiteX2" fmla="*/ 3108959 w 3108959"/>
              <a:gd name="connsiteY2" fmla="*/ 2924629 h 2924629"/>
              <a:gd name="connsiteX3" fmla="*/ 0 w 3108959"/>
              <a:gd name="connsiteY3" fmla="*/ 2924629 h 2924629"/>
            </a:gdLst>
            <a:ahLst/>
            <a:cxnLst>
              <a:cxn ang="0">
                <a:pos x="connsiteX0" y="connsiteY0"/>
              </a:cxn>
              <a:cxn ang="0">
                <a:pos x="connsiteX1" y="connsiteY1"/>
              </a:cxn>
              <a:cxn ang="0">
                <a:pos x="connsiteX2" y="connsiteY2"/>
              </a:cxn>
              <a:cxn ang="0">
                <a:pos x="connsiteX3" y="connsiteY3"/>
              </a:cxn>
            </a:cxnLst>
            <a:rect l="l" t="t" r="r" b="b"/>
            <a:pathLst>
              <a:path w="3108959" h="2924629">
                <a:moveTo>
                  <a:pt x="0" y="0"/>
                </a:moveTo>
                <a:lnTo>
                  <a:pt x="3108959" y="0"/>
                </a:lnTo>
                <a:lnTo>
                  <a:pt x="3108959" y="2924629"/>
                </a:lnTo>
                <a:lnTo>
                  <a:pt x="0" y="292462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9359326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337383" y="2936352"/>
            <a:ext cx="3621309" cy="3609589"/>
          </a:xfrm>
          <a:custGeom>
            <a:avLst/>
            <a:gdLst>
              <a:gd name="connsiteX0" fmla="*/ 0 w 3621309"/>
              <a:gd name="connsiteY0" fmla="*/ 0 h 3609589"/>
              <a:gd name="connsiteX1" fmla="*/ 3621309 w 3621309"/>
              <a:gd name="connsiteY1" fmla="*/ 0 h 3609589"/>
              <a:gd name="connsiteX2" fmla="*/ 3621309 w 3621309"/>
              <a:gd name="connsiteY2" fmla="*/ 3609589 h 3609589"/>
              <a:gd name="connsiteX3" fmla="*/ 0 w 3621309"/>
              <a:gd name="connsiteY3" fmla="*/ 3609589 h 3609589"/>
            </a:gdLst>
            <a:ahLst/>
            <a:cxnLst>
              <a:cxn ang="0">
                <a:pos x="connsiteX0" y="connsiteY0"/>
              </a:cxn>
              <a:cxn ang="0">
                <a:pos x="connsiteX1" y="connsiteY1"/>
              </a:cxn>
              <a:cxn ang="0">
                <a:pos x="connsiteX2" y="connsiteY2"/>
              </a:cxn>
              <a:cxn ang="0">
                <a:pos x="connsiteX3" y="connsiteY3"/>
              </a:cxn>
            </a:cxnLst>
            <a:rect l="l" t="t" r="r" b="b"/>
            <a:pathLst>
              <a:path w="3621309" h="3609589">
                <a:moveTo>
                  <a:pt x="0" y="0"/>
                </a:moveTo>
                <a:lnTo>
                  <a:pt x="3621309" y="0"/>
                </a:lnTo>
                <a:lnTo>
                  <a:pt x="3621309" y="3609589"/>
                </a:lnTo>
                <a:lnTo>
                  <a:pt x="0" y="3609589"/>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2702174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Picture Placeholder 13"/>
          <p:cNvSpPr>
            <a:spLocks noGrp="1"/>
          </p:cNvSpPr>
          <p:nvPr>
            <p:ph type="pic" sz="quarter" idx="12"/>
          </p:nvPr>
        </p:nvSpPr>
        <p:spPr>
          <a:xfrm>
            <a:off x="4310743" y="3381828"/>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997372"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84000" y="3381827"/>
            <a:ext cx="2293258" cy="2293258"/>
          </a:xfrm>
          <a:custGeom>
            <a:avLst/>
            <a:gdLst>
              <a:gd name="connsiteX0" fmla="*/ 1277257 w 2554514"/>
              <a:gd name="connsiteY0" fmla="*/ 0 h 2554514"/>
              <a:gd name="connsiteX1" fmla="*/ 2554514 w 2554514"/>
              <a:gd name="connsiteY1" fmla="*/ 1277257 h 2554514"/>
              <a:gd name="connsiteX2" fmla="*/ 1277257 w 2554514"/>
              <a:gd name="connsiteY2" fmla="*/ 2554514 h 2554514"/>
              <a:gd name="connsiteX3" fmla="*/ 0 w 2554514"/>
              <a:gd name="connsiteY3" fmla="*/ 1277257 h 2554514"/>
              <a:gd name="connsiteX4" fmla="*/ 1277257 w 2554514"/>
              <a:gd name="connsiteY4" fmla="*/ 0 h 2554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514" h="2554514">
                <a:moveTo>
                  <a:pt x="1277257" y="0"/>
                </a:moveTo>
                <a:cubicBezTo>
                  <a:pt x="1982667" y="0"/>
                  <a:pt x="2554514" y="571847"/>
                  <a:pt x="2554514" y="1277257"/>
                </a:cubicBezTo>
                <a:cubicBezTo>
                  <a:pt x="2554514" y="1982667"/>
                  <a:pt x="1982667" y="2554514"/>
                  <a:pt x="1277257" y="2554514"/>
                </a:cubicBezTo>
                <a:cubicBezTo>
                  <a:pt x="571847" y="2554514"/>
                  <a:pt x="0" y="1982667"/>
                  <a:pt x="0" y="1277257"/>
                </a:cubicBezTo>
                <a:cubicBezTo>
                  <a:pt x="0" y="571847"/>
                  <a:pt x="571847" y="0"/>
                  <a:pt x="1277257"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0697589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4889500" y="2353608"/>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9953159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42084937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1_Title Slide">
    <p:spTree>
      <p:nvGrpSpPr>
        <p:cNvPr id="1" name=""/>
        <p:cNvGrpSpPr/>
        <p:nvPr/>
      </p:nvGrpSpPr>
      <p:grpSpPr>
        <a:xfrm>
          <a:off x="0" y="0"/>
          <a:ext cx="0" cy="0"/>
          <a:chOff x="0" y="0"/>
          <a:chExt cx="0" cy="0"/>
        </a:xfrm>
      </p:grpSpPr>
      <p:sp>
        <p:nvSpPr>
          <p:cNvPr id="7" name="Picture Placeholder 6"/>
          <p:cNvSpPr>
            <a:spLocks noGrp="1"/>
          </p:cNvSpPr>
          <p:nvPr>
            <p:ph type="pic" sz="quarter" idx="10"/>
          </p:nvPr>
        </p:nvSpPr>
        <p:spPr>
          <a:xfrm>
            <a:off x="4634754" y="1620745"/>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0" name="Picture Placeholder 9"/>
          <p:cNvSpPr>
            <a:spLocks noGrp="1"/>
          </p:cNvSpPr>
          <p:nvPr>
            <p:ph type="pic" sz="quarter" idx="11"/>
          </p:nvPr>
        </p:nvSpPr>
        <p:spPr>
          <a:xfrm>
            <a:off x="4634754" y="4480859"/>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2"/>
          </p:nvPr>
        </p:nvSpPr>
        <p:spPr>
          <a:xfrm>
            <a:off x="11068050" y="3050802"/>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694879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9452434" y="257501"/>
            <a:ext cx="6699705" cy="10029499"/>
          </a:xfrm>
          <a:custGeom>
            <a:avLst/>
            <a:gdLst>
              <a:gd name="connsiteX0" fmla="*/ 0 w 6699705"/>
              <a:gd name="connsiteY0" fmla="*/ 0 h 10029499"/>
              <a:gd name="connsiteX1" fmla="*/ 6699705 w 6699705"/>
              <a:gd name="connsiteY1" fmla="*/ 0 h 10029499"/>
              <a:gd name="connsiteX2" fmla="*/ 6699705 w 6699705"/>
              <a:gd name="connsiteY2" fmla="*/ 10029499 h 10029499"/>
              <a:gd name="connsiteX3" fmla="*/ 0 w 6699705"/>
              <a:gd name="connsiteY3" fmla="*/ 10029499 h 10029499"/>
            </a:gdLst>
            <a:ahLst/>
            <a:cxnLst>
              <a:cxn ang="0">
                <a:pos x="connsiteX0" y="connsiteY0"/>
              </a:cxn>
              <a:cxn ang="0">
                <a:pos x="connsiteX1" y="connsiteY1"/>
              </a:cxn>
              <a:cxn ang="0">
                <a:pos x="connsiteX2" y="connsiteY2"/>
              </a:cxn>
              <a:cxn ang="0">
                <a:pos x="connsiteX3" y="connsiteY3"/>
              </a:cxn>
            </a:cxnLst>
            <a:rect l="l" t="t" r="r" b="b"/>
            <a:pathLst>
              <a:path w="6699705" h="10029499">
                <a:moveTo>
                  <a:pt x="0" y="0"/>
                </a:moveTo>
                <a:lnTo>
                  <a:pt x="6699705" y="0"/>
                </a:lnTo>
                <a:lnTo>
                  <a:pt x="6699705" y="10029499"/>
                </a:lnTo>
                <a:lnTo>
                  <a:pt x="0" y="10029499"/>
                </a:lnTo>
                <a:close/>
              </a:path>
            </a:pathLst>
          </a:custGeom>
        </p:spPr>
        <p:txBody>
          <a:bodyPr wrap="square">
            <a:noAutofit/>
          </a:bodyPr>
          <a:lstStyle/>
          <a:p>
            <a:endParaRPr lang="en-GB"/>
          </a:p>
        </p:txBody>
      </p:sp>
    </p:spTree>
    <p:extLst>
      <p:ext uri="{BB962C8B-B14F-4D97-AF65-F5344CB8AC3E}">
        <p14:creationId xmlns:p14="http://schemas.microsoft.com/office/powerpoint/2010/main" val="3067350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3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1371600" y="2997200"/>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3"/>
          </p:nvPr>
        </p:nvSpPr>
        <p:spPr>
          <a:xfrm>
            <a:off x="12776200" y="2997199"/>
            <a:ext cx="4140200" cy="4114800"/>
          </a:xfrm>
          <a:custGeom>
            <a:avLst/>
            <a:gdLst>
              <a:gd name="connsiteX0" fmla="*/ 0 w 4140200"/>
              <a:gd name="connsiteY0" fmla="*/ 0 h 4114800"/>
              <a:gd name="connsiteX1" fmla="*/ 4140200 w 4140200"/>
              <a:gd name="connsiteY1" fmla="*/ 0 h 4114800"/>
              <a:gd name="connsiteX2" fmla="*/ 4140200 w 4140200"/>
              <a:gd name="connsiteY2" fmla="*/ 4114800 h 4114800"/>
              <a:gd name="connsiteX3" fmla="*/ 0 w 4140200"/>
              <a:gd name="connsiteY3" fmla="*/ 4114800 h 4114800"/>
            </a:gdLst>
            <a:ahLst/>
            <a:cxnLst>
              <a:cxn ang="0">
                <a:pos x="connsiteX0" y="connsiteY0"/>
              </a:cxn>
              <a:cxn ang="0">
                <a:pos x="connsiteX1" y="connsiteY1"/>
              </a:cxn>
              <a:cxn ang="0">
                <a:pos x="connsiteX2" y="connsiteY2"/>
              </a:cxn>
              <a:cxn ang="0">
                <a:pos x="connsiteX3" y="connsiteY3"/>
              </a:cxn>
            </a:cxnLst>
            <a:rect l="l" t="t" r="r" b="b"/>
            <a:pathLst>
              <a:path w="4140200" h="4114800">
                <a:moveTo>
                  <a:pt x="0" y="0"/>
                </a:moveTo>
                <a:lnTo>
                  <a:pt x="4140200" y="0"/>
                </a:lnTo>
                <a:lnTo>
                  <a:pt x="4140200" y="4114800"/>
                </a:lnTo>
                <a:lnTo>
                  <a:pt x="0" y="411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431644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7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1371600"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42220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70725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99229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83959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8_Title Slide">
    <p:spTree>
      <p:nvGrpSpPr>
        <p:cNvPr id="1" name=""/>
        <p:cNvGrpSpPr/>
        <p:nvPr/>
      </p:nvGrpSpPr>
      <p:grpSpPr>
        <a:xfrm>
          <a:off x="0" y="0"/>
          <a:ext cx="0" cy="0"/>
          <a:chOff x="0" y="0"/>
          <a:chExt cx="0" cy="0"/>
        </a:xfrm>
      </p:grpSpPr>
      <p:sp>
        <p:nvSpPr>
          <p:cNvPr id="17" name="Picture Placeholder 16"/>
          <p:cNvSpPr>
            <a:spLocks noGrp="1"/>
          </p:cNvSpPr>
          <p:nvPr>
            <p:ph type="pic" sz="quarter" idx="13"/>
          </p:nvPr>
        </p:nvSpPr>
        <p:spPr>
          <a:xfrm>
            <a:off x="8616256"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4"/>
          </p:nvPr>
        </p:nvSpPr>
        <p:spPr>
          <a:xfrm>
            <a:off x="11466713" y="3098799"/>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5"/>
          </p:nvPr>
        </p:nvSpPr>
        <p:spPr>
          <a:xfrm>
            <a:off x="14317169" y="3098800"/>
            <a:ext cx="2599231" cy="3733800"/>
          </a:xfrm>
          <a:custGeom>
            <a:avLst/>
            <a:gdLst>
              <a:gd name="connsiteX0" fmla="*/ 0 w 2599231"/>
              <a:gd name="connsiteY0" fmla="*/ 0 h 3733800"/>
              <a:gd name="connsiteX1" fmla="*/ 2599231 w 2599231"/>
              <a:gd name="connsiteY1" fmla="*/ 0 h 3733800"/>
              <a:gd name="connsiteX2" fmla="*/ 2599231 w 2599231"/>
              <a:gd name="connsiteY2" fmla="*/ 3733800 h 3733800"/>
              <a:gd name="connsiteX3" fmla="*/ 0 w 2599231"/>
              <a:gd name="connsiteY3" fmla="*/ 3733800 h 3733800"/>
            </a:gdLst>
            <a:ahLst/>
            <a:cxnLst>
              <a:cxn ang="0">
                <a:pos x="connsiteX0" y="connsiteY0"/>
              </a:cxn>
              <a:cxn ang="0">
                <a:pos x="connsiteX1" y="connsiteY1"/>
              </a:cxn>
              <a:cxn ang="0">
                <a:pos x="connsiteX2" y="connsiteY2"/>
              </a:cxn>
              <a:cxn ang="0">
                <a:pos x="connsiteX3" y="connsiteY3"/>
              </a:cxn>
            </a:cxnLst>
            <a:rect l="l" t="t" r="r" b="b"/>
            <a:pathLst>
              <a:path w="2599231" h="3733800">
                <a:moveTo>
                  <a:pt x="0" y="0"/>
                </a:moveTo>
                <a:lnTo>
                  <a:pt x="2599231" y="0"/>
                </a:lnTo>
                <a:lnTo>
                  <a:pt x="2599231" y="3733800"/>
                </a:lnTo>
                <a:lnTo>
                  <a:pt x="0" y="3733800"/>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1"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23" name="Rectangle 22"/>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74341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1371600" y="1943100"/>
            <a:ext cx="15544800" cy="5384800"/>
          </a:xfrm>
          <a:custGeom>
            <a:avLst/>
            <a:gdLst>
              <a:gd name="connsiteX0" fmla="*/ 0 w 15544800"/>
              <a:gd name="connsiteY0" fmla="*/ 0 h 5384800"/>
              <a:gd name="connsiteX1" fmla="*/ 15544800 w 15544800"/>
              <a:gd name="connsiteY1" fmla="*/ 0 h 5384800"/>
              <a:gd name="connsiteX2" fmla="*/ 15544800 w 15544800"/>
              <a:gd name="connsiteY2" fmla="*/ 5384800 h 5384800"/>
              <a:gd name="connsiteX3" fmla="*/ 0 w 15544800"/>
              <a:gd name="connsiteY3" fmla="*/ 5384800 h 5384800"/>
            </a:gdLst>
            <a:ahLst/>
            <a:cxnLst>
              <a:cxn ang="0">
                <a:pos x="connsiteX0" y="connsiteY0"/>
              </a:cxn>
              <a:cxn ang="0">
                <a:pos x="connsiteX1" y="connsiteY1"/>
              </a:cxn>
              <a:cxn ang="0">
                <a:pos x="connsiteX2" y="connsiteY2"/>
              </a:cxn>
              <a:cxn ang="0">
                <a:pos x="connsiteX3" y="connsiteY3"/>
              </a:cxn>
            </a:cxnLst>
            <a:rect l="l" t="t" r="r" b="b"/>
            <a:pathLst>
              <a:path w="15544800" h="5384800">
                <a:moveTo>
                  <a:pt x="0" y="0"/>
                </a:moveTo>
                <a:lnTo>
                  <a:pt x="15544800" y="0"/>
                </a:lnTo>
                <a:lnTo>
                  <a:pt x="15544800" y="5384800"/>
                </a:lnTo>
                <a:lnTo>
                  <a:pt x="0" y="53848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085181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7" name="Rectangle 6"/>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2"/>
          </p:nvPr>
        </p:nvSpPr>
        <p:spPr>
          <a:xfrm>
            <a:off x="3939789" y="2959099"/>
            <a:ext cx="4864100" cy="4559300"/>
          </a:xfrm>
          <a:custGeom>
            <a:avLst/>
            <a:gdLst>
              <a:gd name="connsiteX0" fmla="*/ 0 w 4864100"/>
              <a:gd name="connsiteY0" fmla="*/ 0 h 4559300"/>
              <a:gd name="connsiteX1" fmla="*/ 4864100 w 4864100"/>
              <a:gd name="connsiteY1" fmla="*/ 0 h 4559300"/>
              <a:gd name="connsiteX2" fmla="*/ 4864100 w 4864100"/>
              <a:gd name="connsiteY2" fmla="*/ 4559300 h 4559300"/>
              <a:gd name="connsiteX3" fmla="*/ 0 w 4864100"/>
              <a:gd name="connsiteY3" fmla="*/ 4559300 h 4559300"/>
            </a:gdLst>
            <a:ahLst/>
            <a:cxnLst>
              <a:cxn ang="0">
                <a:pos x="connsiteX0" y="connsiteY0"/>
              </a:cxn>
              <a:cxn ang="0">
                <a:pos x="connsiteX1" y="connsiteY1"/>
              </a:cxn>
              <a:cxn ang="0">
                <a:pos x="connsiteX2" y="connsiteY2"/>
              </a:cxn>
              <a:cxn ang="0">
                <a:pos x="connsiteX3" y="connsiteY3"/>
              </a:cxn>
            </a:cxnLst>
            <a:rect l="l" t="t" r="r" b="b"/>
            <a:pathLst>
              <a:path w="4864100" h="4559300">
                <a:moveTo>
                  <a:pt x="0" y="0"/>
                </a:moveTo>
                <a:lnTo>
                  <a:pt x="4864100" y="0"/>
                </a:lnTo>
                <a:lnTo>
                  <a:pt x="4864100" y="4559300"/>
                </a:lnTo>
                <a:lnTo>
                  <a:pt x="0" y="4559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2963550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2264229"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6908800"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11553371" y="1957617"/>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2264228"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6" name="Picture Placeholder 25"/>
          <p:cNvSpPr>
            <a:spLocks noGrp="1"/>
          </p:cNvSpPr>
          <p:nvPr>
            <p:ph type="pic" sz="quarter" idx="16"/>
          </p:nvPr>
        </p:nvSpPr>
        <p:spPr>
          <a:xfrm>
            <a:off x="6908799"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29" name="Picture Placeholder 28"/>
          <p:cNvSpPr>
            <a:spLocks noGrp="1"/>
          </p:cNvSpPr>
          <p:nvPr>
            <p:ph type="pic" sz="quarter" idx="17"/>
          </p:nvPr>
        </p:nvSpPr>
        <p:spPr>
          <a:xfrm>
            <a:off x="11553370" y="5441046"/>
            <a:ext cx="4470400" cy="3294743"/>
          </a:xfrm>
          <a:custGeom>
            <a:avLst/>
            <a:gdLst>
              <a:gd name="connsiteX0" fmla="*/ 0 w 4470400"/>
              <a:gd name="connsiteY0" fmla="*/ 0 h 3294743"/>
              <a:gd name="connsiteX1" fmla="*/ 4470400 w 4470400"/>
              <a:gd name="connsiteY1" fmla="*/ 0 h 3294743"/>
              <a:gd name="connsiteX2" fmla="*/ 4470400 w 4470400"/>
              <a:gd name="connsiteY2" fmla="*/ 3294743 h 3294743"/>
              <a:gd name="connsiteX3" fmla="*/ 0 w 4470400"/>
              <a:gd name="connsiteY3" fmla="*/ 3294743 h 3294743"/>
            </a:gdLst>
            <a:ahLst/>
            <a:cxnLst>
              <a:cxn ang="0">
                <a:pos x="connsiteX0" y="connsiteY0"/>
              </a:cxn>
              <a:cxn ang="0">
                <a:pos x="connsiteX1" y="connsiteY1"/>
              </a:cxn>
              <a:cxn ang="0">
                <a:pos x="connsiteX2" y="connsiteY2"/>
              </a:cxn>
              <a:cxn ang="0">
                <a:pos x="connsiteX3" y="connsiteY3"/>
              </a:cxn>
            </a:cxnLst>
            <a:rect l="l" t="t" r="r" b="b"/>
            <a:pathLst>
              <a:path w="4470400" h="3294743">
                <a:moveTo>
                  <a:pt x="0" y="0"/>
                </a:moveTo>
                <a:lnTo>
                  <a:pt x="4470400" y="0"/>
                </a:lnTo>
                <a:lnTo>
                  <a:pt x="4470400" y="3294743"/>
                </a:lnTo>
                <a:lnTo>
                  <a:pt x="0" y="3294743"/>
                </a:lnTo>
                <a:close/>
              </a:path>
            </a:pathLst>
          </a:custGeom>
          <a:solidFill>
            <a:schemeClr val="bg1">
              <a:lumMod val="95000"/>
            </a:schemeClr>
          </a:solidFill>
        </p:spPr>
        <p:txBody>
          <a:bodyPr wrap="square">
            <a:noAutofit/>
          </a:bodyPr>
          <a:lstStyle/>
          <a:p>
            <a:endParaRPr lang="en-GB"/>
          </a:p>
        </p:txBody>
      </p:sp>
      <p:sp>
        <p:nvSpPr>
          <p:cNvPr id="30" name="Rectangle 2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8993200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sp>
        <p:nvSpPr>
          <p:cNvPr id="16" name="Picture Placeholder 15"/>
          <p:cNvSpPr>
            <a:spLocks noGrp="1"/>
          </p:cNvSpPr>
          <p:nvPr>
            <p:ph type="pic" sz="quarter" idx="12"/>
          </p:nvPr>
        </p:nvSpPr>
        <p:spPr>
          <a:xfrm>
            <a:off x="6799949"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560291" y="2723818"/>
            <a:ext cx="5239657"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20" name="Rectangle 1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846554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16" name="Picture Placeholder 15"/>
          <p:cNvSpPr>
            <a:spLocks noGrp="1"/>
          </p:cNvSpPr>
          <p:nvPr>
            <p:ph type="pic" sz="quarter" idx="12"/>
          </p:nvPr>
        </p:nvSpPr>
        <p:spPr>
          <a:xfrm>
            <a:off x="1634149" y="2723817"/>
            <a:ext cx="10479315" cy="5021943"/>
          </a:xfrm>
          <a:custGeom>
            <a:avLst/>
            <a:gdLst>
              <a:gd name="connsiteX0" fmla="*/ 0 w 5239657"/>
              <a:gd name="connsiteY0" fmla="*/ 0 h 5021943"/>
              <a:gd name="connsiteX1" fmla="*/ 5239657 w 5239657"/>
              <a:gd name="connsiteY1" fmla="*/ 0 h 5021943"/>
              <a:gd name="connsiteX2" fmla="*/ 5239657 w 5239657"/>
              <a:gd name="connsiteY2" fmla="*/ 5021943 h 5021943"/>
              <a:gd name="connsiteX3" fmla="*/ 0 w 5239657"/>
              <a:gd name="connsiteY3" fmla="*/ 5021943 h 5021943"/>
            </a:gdLst>
            <a:ahLst/>
            <a:cxnLst>
              <a:cxn ang="0">
                <a:pos x="connsiteX0" y="connsiteY0"/>
              </a:cxn>
              <a:cxn ang="0">
                <a:pos x="connsiteX1" y="connsiteY1"/>
              </a:cxn>
              <a:cxn ang="0">
                <a:pos x="connsiteX2" y="connsiteY2"/>
              </a:cxn>
              <a:cxn ang="0">
                <a:pos x="connsiteX3" y="connsiteY3"/>
              </a:cxn>
            </a:cxnLst>
            <a:rect l="l" t="t" r="r" b="b"/>
            <a:pathLst>
              <a:path w="5239657" h="5021943">
                <a:moveTo>
                  <a:pt x="0" y="0"/>
                </a:moveTo>
                <a:lnTo>
                  <a:pt x="5239657" y="0"/>
                </a:lnTo>
                <a:lnTo>
                  <a:pt x="5239657" y="5021943"/>
                </a:lnTo>
                <a:lnTo>
                  <a:pt x="0" y="5021943"/>
                </a:lnTo>
                <a:close/>
              </a:path>
            </a:pathLst>
          </a:custGeom>
          <a:solidFill>
            <a:schemeClr val="bg1">
              <a:lumMod val="95000"/>
            </a:schemeClr>
          </a:solidFill>
        </p:spPr>
        <p:txBody>
          <a:bodyPr wrap="square">
            <a:noAutofit/>
          </a:bodyPr>
          <a:lstStyle/>
          <a:p>
            <a:endParaRPr lang="en-GB"/>
          </a:p>
        </p:txBody>
      </p:sp>
      <p:sp>
        <p:nvSpPr>
          <p:cNvPr id="10" name="Rectangle 9"/>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378078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9510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0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11068050"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8242836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6_Title Slide">
    <p:spTree>
      <p:nvGrpSpPr>
        <p:cNvPr id="1" name=""/>
        <p:cNvGrpSpPr/>
        <p:nvPr/>
      </p:nvGrpSpPr>
      <p:grpSpPr>
        <a:xfrm>
          <a:off x="0" y="0"/>
          <a:ext cx="0" cy="0"/>
          <a:chOff x="0" y="0"/>
          <a:chExt cx="0" cy="0"/>
        </a:xfrm>
      </p:grpSpPr>
      <p:sp>
        <p:nvSpPr>
          <p:cNvPr id="3" name="Chart Placeholder 2"/>
          <p:cNvSpPr>
            <a:spLocks noGrp="1"/>
          </p:cNvSpPr>
          <p:nvPr>
            <p:ph type="chart" sz="quarter" idx="12"/>
          </p:nvPr>
        </p:nvSpPr>
        <p:spPr>
          <a:xfrm>
            <a:off x="9681028" y="3077029"/>
            <a:ext cx="7235371" cy="5266871"/>
          </a:xfrm>
        </p:spPr>
        <p:txBody>
          <a:bodyPr/>
          <a:lstStyle/>
          <a:p>
            <a:endParaRPr lang="en-GB"/>
          </a:p>
        </p:txBody>
      </p:sp>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788865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Picture Placeholder 17"/>
          <p:cNvSpPr>
            <a:spLocks noGrp="1"/>
          </p:cNvSpPr>
          <p:nvPr>
            <p:ph type="pic" sz="quarter" idx="12"/>
          </p:nvPr>
        </p:nvSpPr>
        <p:spPr>
          <a:xfrm>
            <a:off x="13715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3"/>
          </p:nvPr>
        </p:nvSpPr>
        <p:spPr>
          <a:xfrm>
            <a:off x="398552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4"/>
          </p:nvPr>
        </p:nvSpPr>
        <p:spPr>
          <a:xfrm>
            <a:off x="659944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5" name="Picture Placeholder 24"/>
          <p:cNvSpPr>
            <a:spLocks noGrp="1"/>
          </p:cNvSpPr>
          <p:nvPr>
            <p:ph type="pic" sz="quarter" idx="15"/>
          </p:nvPr>
        </p:nvSpPr>
        <p:spPr>
          <a:xfrm>
            <a:off x="9213360"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28" name="Picture Placeholder 27"/>
          <p:cNvSpPr>
            <a:spLocks noGrp="1"/>
          </p:cNvSpPr>
          <p:nvPr>
            <p:ph type="pic" sz="quarter" idx="16"/>
          </p:nvPr>
        </p:nvSpPr>
        <p:spPr>
          <a:xfrm>
            <a:off x="1182727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
        <p:nvSpPr>
          <p:cNvPr id="31" name="Picture Placeholder 30"/>
          <p:cNvSpPr>
            <a:spLocks noGrp="1"/>
          </p:cNvSpPr>
          <p:nvPr>
            <p:ph type="pic" sz="quarter" idx="17"/>
          </p:nvPr>
        </p:nvSpPr>
        <p:spPr>
          <a:xfrm>
            <a:off x="14441199" y="2540000"/>
            <a:ext cx="2475200" cy="3492501"/>
          </a:xfrm>
          <a:custGeom>
            <a:avLst/>
            <a:gdLst>
              <a:gd name="connsiteX0" fmla="*/ 0 w 2475200"/>
              <a:gd name="connsiteY0" fmla="*/ 0 h 3492501"/>
              <a:gd name="connsiteX1" fmla="*/ 2475200 w 2475200"/>
              <a:gd name="connsiteY1" fmla="*/ 0 h 3492501"/>
              <a:gd name="connsiteX2" fmla="*/ 2475200 w 2475200"/>
              <a:gd name="connsiteY2" fmla="*/ 3492501 h 3492501"/>
              <a:gd name="connsiteX3" fmla="*/ 0 w 2475200"/>
              <a:gd name="connsiteY3" fmla="*/ 3492501 h 3492501"/>
            </a:gdLst>
            <a:ahLst/>
            <a:cxnLst>
              <a:cxn ang="0">
                <a:pos x="connsiteX0" y="connsiteY0"/>
              </a:cxn>
              <a:cxn ang="0">
                <a:pos x="connsiteX1" y="connsiteY1"/>
              </a:cxn>
              <a:cxn ang="0">
                <a:pos x="connsiteX2" y="connsiteY2"/>
              </a:cxn>
              <a:cxn ang="0">
                <a:pos x="connsiteX3" y="connsiteY3"/>
              </a:cxn>
            </a:cxnLst>
            <a:rect l="l" t="t" r="r" b="b"/>
            <a:pathLst>
              <a:path w="2475200" h="3492501">
                <a:moveTo>
                  <a:pt x="0" y="0"/>
                </a:moveTo>
                <a:lnTo>
                  <a:pt x="2475200" y="0"/>
                </a:lnTo>
                <a:lnTo>
                  <a:pt x="2475200" y="3492501"/>
                </a:lnTo>
                <a:lnTo>
                  <a:pt x="0" y="3492501"/>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847261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 Placeholder 14"/>
          <p:cNvSpPr>
            <a:spLocks noGrp="1"/>
          </p:cNvSpPr>
          <p:nvPr>
            <p:ph type="body" sz="quarter" idx="11"/>
          </p:nvPr>
        </p:nvSpPr>
        <p:spPr>
          <a:xfrm>
            <a:off x="5689600" y="645534"/>
            <a:ext cx="6908800" cy="707886"/>
          </a:xfrm>
        </p:spPr>
        <p:txBody>
          <a:bodyPr anchor="ctr">
            <a:normAutofit/>
          </a:bodyPr>
          <a:lstStyle>
            <a:lvl1pPr marL="0" indent="0" algn="ctr">
              <a:buNone/>
              <a:defRPr sz="4000" b="1">
                <a:solidFill>
                  <a:schemeClr val="accent2"/>
                </a:solidFill>
              </a:defRPr>
            </a:lvl1pPr>
          </a:lstStyle>
          <a:p>
            <a:pPr lvl="0"/>
            <a:endParaRPr lang="en-GB"/>
          </a:p>
        </p:txBody>
      </p:sp>
      <p:sp>
        <p:nvSpPr>
          <p:cNvPr id="6" name="Rectangle 5"/>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Picture Placeholder 12"/>
          <p:cNvSpPr>
            <a:spLocks noGrp="1"/>
          </p:cNvSpPr>
          <p:nvPr>
            <p:ph type="pic" sz="quarter" idx="12"/>
          </p:nvPr>
        </p:nvSpPr>
        <p:spPr>
          <a:xfrm>
            <a:off x="33083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3"/>
          </p:nvPr>
        </p:nvSpPr>
        <p:spPr>
          <a:xfrm>
            <a:off x="7461249"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4"/>
          </p:nvPr>
        </p:nvSpPr>
        <p:spPr>
          <a:xfrm>
            <a:off x="11614150" y="2768600"/>
            <a:ext cx="3365500" cy="3162300"/>
          </a:xfrm>
          <a:custGeom>
            <a:avLst/>
            <a:gdLst>
              <a:gd name="connsiteX0" fmla="*/ 0 w 3365500"/>
              <a:gd name="connsiteY0" fmla="*/ 0 h 3162300"/>
              <a:gd name="connsiteX1" fmla="*/ 3365500 w 3365500"/>
              <a:gd name="connsiteY1" fmla="*/ 0 h 3162300"/>
              <a:gd name="connsiteX2" fmla="*/ 3365500 w 3365500"/>
              <a:gd name="connsiteY2" fmla="*/ 3162300 h 3162300"/>
              <a:gd name="connsiteX3" fmla="*/ 0 w 3365500"/>
              <a:gd name="connsiteY3" fmla="*/ 3162300 h 3162300"/>
            </a:gdLst>
            <a:ahLst/>
            <a:cxnLst>
              <a:cxn ang="0">
                <a:pos x="connsiteX0" y="connsiteY0"/>
              </a:cxn>
              <a:cxn ang="0">
                <a:pos x="connsiteX1" y="connsiteY1"/>
              </a:cxn>
              <a:cxn ang="0">
                <a:pos x="connsiteX2" y="connsiteY2"/>
              </a:cxn>
              <a:cxn ang="0">
                <a:pos x="connsiteX3" y="connsiteY3"/>
              </a:cxn>
            </a:cxnLst>
            <a:rect l="l" t="t" r="r" b="b"/>
            <a:pathLst>
              <a:path w="3365500" h="3162300">
                <a:moveTo>
                  <a:pt x="0" y="0"/>
                </a:moveTo>
                <a:lnTo>
                  <a:pt x="3365500" y="0"/>
                </a:lnTo>
                <a:lnTo>
                  <a:pt x="3365500" y="3162300"/>
                </a:lnTo>
                <a:lnTo>
                  <a:pt x="0" y="31623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369967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sp>
        <p:nvSpPr>
          <p:cNvPr id="10" name="Picture Placeholder 9"/>
          <p:cNvSpPr>
            <a:spLocks noGrp="1"/>
          </p:cNvSpPr>
          <p:nvPr>
            <p:ph type="pic" sz="quarter" idx="12"/>
          </p:nvPr>
        </p:nvSpPr>
        <p:spPr>
          <a:xfrm>
            <a:off x="0" y="3178629"/>
            <a:ext cx="18288000" cy="7108372"/>
          </a:xfrm>
          <a:custGeom>
            <a:avLst/>
            <a:gdLst>
              <a:gd name="connsiteX0" fmla="*/ 0 w 18288000"/>
              <a:gd name="connsiteY0" fmla="*/ 0 h 6193971"/>
              <a:gd name="connsiteX1" fmla="*/ 18288000 w 18288000"/>
              <a:gd name="connsiteY1" fmla="*/ 0 h 6193971"/>
              <a:gd name="connsiteX2" fmla="*/ 18288000 w 18288000"/>
              <a:gd name="connsiteY2" fmla="*/ 6193971 h 6193971"/>
              <a:gd name="connsiteX3" fmla="*/ 0 w 18288000"/>
              <a:gd name="connsiteY3" fmla="*/ 6193971 h 6193971"/>
            </a:gdLst>
            <a:ahLst/>
            <a:cxnLst>
              <a:cxn ang="0">
                <a:pos x="connsiteX0" y="connsiteY0"/>
              </a:cxn>
              <a:cxn ang="0">
                <a:pos x="connsiteX1" y="connsiteY1"/>
              </a:cxn>
              <a:cxn ang="0">
                <a:pos x="connsiteX2" y="connsiteY2"/>
              </a:cxn>
              <a:cxn ang="0">
                <a:pos x="connsiteX3" y="connsiteY3"/>
              </a:cxn>
            </a:cxnLst>
            <a:rect l="l" t="t" r="r" b="b"/>
            <a:pathLst>
              <a:path w="18288000" h="6193971">
                <a:moveTo>
                  <a:pt x="0" y="0"/>
                </a:moveTo>
                <a:lnTo>
                  <a:pt x="18288000" y="0"/>
                </a:lnTo>
                <a:lnTo>
                  <a:pt x="18288000" y="6193971"/>
                </a:lnTo>
                <a:lnTo>
                  <a:pt x="0" y="6193971"/>
                </a:lnTo>
                <a:close/>
              </a:path>
            </a:pathLst>
          </a:custGeom>
          <a:solidFill>
            <a:schemeClr val="bg1">
              <a:lumMod val="95000"/>
            </a:schemeClr>
          </a:solidFill>
        </p:spPr>
        <p:txBody>
          <a:bodyPr wrap="square">
            <a:noAutofit/>
          </a:bodyPr>
          <a:lstStyle/>
          <a:p>
            <a:endParaRPr lang="en-GB"/>
          </a:p>
        </p:txBody>
      </p:sp>
      <p:grpSp>
        <p:nvGrpSpPr>
          <p:cNvPr id="13" name="Group 12"/>
          <p:cNvGrpSpPr/>
          <p:nvPr userDrawn="1"/>
        </p:nvGrpSpPr>
        <p:grpSpPr>
          <a:xfrm flipH="1">
            <a:off x="16916400" y="645533"/>
            <a:ext cx="1371600" cy="707886"/>
            <a:chOff x="0" y="645533"/>
            <a:chExt cx="1371600" cy="707886"/>
          </a:xfrm>
        </p:grpSpPr>
        <p:sp>
          <p:nvSpPr>
            <p:cNvPr id="14" name="Rectangle 1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19" name="Rectangle 18"/>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5078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778187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1_Title Slide">
    <p:spTree>
      <p:nvGrpSpPr>
        <p:cNvPr id="1" name=""/>
        <p:cNvGrpSpPr/>
        <p:nvPr/>
      </p:nvGrpSpPr>
      <p:grpSpPr>
        <a:xfrm>
          <a:off x="0" y="0"/>
          <a:ext cx="0" cy="0"/>
          <a:chOff x="0" y="0"/>
          <a:chExt cx="0" cy="0"/>
        </a:xfrm>
      </p:grpSpPr>
      <p:grpSp>
        <p:nvGrpSpPr>
          <p:cNvPr id="2" name="Group 1"/>
          <p:cNvGrpSpPr/>
          <p:nvPr userDrawn="1"/>
        </p:nvGrpSpPr>
        <p:grpSpPr>
          <a:xfrm flipH="1">
            <a:off x="16916400" y="645533"/>
            <a:ext cx="1371600" cy="707886"/>
            <a:chOff x="0" y="645533"/>
            <a:chExt cx="1371600" cy="707886"/>
          </a:xfrm>
        </p:grpSpPr>
        <p:sp>
          <p:nvSpPr>
            <p:cNvPr id="9" name="Rectangle 8"/>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5" name="Text Placeholder 14"/>
          <p:cNvSpPr>
            <a:spLocks noGrp="1"/>
          </p:cNvSpPr>
          <p:nvPr>
            <p:ph type="body" sz="quarter" idx="11"/>
          </p:nvPr>
        </p:nvSpPr>
        <p:spPr>
          <a:xfrm>
            <a:off x="9818919" y="645534"/>
            <a:ext cx="6908800" cy="707886"/>
          </a:xfrm>
        </p:spPr>
        <p:txBody>
          <a:bodyPr anchor="ctr">
            <a:normAutofit/>
          </a:bodyPr>
          <a:lstStyle>
            <a:lvl1pPr marL="0" indent="0" algn="r">
              <a:buNone/>
              <a:defRPr sz="4000" b="1">
                <a:solidFill>
                  <a:schemeClr val="accent2"/>
                </a:solidFill>
              </a:defRPr>
            </a:lvl1pPr>
          </a:lstStyle>
          <a:p>
            <a:pPr lvl="0"/>
            <a:endParaRPr lang="en-GB"/>
          </a:p>
        </p:txBody>
      </p:sp>
      <p:sp>
        <p:nvSpPr>
          <p:cNvPr id="7" name="Rectangle 6"/>
          <p:cNvSpPr/>
          <p:nvPr userDrawn="1"/>
        </p:nvSpPr>
        <p:spPr>
          <a:xfrm>
            <a:off x="16858342"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icture Placeholder 15"/>
          <p:cNvSpPr>
            <a:spLocks noGrp="1"/>
          </p:cNvSpPr>
          <p:nvPr>
            <p:ph type="pic" sz="quarter" idx="12"/>
          </p:nvPr>
        </p:nvSpPr>
        <p:spPr>
          <a:xfrm>
            <a:off x="81679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17" name="Picture Placeholder 16"/>
          <p:cNvSpPr>
            <a:spLocks noGrp="1"/>
          </p:cNvSpPr>
          <p:nvPr>
            <p:ph type="pic" sz="quarter" idx="13"/>
          </p:nvPr>
        </p:nvSpPr>
        <p:spPr>
          <a:xfrm>
            <a:off x="12524018" y="27685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0" name="Picture Placeholder 19"/>
          <p:cNvSpPr>
            <a:spLocks noGrp="1"/>
          </p:cNvSpPr>
          <p:nvPr>
            <p:ph type="pic" sz="quarter" idx="14"/>
          </p:nvPr>
        </p:nvSpPr>
        <p:spPr>
          <a:xfrm>
            <a:off x="8167918" y="5651499"/>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5"/>
          </p:nvPr>
        </p:nvSpPr>
        <p:spPr>
          <a:xfrm>
            <a:off x="12524018" y="5651500"/>
            <a:ext cx="4203700" cy="2730500"/>
          </a:xfrm>
          <a:custGeom>
            <a:avLst/>
            <a:gdLst>
              <a:gd name="connsiteX0" fmla="*/ 0 w 4203700"/>
              <a:gd name="connsiteY0" fmla="*/ 0 h 2730500"/>
              <a:gd name="connsiteX1" fmla="*/ 4203700 w 4203700"/>
              <a:gd name="connsiteY1" fmla="*/ 0 h 2730500"/>
              <a:gd name="connsiteX2" fmla="*/ 4203700 w 4203700"/>
              <a:gd name="connsiteY2" fmla="*/ 2730500 h 2730500"/>
              <a:gd name="connsiteX3" fmla="*/ 0 w 4203700"/>
              <a:gd name="connsiteY3" fmla="*/ 2730500 h 2730500"/>
            </a:gdLst>
            <a:ahLst/>
            <a:cxnLst>
              <a:cxn ang="0">
                <a:pos x="connsiteX0" y="connsiteY0"/>
              </a:cxn>
              <a:cxn ang="0">
                <a:pos x="connsiteX1" y="connsiteY1"/>
              </a:cxn>
              <a:cxn ang="0">
                <a:pos x="connsiteX2" y="connsiteY2"/>
              </a:cxn>
              <a:cxn ang="0">
                <a:pos x="connsiteX3" y="connsiteY3"/>
              </a:cxn>
            </a:cxnLst>
            <a:rect l="l" t="t" r="r" b="b"/>
            <a:pathLst>
              <a:path w="4203700" h="2730500">
                <a:moveTo>
                  <a:pt x="0" y="0"/>
                </a:moveTo>
                <a:lnTo>
                  <a:pt x="4203700" y="0"/>
                </a:lnTo>
                <a:lnTo>
                  <a:pt x="4203700" y="2730500"/>
                </a:lnTo>
                <a:lnTo>
                  <a:pt x="0" y="2730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6370476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1752600" y="0"/>
            <a:ext cx="10025063" cy="10287000"/>
          </a:xfrm>
          <a:solidFill>
            <a:schemeClr val="bg1">
              <a:lumMod val="95000"/>
              <a:alpha val="78000"/>
            </a:schemeClr>
          </a:solidFill>
        </p:spPr>
        <p:txBody>
          <a:bodyPr/>
          <a:lstStyle>
            <a:lvl1pPr algn="r">
              <a:defRPr/>
            </a:lvl1pPr>
          </a:lstStyle>
          <a:p>
            <a:endParaRPr lang="en-GB"/>
          </a:p>
        </p:txBody>
      </p:sp>
    </p:spTree>
    <p:extLst>
      <p:ext uri="{BB962C8B-B14F-4D97-AF65-F5344CB8AC3E}">
        <p14:creationId xmlns:p14="http://schemas.microsoft.com/office/powerpoint/2010/main" val="17904602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5661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371600" y="1943100"/>
            <a:ext cx="4938713"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Tree>
    <p:custDataLst>
      <p:tags r:id="rId1"/>
    </p:custDataLst>
    <p:extLst>
      <p:ext uri="{BB962C8B-B14F-4D97-AF65-F5344CB8AC3E}">
        <p14:creationId xmlns:p14="http://schemas.microsoft.com/office/powerpoint/2010/main" val="9568814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6617611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7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948229" y="0"/>
            <a:ext cx="4339771" cy="10287000"/>
          </a:xfrm>
          <a:custGeom>
            <a:avLst/>
            <a:gdLst>
              <a:gd name="connsiteX0" fmla="*/ 0 w 4339771"/>
              <a:gd name="connsiteY0" fmla="*/ 0 h 10287000"/>
              <a:gd name="connsiteX1" fmla="*/ 4339771 w 4339771"/>
              <a:gd name="connsiteY1" fmla="*/ 0 h 10287000"/>
              <a:gd name="connsiteX2" fmla="*/ 4339771 w 4339771"/>
              <a:gd name="connsiteY2" fmla="*/ 10287000 h 10287000"/>
              <a:gd name="connsiteX3" fmla="*/ 0 w 4339771"/>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4339771" h="10287000">
                <a:moveTo>
                  <a:pt x="0" y="0"/>
                </a:moveTo>
                <a:lnTo>
                  <a:pt x="4339771" y="0"/>
                </a:lnTo>
                <a:lnTo>
                  <a:pt x="4339771" y="10287000"/>
                </a:lnTo>
                <a:lnTo>
                  <a:pt x="0" y="10287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464496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9_Title Slide">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634754" y="9832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1"/>
          </p:nvPr>
        </p:nvSpPr>
        <p:spPr>
          <a:xfrm>
            <a:off x="4634754" y="3843338"/>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2"/>
          </p:nvPr>
        </p:nvSpPr>
        <p:spPr>
          <a:xfrm>
            <a:off x="4634754" y="67185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18" name="Picture Placeholder 17"/>
          <p:cNvSpPr>
            <a:spLocks noGrp="1"/>
          </p:cNvSpPr>
          <p:nvPr>
            <p:ph type="pic" sz="quarter" idx="13"/>
          </p:nvPr>
        </p:nvSpPr>
        <p:spPr>
          <a:xfrm>
            <a:off x="11068050" y="2413281"/>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
        <p:nvSpPr>
          <p:cNvPr id="21" name="Picture Placeholder 20"/>
          <p:cNvSpPr>
            <a:spLocks noGrp="1"/>
          </p:cNvSpPr>
          <p:nvPr>
            <p:ph type="pic" sz="quarter" idx="14"/>
          </p:nvPr>
        </p:nvSpPr>
        <p:spPr>
          <a:xfrm>
            <a:off x="11068050" y="5288524"/>
            <a:ext cx="2585196" cy="2585196"/>
          </a:xfrm>
          <a:custGeom>
            <a:avLst/>
            <a:gdLst>
              <a:gd name="connsiteX0" fmla="*/ 0 w 2585196"/>
              <a:gd name="connsiteY0" fmla="*/ 0 h 2585196"/>
              <a:gd name="connsiteX1" fmla="*/ 2585196 w 2585196"/>
              <a:gd name="connsiteY1" fmla="*/ 0 h 2585196"/>
              <a:gd name="connsiteX2" fmla="*/ 2585196 w 2585196"/>
              <a:gd name="connsiteY2" fmla="*/ 2585196 h 2585196"/>
              <a:gd name="connsiteX3" fmla="*/ 0 w 2585196"/>
              <a:gd name="connsiteY3" fmla="*/ 2585196 h 2585196"/>
            </a:gdLst>
            <a:ahLst/>
            <a:cxnLst>
              <a:cxn ang="0">
                <a:pos x="connsiteX0" y="connsiteY0"/>
              </a:cxn>
              <a:cxn ang="0">
                <a:pos x="connsiteX1" y="connsiteY1"/>
              </a:cxn>
              <a:cxn ang="0">
                <a:pos x="connsiteX2" y="connsiteY2"/>
              </a:cxn>
              <a:cxn ang="0">
                <a:pos x="connsiteX3" y="connsiteY3"/>
              </a:cxn>
            </a:cxnLst>
            <a:rect l="l" t="t" r="r" b="b"/>
            <a:pathLst>
              <a:path w="2585196" h="2585196">
                <a:moveTo>
                  <a:pt x="0" y="0"/>
                </a:moveTo>
                <a:lnTo>
                  <a:pt x="2585196" y="0"/>
                </a:lnTo>
                <a:lnTo>
                  <a:pt x="2585196" y="2585196"/>
                </a:lnTo>
                <a:lnTo>
                  <a:pt x="0" y="258519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703352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6373915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310103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100"/>
            <a:ext cx="6231699" cy="4472214"/>
          </a:xfrm>
        </p:spPr>
        <p:txBody>
          <a:bodyPr>
            <a:normAutofit/>
          </a:bodyPr>
          <a:lstStyle>
            <a:lvl1pPr marL="0" indent="0">
              <a:buNone/>
              <a:defRPr sz="6000">
                <a:solidFill>
                  <a:schemeClr val="bg1"/>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 y="0"/>
            <a:ext cx="9144000" cy="4397829"/>
          </a:xfrm>
          <a:custGeom>
            <a:avLst/>
            <a:gdLst>
              <a:gd name="connsiteX0" fmla="*/ 0 w 9144000"/>
              <a:gd name="connsiteY0" fmla="*/ 0 h 4397829"/>
              <a:gd name="connsiteX1" fmla="*/ 9144000 w 9144000"/>
              <a:gd name="connsiteY1" fmla="*/ 0 h 4397829"/>
              <a:gd name="connsiteX2" fmla="*/ 9144000 w 9144000"/>
              <a:gd name="connsiteY2" fmla="*/ 4397829 h 4397829"/>
              <a:gd name="connsiteX3" fmla="*/ 0 w 9144000"/>
              <a:gd name="connsiteY3" fmla="*/ 4397829 h 4397829"/>
            </a:gdLst>
            <a:ahLst/>
            <a:cxnLst>
              <a:cxn ang="0">
                <a:pos x="connsiteX0" y="connsiteY0"/>
              </a:cxn>
              <a:cxn ang="0">
                <a:pos x="connsiteX1" y="connsiteY1"/>
              </a:cxn>
              <a:cxn ang="0">
                <a:pos x="connsiteX2" y="connsiteY2"/>
              </a:cxn>
              <a:cxn ang="0">
                <a:pos x="connsiteX3" y="connsiteY3"/>
              </a:cxn>
            </a:cxnLst>
            <a:rect l="l" t="t" r="r" b="b"/>
            <a:pathLst>
              <a:path w="9144000" h="4397829">
                <a:moveTo>
                  <a:pt x="0" y="0"/>
                </a:moveTo>
                <a:lnTo>
                  <a:pt x="9144000" y="0"/>
                </a:lnTo>
                <a:lnTo>
                  <a:pt x="9144000" y="4397829"/>
                </a:lnTo>
                <a:lnTo>
                  <a:pt x="0" y="4397829"/>
                </a:lnTo>
                <a:close/>
              </a:path>
            </a:pathLst>
          </a:custGeom>
          <a:solidFill>
            <a:schemeClr val="bg1">
              <a:lumMod val="95000"/>
            </a:schemeClr>
          </a:solidFill>
        </p:spPr>
        <p:txBody>
          <a:bodyPr wrap="square">
            <a:noAutofit/>
          </a:bodyPr>
          <a:lstStyle/>
          <a:p>
            <a:endParaRPr lang="en-GB"/>
          </a:p>
        </p:txBody>
      </p:sp>
      <p:sp>
        <p:nvSpPr>
          <p:cNvPr id="8" name="Chart Placeholder 7"/>
          <p:cNvSpPr>
            <a:spLocks noGrp="1"/>
          </p:cNvSpPr>
          <p:nvPr>
            <p:ph type="chart" sz="quarter" idx="14"/>
          </p:nvPr>
        </p:nvSpPr>
        <p:spPr>
          <a:xfrm>
            <a:off x="914401" y="5240338"/>
            <a:ext cx="7213600" cy="4106862"/>
          </a:xfrm>
        </p:spPr>
        <p:txBody>
          <a:bodyPr/>
          <a:lstStyle/>
          <a:p>
            <a:endParaRPr lang="en-GB"/>
          </a:p>
        </p:txBody>
      </p:sp>
    </p:spTree>
    <p:extLst>
      <p:ext uri="{BB962C8B-B14F-4D97-AF65-F5344CB8AC3E}">
        <p14:creationId xmlns:p14="http://schemas.microsoft.com/office/powerpoint/2010/main" val="2604461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5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1504819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356100"/>
            <a:ext cx="4508500" cy="45085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399523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6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3670300"/>
            <a:ext cx="5410200" cy="5410200"/>
          </a:xfrm>
          <a:custGeom>
            <a:avLst/>
            <a:gdLst>
              <a:gd name="connsiteX0" fmla="*/ 2254250 w 4508500"/>
              <a:gd name="connsiteY0" fmla="*/ 0 h 4508500"/>
              <a:gd name="connsiteX1" fmla="*/ 4508500 w 4508500"/>
              <a:gd name="connsiteY1" fmla="*/ 2254250 h 4508500"/>
              <a:gd name="connsiteX2" fmla="*/ 2254250 w 4508500"/>
              <a:gd name="connsiteY2" fmla="*/ 4508500 h 4508500"/>
              <a:gd name="connsiteX3" fmla="*/ 0 w 4508500"/>
              <a:gd name="connsiteY3" fmla="*/ 2254250 h 4508500"/>
              <a:gd name="connsiteX4" fmla="*/ 2254250 w 4508500"/>
              <a:gd name="connsiteY4" fmla="*/ 0 h 4508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08500" h="4508500">
                <a:moveTo>
                  <a:pt x="2254250" y="0"/>
                </a:moveTo>
                <a:cubicBezTo>
                  <a:pt x="3499238" y="0"/>
                  <a:pt x="4508500" y="1009262"/>
                  <a:pt x="4508500" y="2254250"/>
                </a:cubicBezTo>
                <a:cubicBezTo>
                  <a:pt x="4508500" y="3499238"/>
                  <a:pt x="3499238" y="4508500"/>
                  <a:pt x="2254250" y="4508500"/>
                </a:cubicBezTo>
                <a:cubicBezTo>
                  <a:pt x="1009262" y="4508500"/>
                  <a:pt x="0" y="3499238"/>
                  <a:pt x="0" y="2254250"/>
                </a:cubicBezTo>
                <a:cubicBezTo>
                  <a:pt x="0" y="1009262"/>
                  <a:pt x="1009262" y="0"/>
                  <a:pt x="225425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1068090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4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7" name="Picture Placeholder 6"/>
          <p:cNvSpPr>
            <a:spLocks noGrp="1"/>
          </p:cNvSpPr>
          <p:nvPr>
            <p:ph type="pic" sz="quarter" idx="13"/>
          </p:nvPr>
        </p:nvSpPr>
        <p:spPr>
          <a:xfrm>
            <a:off x="6381750" y="3670300"/>
            <a:ext cx="5524500" cy="4508500"/>
          </a:xfrm>
          <a:custGeom>
            <a:avLst/>
            <a:gdLst>
              <a:gd name="connsiteX0" fmla="*/ 0 w 5524500"/>
              <a:gd name="connsiteY0" fmla="*/ 0 h 4508500"/>
              <a:gd name="connsiteX1" fmla="*/ 5524500 w 5524500"/>
              <a:gd name="connsiteY1" fmla="*/ 0 h 4508500"/>
              <a:gd name="connsiteX2" fmla="*/ 5524500 w 5524500"/>
              <a:gd name="connsiteY2" fmla="*/ 4508500 h 4508500"/>
              <a:gd name="connsiteX3" fmla="*/ 0 w 5524500"/>
              <a:gd name="connsiteY3" fmla="*/ 4508500 h 4508500"/>
            </a:gdLst>
            <a:ahLst/>
            <a:cxnLst>
              <a:cxn ang="0">
                <a:pos x="connsiteX0" y="connsiteY0"/>
              </a:cxn>
              <a:cxn ang="0">
                <a:pos x="connsiteX1" y="connsiteY1"/>
              </a:cxn>
              <a:cxn ang="0">
                <a:pos x="connsiteX2" y="connsiteY2"/>
              </a:cxn>
              <a:cxn ang="0">
                <a:pos x="connsiteX3" y="connsiteY3"/>
              </a:cxn>
            </a:cxnLst>
            <a:rect l="l" t="t" r="r" b="b"/>
            <a:pathLst>
              <a:path w="5524500" h="4508500">
                <a:moveTo>
                  <a:pt x="0" y="0"/>
                </a:moveTo>
                <a:lnTo>
                  <a:pt x="5524500" y="0"/>
                </a:lnTo>
                <a:lnTo>
                  <a:pt x="5524500" y="4508500"/>
                </a:lnTo>
                <a:lnTo>
                  <a:pt x="0" y="4508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526029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9122228"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3" name="Picture Placeholder 12"/>
          <p:cNvSpPr>
            <a:spLocks noGrp="1"/>
          </p:cNvSpPr>
          <p:nvPr>
            <p:ph type="pic" sz="quarter" idx="14"/>
          </p:nvPr>
        </p:nvSpPr>
        <p:spPr>
          <a:xfrm>
            <a:off x="13113657" y="1222830"/>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6" name="Picture Placeholder 15"/>
          <p:cNvSpPr>
            <a:spLocks noGrp="1"/>
          </p:cNvSpPr>
          <p:nvPr>
            <p:ph type="pic" sz="quarter" idx="15"/>
          </p:nvPr>
        </p:nvSpPr>
        <p:spPr>
          <a:xfrm>
            <a:off x="9122228"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
        <p:nvSpPr>
          <p:cNvPr id="19" name="Picture Placeholder 18"/>
          <p:cNvSpPr>
            <a:spLocks noGrp="1"/>
          </p:cNvSpPr>
          <p:nvPr>
            <p:ph type="pic" sz="quarter" idx="16"/>
          </p:nvPr>
        </p:nvSpPr>
        <p:spPr>
          <a:xfrm>
            <a:off x="13113657" y="5214259"/>
            <a:ext cx="3802743" cy="3802743"/>
          </a:xfrm>
          <a:custGeom>
            <a:avLst/>
            <a:gdLst>
              <a:gd name="connsiteX0" fmla="*/ 0 w 3802743"/>
              <a:gd name="connsiteY0" fmla="*/ 0 h 3802743"/>
              <a:gd name="connsiteX1" fmla="*/ 3802743 w 3802743"/>
              <a:gd name="connsiteY1" fmla="*/ 0 h 3802743"/>
              <a:gd name="connsiteX2" fmla="*/ 3802743 w 3802743"/>
              <a:gd name="connsiteY2" fmla="*/ 3802743 h 3802743"/>
              <a:gd name="connsiteX3" fmla="*/ 0 w 3802743"/>
              <a:gd name="connsiteY3" fmla="*/ 3802743 h 3802743"/>
            </a:gdLst>
            <a:ahLst/>
            <a:cxnLst>
              <a:cxn ang="0">
                <a:pos x="connsiteX0" y="connsiteY0"/>
              </a:cxn>
              <a:cxn ang="0">
                <a:pos x="connsiteX1" y="connsiteY1"/>
              </a:cxn>
              <a:cxn ang="0">
                <a:pos x="connsiteX2" y="connsiteY2"/>
              </a:cxn>
              <a:cxn ang="0">
                <a:pos x="connsiteX3" y="connsiteY3"/>
              </a:cxn>
            </a:cxnLst>
            <a:rect l="l" t="t" r="r" b="b"/>
            <a:pathLst>
              <a:path w="3802743" h="3802743">
                <a:moveTo>
                  <a:pt x="0" y="0"/>
                </a:moveTo>
                <a:lnTo>
                  <a:pt x="3802743" y="0"/>
                </a:lnTo>
                <a:lnTo>
                  <a:pt x="3802743" y="3802743"/>
                </a:lnTo>
                <a:lnTo>
                  <a:pt x="0" y="3802743"/>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403937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42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7785100"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7785100"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Tree>
    <p:extLst>
      <p:ext uri="{BB962C8B-B14F-4D97-AF65-F5344CB8AC3E}">
        <p14:creationId xmlns:p14="http://schemas.microsoft.com/office/powerpoint/2010/main" val="10622139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43_Title Slide">
    <p:spTree>
      <p:nvGrpSpPr>
        <p:cNvPr id="1" name=""/>
        <p:cNvGrpSpPr/>
        <p:nvPr/>
      </p:nvGrpSpPr>
      <p:grpSpPr>
        <a:xfrm>
          <a:off x="0" y="0"/>
          <a:ext cx="0" cy="0"/>
          <a:chOff x="0" y="0"/>
          <a:chExt cx="0" cy="0"/>
        </a:xfrm>
      </p:grpSpPr>
      <p:sp>
        <p:nvSpPr>
          <p:cNvPr id="4" name="Picture Placeholder 3"/>
          <p:cNvSpPr>
            <a:spLocks noGrp="1"/>
          </p:cNvSpPr>
          <p:nvPr>
            <p:ph type="pic" sz="quarter" idx="13"/>
          </p:nvPr>
        </p:nvSpPr>
        <p:spPr>
          <a:xfrm>
            <a:off x="6130471"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5" name="Picture Placeholder 4"/>
          <p:cNvSpPr>
            <a:spLocks noGrp="1"/>
          </p:cNvSpPr>
          <p:nvPr>
            <p:ph type="pic" sz="quarter" idx="14"/>
          </p:nvPr>
        </p:nvSpPr>
        <p:spPr>
          <a:xfrm>
            <a:off x="6130471"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7"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6" name="Picture Placeholder 5"/>
          <p:cNvSpPr>
            <a:spLocks noGrp="1"/>
          </p:cNvSpPr>
          <p:nvPr>
            <p:ph type="pic" sz="quarter" idx="15"/>
          </p:nvPr>
        </p:nvSpPr>
        <p:spPr>
          <a:xfrm>
            <a:off x="9459263" y="3552373"/>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8" name="Picture Placeholder 7"/>
          <p:cNvSpPr>
            <a:spLocks noGrp="1"/>
          </p:cNvSpPr>
          <p:nvPr>
            <p:ph type="pic" sz="quarter" idx="16"/>
          </p:nvPr>
        </p:nvSpPr>
        <p:spPr>
          <a:xfrm>
            <a:off x="9459263" y="6745516"/>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315181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6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7427934"/>
            <a:ext cx="18288000" cy="3055916"/>
          </a:xfrm>
          <a:solidFill>
            <a:schemeClr val="bg1">
              <a:lumMod val="95000"/>
            </a:schemeClr>
          </a:solidFill>
        </p:spPr>
        <p:txBody>
          <a:bodyPr/>
          <a:lstStyle/>
          <a:p>
            <a:endParaRPr lang="en-GB"/>
          </a:p>
        </p:txBody>
      </p:sp>
      <p:sp>
        <p:nvSpPr>
          <p:cNvPr id="4" name="Rectangle 3"/>
          <p:cNvSpPr/>
          <p:nvPr userDrawn="1"/>
        </p:nvSpPr>
        <p:spPr>
          <a:xfrm>
            <a:off x="0" y="645533"/>
            <a:ext cx="1371600" cy="707886"/>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userDrawn="1"/>
        </p:nvSpPr>
        <p:spPr>
          <a:xfrm>
            <a:off x="0" y="645533"/>
            <a:ext cx="266700" cy="707886"/>
          </a:xfrm>
          <a:prstGeom prst="rect">
            <a:avLst/>
          </a:prstGeom>
          <a:solidFill>
            <a:schemeClr val="accent2">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userDrawn="1"/>
        </p:nvSpPr>
        <p:spPr>
          <a:xfrm>
            <a:off x="266701" y="645533"/>
            <a:ext cx="495300" cy="707886"/>
          </a:xfrm>
          <a:prstGeom prst="rect">
            <a:avLst/>
          </a:prstGeom>
          <a:solidFill>
            <a:schemeClr val="accent2">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 Placeholder 14"/>
          <p:cNvSpPr>
            <a:spLocks noGrp="1"/>
          </p:cNvSpPr>
          <p:nvPr>
            <p:ph type="body" sz="quarter" idx="11"/>
          </p:nvPr>
        </p:nvSpPr>
        <p:spPr>
          <a:xfrm>
            <a:off x="1560291" y="645534"/>
            <a:ext cx="6908800" cy="707886"/>
          </a:xfrm>
        </p:spPr>
        <p:txBody>
          <a:bodyPr anchor="ctr">
            <a:normAutofit/>
          </a:bodyPr>
          <a:lstStyle>
            <a:lvl1pPr marL="0" indent="0">
              <a:buNone/>
              <a:defRPr sz="4000" b="1">
                <a:solidFill>
                  <a:schemeClr val="accent2"/>
                </a:solidFill>
              </a:defRPr>
            </a:lvl1pPr>
          </a:lstStyle>
          <a:p>
            <a:pPr lvl="0"/>
            <a:endParaRPr lang="en-GB"/>
          </a:p>
        </p:txBody>
      </p:sp>
      <p:sp>
        <p:nvSpPr>
          <p:cNvPr id="8" name="Rectangle 7"/>
          <p:cNvSpPr/>
          <p:nvPr userDrawn="1"/>
        </p:nvSpPr>
        <p:spPr>
          <a:xfrm>
            <a:off x="1371600" y="645533"/>
            <a:ext cx="58057" cy="70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9416270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1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4497872" y="3928716"/>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2" name="Picture Placeholder 11"/>
          <p:cNvSpPr>
            <a:spLocks noGrp="1"/>
          </p:cNvSpPr>
          <p:nvPr>
            <p:ph type="pic" sz="quarter" idx="14"/>
          </p:nvPr>
        </p:nvSpPr>
        <p:spPr>
          <a:xfrm>
            <a:off x="8197481"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
        <p:nvSpPr>
          <p:cNvPr id="15" name="Picture Placeholder 14"/>
          <p:cNvSpPr>
            <a:spLocks noGrp="1"/>
          </p:cNvSpPr>
          <p:nvPr>
            <p:ph type="pic" sz="quarter" idx="15"/>
          </p:nvPr>
        </p:nvSpPr>
        <p:spPr>
          <a:xfrm>
            <a:off x="11956680" y="3928715"/>
            <a:ext cx="1893036" cy="1893036"/>
          </a:xfrm>
          <a:custGeom>
            <a:avLst/>
            <a:gdLst>
              <a:gd name="connsiteX0" fmla="*/ 0 w 1893036"/>
              <a:gd name="connsiteY0" fmla="*/ 0 h 1893036"/>
              <a:gd name="connsiteX1" fmla="*/ 1893036 w 1893036"/>
              <a:gd name="connsiteY1" fmla="*/ 0 h 1893036"/>
              <a:gd name="connsiteX2" fmla="*/ 1893036 w 1893036"/>
              <a:gd name="connsiteY2" fmla="*/ 1893036 h 1893036"/>
              <a:gd name="connsiteX3" fmla="*/ 0 w 1893036"/>
              <a:gd name="connsiteY3" fmla="*/ 1893036 h 1893036"/>
            </a:gdLst>
            <a:ahLst/>
            <a:cxnLst>
              <a:cxn ang="0">
                <a:pos x="connsiteX0" y="connsiteY0"/>
              </a:cxn>
              <a:cxn ang="0">
                <a:pos x="connsiteX1" y="connsiteY1"/>
              </a:cxn>
              <a:cxn ang="0">
                <a:pos x="connsiteX2" y="connsiteY2"/>
              </a:cxn>
              <a:cxn ang="0">
                <a:pos x="connsiteX3" y="connsiteY3"/>
              </a:cxn>
            </a:cxnLst>
            <a:rect l="l" t="t" r="r" b="b"/>
            <a:pathLst>
              <a:path w="1893036" h="1893036">
                <a:moveTo>
                  <a:pt x="0" y="0"/>
                </a:moveTo>
                <a:lnTo>
                  <a:pt x="1893036" y="0"/>
                </a:lnTo>
                <a:lnTo>
                  <a:pt x="1893036" y="1893036"/>
                </a:lnTo>
                <a:lnTo>
                  <a:pt x="0" y="189303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326586821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3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5242143" cy="23241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Picture Placeholder 9"/>
          <p:cNvSpPr>
            <a:spLocks noGrp="1"/>
          </p:cNvSpPr>
          <p:nvPr>
            <p:ph type="pic" sz="quarter" idx="13"/>
          </p:nvPr>
        </p:nvSpPr>
        <p:spPr>
          <a:xfrm>
            <a:off x="6778171" y="0"/>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2" name="Picture Placeholder 11"/>
          <p:cNvSpPr>
            <a:spLocks noGrp="1"/>
          </p:cNvSpPr>
          <p:nvPr>
            <p:ph type="pic" sz="quarter" idx="14"/>
          </p:nvPr>
        </p:nvSpPr>
        <p:spPr>
          <a:xfrm>
            <a:off x="10669590"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
        <p:nvSpPr>
          <p:cNvPr id="15" name="Picture Placeholder 14"/>
          <p:cNvSpPr>
            <a:spLocks noGrp="1"/>
          </p:cNvSpPr>
          <p:nvPr>
            <p:ph type="pic" sz="quarter" idx="15"/>
          </p:nvPr>
        </p:nvSpPr>
        <p:spPr>
          <a:xfrm>
            <a:off x="14561009" y="-1"/>
            <a:ext cx="3726991" cy="3643086"/>
          </a:xfrm>
          <a:custGeom>
            <a:avLst/>
            <a:gdLst>
              <a:gd name="connsiteX0" fmla="*/ 0 w 3726991"/>
              <a:gd name="connsiteY0" fmla="*/ 0 h 3643086"/>
              <a:gd name="connsiteX1" fmla="*/ 3726991 w 3726991"/>
              <a:gd name="connsiteY1" fmla="*/ 0 h 3643086"/>
              <a:gd name="connsiteX2" fmla="*/ 3726991 w 3726991"/>
              <a:gd name="connsiteY2" fmla="*/ 3643086 h 3643086"/>
              <a:gd name="connsiteX3" fmla="*/ 0 w 3726991"/>
              <a:gd name="connsiteY3" fmla="*/ 3643086 h 3643086"/>
            </a:gdLst>
            <a:ahLst/>
            <a:cxnLst>
              <a:cxn ang="0">
                <a:pos x="connsiteX0" y="connsiteY0"/>
              </a:cxn>
              <a:cxn ang="0">
                <a:pos x="connsiteX1" y="connsiteY1"/>
              </a:cxn>
              <a:cxn ang="0">
                <a:pos x="connsiteX2" y="connsiteY2"/>
              </a:cxn>
              <a:cxn ang="0">
                <a:pos x="connsiteX3" y="connsiteY3"/>
              </a:cxn>
            </a:cxnLst>
            <a:rect l="l" t="t" r="r" b="b"/>
            <a:pathLst>
              <a:path w="3726991" h="3643086">
                <a:moveTo>
                  <a:pt x="0" y="0"/>
                </a:moveTo>
                <a:lnTo>
                  <a:pt x="3726991" y="0"/>
                </a:lnTo>
                <a:lnTo>
                  <a:pt x="3726991" y="3643086"/>
                </a:lnTo>
                <a:lnTo>
                  <a:pt x="0" y="3643086"/>
                </a:lnTo>
                <a:close/>
              </a:path>
            </a:pathLst>
          </a:custGeom>
          <a:solidFill>
            <a:schemeClr val="bg1">
              <a:lumMod val="95000"/>
              <a:alpha val="77000"/>
            </a:schemeClr>
          </a:solidFill>
        </p:spPr>
        <p:txBody>
          <a:bodyPr wrap="square">
            <a:noAutofit/>
          </a:bodyPr>
          <a:lstStyle/>
          <a:p>
            <a:endParaRPr lang="en-GB"/>
          </a:p>
        </p:txBody>
      </p:sp>
    </p:spTree>
    <p:extLst>
      <p:ext uri="{BB962C8B-B14F-4D97-AF65-F5344CB8AC3E}">
        <p14:creationId xmlns:p14="http://schemas.microsoft.com/office/powerpoint/2010/main" val="124936571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7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599" y="3327400"/>
            <a:ext cx="5600700" cy="5016500"/>
          </a:xfrm>
          <a:custGeom>
            <a:avLst/>
            <a:gdLst>
              <a:gd name="connsiteX0" fmla="*/ 0 w 5600700"/>
              <a:gd name="connsiteY0" fmla="*/ 0 h 5016500"/>
              <a:gd name="connsiteX1" fmla="*/ 5600700 w 5600700"/>
              <a:gd name="connsiteY1" fmla="*/ 0 h 5016500"/>
              <a:gd name="connsiteX2" fmla="*/ 5600700 w 5600700"/>
              <a:gd name="connsiteY2" fmla="*/ 5016500 h 5016500"/>
              <a:gd name="connsiteX3" fmla="*/ 0 w 5600700"/>
              <a:gd name="connsiteY3" fmla="*/ 5016500 h 5016500"/>
            </a:gdLst>
            <a:ahLst/>
            <a:cxnLst>
              <a:cxn ang="0">
                <a:pos x="connsiteX0" y="connsiteY0"/>
              </a:cxn>
              <a:cxn ang="0">
                <a:pos x="connsiteX1" y="connsiteY1"/>
              </a:cxn>
              <a:cxn ang="0">
                <a:pos x="connsiteX2" y="connsiteY2"/>
              </a:cxn>
              <a:cxn ang="0">
                <a:pos x="connsiteX3" y="connsiteY3"/>
              </a:cxn>
            </a:cxnLst>
            <a:rect l="l" t="t" r="r" b="b"/>
            <a:pathLst>
              <a:path w="5600700" h="5016500">
                <a:moveTo>
                  <a:pt x="0" y="0"/>
                </a:moveTo>
                <a:lnTo>
                  <a:pt x="5600700" y="0"/>
                </a:lnTo>
                <a:lnTo>
                  <a:pt x="5600700" y="5016500"/>
                </a:lnTo>
                <a:lnTo>
                  <a:pt x="0" y="50165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12628396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1943100"/>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icture Placeholder 7"/>
          <p:cNvSpPr>
            <a:spLocks noGrp="1"/>
          </p:cNvSpPr>
          <p:nvPr>
            <p:ph type="pic" sz="quarter" idx="13"/>
          </p:nvPr>
        </p:nvSpPr>
        <p:spPr>
          <a:xfrm>
            <a:off x="0"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9143998" y="3802744"/>
            <a:ext cx="4572000" cy="6484256"/>
          </a:xfrm>
          <a:custGeom>
            <a:avLst/>
            <a:gdLst>
              <a:gd name="connsiteX0" fmla="*/ 0 w 4572000"/>
              <a:gd name="connsiteY0" fmla="*/ 0 h 6484256"/>
              <a:gd name="connsiteX1" fmla="*/ 4572000 w 4572000"/>
              <a:gd name="connsiteY1" fmla="*/ 0 h 6484256"/>
              <a:gd name="connsiteX2" fmla="*/ 4572000 w 4572000"/>
              <a:gd name="connsiteY2" fmla="*/ 6484256 h 6484256"/>
              <a:gd name="connsiteX3" fmla="*/ 0 w 4572000"/>
              <a:gd name="connsiteY3" fmla="*/ 6484256 h 6484256"/>
            </a:gdLst>
            <a:ahLst/>
            <a:cxnLst>
              <a:cxn ang="0">
                <a:pos x="connsiteX0" y="connsiteY0"/>
              </a:cxn>
              <a:cxn ang="0">
                <a:pos x="connsiteX1" y="connsiteY1"/>
              </a:cxn>
              <a:cxn ang="0">
                <a:pos x="connsiteX2" y="connsiteY2"/>
              </a:cxn>
              <a:cxn ang="0">
                <a:pos x="connsiteX3" y="connsiteY3"/>
              </a:cxn>
            </a:cxnLst>
            <a:rect l="l" t="t" r="r" b="b"/>
            <a:pathLst>
              <a:path w="4572000" h="6484256">
                <a:moveTo>
                  <a:pt x="0" y="0"/>
                </a:moveTo>
                <a:lnTo>
                  <a:pt x="4572000" y="0"/>
                </a:lnTo>
                <a:lnTo>
                  <a:pt x="4572000" y="6484256"/>
                </a:lnTo>
                <a:lnTo>
                  <a:pt x="0" y="64842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9543078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3" name="Picture Placeholder 2"/>
          <p:cNvSpPr>
            <a:spLocks noGrp="1"/>
          </p:cNvSpPr>
          <p:nvPr>
            <p:ph type="pic" sz="quarter" idx="13"/>
          </p:nvPr>
        </p:nvSpPr>
        <p:spPr>
          <a:xfrm>
            <a:off x="0" y="1"/>
            <a:ext cx="18288000" cy="6325644"/>
          </a:xfrm>
          <a:solidFill>
            <a:schemeClr val="bg1">
              <a:lumMod val="95000"/>
            </a:schemeClr>
          </a:solidFill>
        </p:spPr>
        <p:txBody>
          <a:bodyPr/>
          <a:lstStyle/>
          <a:p>
            <a:endParaRPr lang="en-GB"/>
          </a:p>
        </p:txBody>
      </p:sp>
    </p:spTree>
    <p:custDataLst>
      <p:tags r:id="rId1"/>
    </p:custDataLst>
    <p:extLst>
      <p:ext uri="{BB962C8B-B14F-4D97-AF65-F5344CB8AC3E}">
        <p14:creationId xmlns:p14="http://schemas.microsoft.com/office/powerpoint/2010/main" val="27754508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59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2407331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4586515"/>
            <a:ext cx="5885543" cy="3690357"/>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5" name="Picture Placeholder 4"/>
          <p:cNvSpPr>
            <a:spLocks noGrp="1"/>
          </p:cNvSpPr>
          <p:nvPr>
            <p:ph type="pic" sz="quarter" idx="13"/>
          </p:nvPr>
        </p:nvSpPr>
        <p:spPr>
          <a:xfrm>
            <a:off x="7504351" y="4934857"/>
            <a:ext cx="9412049" cy="5352143"/>
          </a:xfrm>
          <a:custGeom>
            <a:avLst/>
            <a:gdLst>
              <a:gd name="connsiteX0" fmla="*/ 0 w 10783648"/>
              <a:gd name="connsiteY0" fmla="*/ 0 h 5961743"/>
              <a:gd name="connsiteX1" fmla="*/ 10783648 w 10783648"/>
              <a:gd name="connsiteY1" fmla="*/ 0 h 5961743"/>
              <a:gd name="connsiteX2" fmla="*/ 10783648 w 10783648"/>
              <a:gd name="connsiteY2" fmla="*/ 5961743 h 5961743"/>
              <a:gd name="connsiteX3" fmla="*/ 0 w 10783648"/>
              <a:gd name="connsiteY3" fmla="*/ 5961743 h 5961743"/>
            </a:gdLst>
            <a:ahLst/>
            <a:cxnLst>
              <a:cxn ang="0">
                <a:pos x="connsiteX0" y="connsiteY0"/>
              </a:cxn>
              <a:cxn ang="0">
                <a:pos x="connsiteX1" y="connsiteY1"/>
              </a:cxn>
              <a:cxn ang="0">
                <a:pos x="connsiteX2" y="connsiteY2"/>
              </a:cxn>
              <a:cxn ang="0">
                <a:pos x="connsiteX3" y="connsiteY3"/>
              </a:cxn>
            </a:cxnLst>
            <a:rect l="l" t="t" r="r" b="b"/>
            <a:pathLst>
              <a:path w="10783648" h="5961743">
                <a:moveTo>
                  <a:pt x="0" y="0"/>
                </a:moveTo>
                <a:lnTo>
                  <a:pt x="10783648" y="0"/>
                </a:lnTo>
                <a:lnTo>
                  <a:pt x="10783648" y="5961743"/>
                </a:lnTo>
                <a:lnTo>
                  <a:pt x="0" y="5961743"/>
                </a:lnTo>
                <a:close/>
              </a:path>
            </a:pathLst>
          </a:custGeom>
          <a:solidFill>
            <a:schemeClr val="bg1">
              <a:lumMod val="95000"/>
            </a:schemeClr>
          </a:solidFill>
        </p:spPr>
        <p:txBody>
          <a:bodyPr wrap="square">
            <a:noAutofit/>
          </a:bodyPr>
          <a:lstStyle/>
          <a:p>
            <a:endParaRPr lang="en-GB"/>
          </a:p>
        </p:txBody>
      </p:sp>
    </p:spTree>
    <p:custDataLst>
      <p:tags r:id="rId1"/>
    </p:custDataLst>
    <p:extLst>
      <p:ext uri="{BB962C8B-B14F-4D97-AF65-F5344CB8AC3E}">
        <p14:creationId xmlns:p14="http://schemas.microsoft.com/office/powerpoint/2010/main" val="301140737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4505140" y="2104371"/>
            <a:ext cx="3782859" cy="3419607"/>
          </a:xfrm>
          <a:solidFill>
            <a:schemeClr val="bg1">
              <a:lumMod val="95000"/>
            </a:schemeClr>
          </a:solidFill>
        </p:spPr>
        <p:txBody>
          <a:bodyPr/>
          <a:lstStyle/>
          <a:p>
            <a:endParaRPr lang="en-GB"/>
          </a:p>
        </p:txBody>
      </p:sp>
      <p:sp>
        <p:nvSpPr>
          <p:cNvPr id="5" name="Picture Placeholder 2"/>
          <p:cNvSpPr>
            <a:spLocks noGrp="1"/>
          </p:cNvSpPr>
          <p:nvPr>
            <p:ph type="pic" sz="quarter" idx="14"/>
          </p:nvPr>
        </p:nvSpPr>
        <p:spPr>
          <a:xfrm>
            <a:off x="10534391" y="2104371"/>
            <a:ext cx="3782859" cy="3419607"/>
          </a:xfrm>
          <a:solidFill>
            <a:schemeClr val="bg1">
              <a:lumMod val="95000"/>
            </a:schemeClr>
          </a:solidFill>
        </p:spPr>
        <p:txBody>
          <a:bodyPr/>
          <a:lstStyle/>
          <a:p>
            <a:endParaRPr lang="en-GB"/>
          </a:p>
        </p:txBody>
      </p:sp>
      <p:sp>
        <p:nvSpPr>
          <p:cNvPr id="7" name="Picture Placeholder 2"/>
          <p:cNvSpPr>
            <a:spLocks noGrp="1"/>
          </p:cNvSpPr>
          <p:nvPr>
            <p:ph type="pic" sz="quarter" idx="15"/>
          </p:nvPr>
        </p:nvSpPr>
        <p:spPr>
          <a:xfrm>
            <a:off x="6563642" y="2104371"/>
            <a:ext cx="3782859" cy="3419607"/>
          </a:xfrm>
          <a:solidFill>
            <a:schemeClr val="bg1">
              <a:lumMod val="95000"/>
            </a:schemeClr>
          </a:solidFill>
        </p:spPr>
        <p:txBody>
          <a:bodyPr/>
          <a:lstStyle/>
          <a:p>
            <a:endParaRPr lang="en-GB"/>
          </a:p>
        </p:txBody>
      </p:sp>
    </p:spTree>
    <p:extLst>
      <p:ext uri="{BB962C8B-B14F-4D97-AF65-F5344CB8AC3E}">
        <p14:creationId xmlns:p14="http://schemas.microsoft.com/office/powerpoint/2010/main" val="283236303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4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Picture Placeholder 2"/>
          <p:cNvSpPr>
            <a:spLocks noGrp="1"/>
          </p:cNvSpPr>
          <p:nvPr>
            <p:ph type="pic" sz="quarter" idx="13"/>
          </p:nvPr>
        </p:nvSpPr>
        <p:spPr>
          <a:xfrm>
            <a:off x="1" y="1"/>
            <a:ext cx="8029184" cy="5523978"/>
          </a:xfrm>
          <a:solidFill>
            <a:schemeClr val="bg1">
              <a:lumMod val="95000"/>
            </a:schemeClr>
          </a:solidFill>
        </p:spPr>
        <p:txBody>
          <a:bodyPr/>
          <a:lstStyle/>
          <a:p>
            <a:endParaRPr lang="en-GB"/>
          </a:p>
        </p:txBody>
      </p:sp>
    </p:spTree>
    <p:extLst>
      <p:ext uri="{BB962C8B-B14F-4D97-AF65-F5344CB8AC3E}">
        <p14:creationId xmlns:p14="http://schemas.microsoft.com/office/powerpoint/2010/main" val="652673661"/>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65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371600" y="7304414"/>
            <a:ext cx="6657584" cy="1016000"/>
          </a:xfrm>
        </p:spPr>
        <p:txBody>
          <a:bodyPr anchor="b">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0" y="7304414"/>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96665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5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7772400" cy="7006772"/>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11245210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40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accent2">
                    <a:lumMod val="90000"/>
                    <a:lumOff val="10000"/>
                  </a:schemeClr>
                </a:solidFill>
                <a:latin typeface="+mj-lt"/>
              </a:defRPr>
            </a:lvl1pPr>
          </a:lstStyle>
          <a:p>
            <a:pPr lvl="0"/>
            <a:endParaRPr lang="en-GB"/>
          </a:p>
        </p:txBody>
      </p:sp>
      <p:sp>
        <p:nvSpPr>
          <p:cNvPr id="8" name="Picture Placeholder 7"/>
          <p:cNvSpPr>
            <a:spLocks noGrp="1"/>
          </p:cNvSpPr>
          <p:nvPr>
            <p:ph type="pic" sz="quarter" idx="13"/>
          </p:nvPr>
        </p:nvSpPr>
        <p:spPr>
          <a:xfrm>
            <a:off x="40005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1" name="Picture Placeholder 10"/>
          <p:cNvSpPr>
            <a:spLocks noGrp="1"/>
          </p:cNvSpPr>
          <p:nvPr>
            <p:ph type="pic" sz="quarter" idx="14"/>
          </p:nvPr>
        </p:nvSpPr>
        <p:spPr>
          <a:xfrm>
            <a:off x="7785100" y="3755569"/>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
        <p:nvSpPr>
          <p:cNvPr id="14" name="Picture Placeholder 13"/>
          <p:cNvSpPr>
            <a:spLocks noGrp="1"/>
          </p:cNvSpPr>
          <p:nvPr>
            <p:ph type="pic" sz="quarter" idx="15"/>
          </p:nvPr>
        </p:nvSpPr>
        <p:spPr>
          <a:xfrm>
            <a:off x="11569700" y="3755570"/>
            <a:ext cx="2717800" cy="2717800"/>
          </a:xfrm>
          <a:custGeom>
            <a:avLst/>
            <a:gdLst>
              <a:gd name="connsiteX0" fmla="*/ 1358900 w 2717800"/>
              <a:gd name="connsiteY0" fmla="*/ 0 h 2717800"/>
              <a:gd name="connsiteX1" fmla="*/ 2717800 w 2717800"/>
              <a:gd name="connsiteY1" fmla="*/ 1358900 h 2717800"/>
              <a:gd name="connsiteX2" fmla="*/ 1358900 w 2717800"/>
              <a:gd name="connsiteY2" fmla="*/ 2717800 h 2717800"/>
              <a:gd name="connsiteX3" fmla="*/ 0 w 2717800"/>
              <a:gd name="connsiteY3" fmla="*/ 1358900 h 2717800"/>
              <a:gd name="connsiteX4" fmla="*/ 1358900 w 2717800"/>
              <a:gd name="connsiteY4" fmla="*/ 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17800" h="2717800">
                <a:moveTo>
                  <a:pt x="1358900" y="0"/>
                </a:moveTo>
                <a:cubicBezTo>
                  <a:pt x="2109400" y="0"/>
                  <a:pt x="2717800" y="608400"/>
                  <a:pt x="2717800" y="1358900"/>
                </a:cubicBezTo>
                <a:cubicBezTo>
                  <a:pt x="2717800" y="2109400"/>
                  <a:pt x="2109400" y="2717800"/>
                  <a:pt x="1358900" y="2717800"/>
                </a:cubicBezTo>
                <a:cubicBezTo>
                  <a:pt x="608400" y="2717800"/>
                  <a:pt x="0" y="2109400"/>
                  <a:pt x="0" y="1358900"/>
                </a:cubicBezTo>
                <a:cubicBezTo>
                  <a:pt x="0" y="608400"/>
                  <a:pt x="608400" y="0"/>
                  <a:pt x="1358900" y="0"/>
                </a:cubicBez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64548711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53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8432801" y="1943100"/>
            <a:ext cx="8483600" cy="101600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1371600" y="4152900"/>
            <a:ext cx="4864100" cy="4191000"/>
          </a:xfrm>
          <a:custGeom>
            <a:avLst/>
            <a:gdLst>
              <a:gd name="connsiteX0" fmla="*/ 0 w 4864100"/>
              <a:gd name="connsiteY0" fmla="*/ 0 h 4191000"/>
              <a:gd name="connsiteX1" fmla="*/ 4864100 w 4864100"/>
              <a:gd name="connsiteY1" fmla="*/ 0 h 4191000"/>
              <a:gd name="connsiteX2" fmla="*/ 4864100 w 4864100"/>
              <a:gd name="connsiteY2" fmla="*/ 4191000 h 4191000"/>
              <a:gd name="connsiteX3" fmla="*/ 0 w 4864100"/>
              <a:gd name="connsiteY3" fmla="*/ 4191000 h 4191000"/>
            </a:gdLst>
            <a:ahLst/>
            <a:cxnLst>
              <a:cxn ang="0">
                <a:pos x="connsiteX0" y="connsiteY0"/>
              </a:cxn>
              <a:cxn ang="0">
                <a:pos x="connsiteX1" y="connsiteY1"/>
              </a:cxn>
              <a:cxn ang="0">
                <a:pos x="connsiteX2" y="connsiteY2"/>
              </a:cxn>
              <a:cxn ang="0">
                <a:pos x="connsiteX3" y="connsiteY3"/>
              </a:cxn>
            </a:cxnLst>
            <a:rect l="l" t="t" r="r" b="b"/>
            <a:pathLst>
              <a:path w="4864100" h="4191000">
                <a:moveTo>
                  <a:pt x="0" y="0"/>
                </a:moveTo>
                <a:lnTo>
                  <a:pt x="4864100" y="0"/>
                </a:lnTo>
                <a:lnTo>
                  <a:pt x="4864100" y="4191000"/>
                </a:lnTo>
                <a:lnTo>
                  <a:pt x="0" y="4191000"/>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287393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8_Title Slide">
    <p:spTree>
      <p:nvGrpSpPr>
        <p:cNvPr id="1" name=""/>
        <p:cNvGrpSpPr/>
        <p:nvPr/>
      </p:nvGrpSpPr>
      <p:grpSpPr>
        <a:xfrm>
          <a:off x="0" y="0"/>
          <a:ext cx="0" cy="0"/>
          <a:chOff x="0" y="0"/>
          <a:chExt cx="0" cy="0"/>
        </a:xfrm>
      </p:grpSpPr>
      <p:sp>
        <p:nvSpPr>
          <p:cNvPr id="6" name="Text Placeholder 3"/>
          <p:cNvSpPr>
            <a:spLocks noGrp="1"/>
          </p:cNvSpPr>
          <p:nvPr>
            <p:ph type="body" sz="quarter" idx="12"/>
          </p:nvPr>
        </p:nvSpPr>
        <p:spPr>
          <a:xfrm>
            <a:off x="10684701" y="1943099"/>
            <a:ext cx="6231699" cy="4181930"/>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icture Placeholder 6"/>
          <p:cNvSpPr>
            <a:spLocks noGrp="1"/>
          </p:cNvSpPr>
          <p:nvPr>
            <p:ph type="pic" sz="quarter" idx="13"/>
          </p:nvPr>
        </p:nvSpPr>
        <p:spPr>
          <a:xfrm>
            <a:off x="0" y="0"/>
            <a:ext cx="10014857" cy="3512456"/>
          </a:xfrm>
          <a:custGeom>
            <a:avLst/>
            <a:gdLst>
              <a:gd name="connsiteX0" fmla="*/ 0 w 10014857"/>
              <a:gd name="connsiteY0" fmla="*/ 0 h 3512456"/>
              <a:gd name="connsiteX1" fmla="*/ 10014857 w 10014857"/>
              <a:gd name="connsiteY1" fmla="*/ 0 h 3512456"/>
              <a:gd name="connsiteX2" fmla="*/ 10014857 w 10014857"/>
              <a:gd name="connsiteY2" fmla="*/ 3512456 h 3512456"/>
              <a:gd name="connsiteX3" fmla="*/ 0 w 10014857"/>
              <a:gd name="connsiteY3" fmla="*/ 3512456 h 3512456"/>
            </a:gdLst>
            <a:ahLst/>
            <a:cxnLst>
              <a:cxn ang="0">
                <a:pos x="connsiteX0" y="connsiteY0"/>
              </a:cxn>
              <a:cxn ang="0">
                <a:pos x="connsiteX1" y="connsiteY1"/>
              </a:cxn>
              <a:cxn ang="0">
                <a:pos x="connsiteX2" y="connsiteY2"/>
              </a:cxn>
              <a:cxn ang="0">
                <a:pos x="connsiteX3" y="connsiteY3"/>
              </a:cxn>
            </a:cxnLst>
            <a:rect l="l" t="t" r="r" b="b"/>
            <a:pathLst>
              <a:path w="10014857" h="3512456">
                <a:moveTo>
                  <a:pt x="0" y="0"/>
                </a:moveTo>
                <a:lnTo>
                  <a:pt x="10014857" y="0"/>
                </a:lnTo>
                <a:lnTo>
                  <a:pt x="10014857" y="3512456"/>
                </a:lnTo>
                <a:lnTo>
                  <a:pt x="0" y="351245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07114292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2165352" y="-1"/>
            <a:ext cx="7600515"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099"/>
            <a:ext cx="4938713" cy="2890157"/>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4813010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46_Title Slide">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0" y="-1"/>
            <a:ext cx="8708571" cy="10287000"/>
          </a:xfrm>
          <a:custGeom>
            <a:avLst/>
            <a:gdLst>
              <a:gd name="connsiteX0" fmla="*/ 0 w 7600515"/>
              <a:gd name="connsiteY0" fmla="*/ 0 h 10287000"/>
              <a:gd name="connsiteX1" fmla="*/ 7600515 w 7600515"/>
              <a:gd name="connsiteY1" fmla="*/ 0 h 10287000"/>
              <a:gd name="connsiteX2" fmla="*/ 7600515 w 7600515"/>
              <a:gd name="connsiteY2" fmla="*/ 10287000 h 10287000"/>
              <a:gd name="connsiteX3" fmla="*/ 0 w 7600515"/>
              <a:gd name="connsiteY3" fmla="*/ 10287000 h 10287000"/>
            </a:gdLst>
            <a:ahLst/>
            <a:cxnLst>
              <a:cxn ang="0">
                <a:pos x="connsiteX0" y="connsiteY0"/>
              </a:cxn>
              <a:cxn ang="0">
                <a:pos x="connsiteX1" y="connsiteY1"/>
              </a:cxn>
              <a:cxn ang="0">
                <a:pos x="connsiteX2" y="connsiteY2"/>
              </a:cxn>
              <a:cxn ang="0">
                <a:pos x="connsiteX3" y="connsiteY3"/>
              </a:cxn>
            </a:cxnLst>
            <a:rect l="l" t="t" r="r" b="b"/>
            <a:pathLst>
              <a:path w="7600515" h="10287000">
                <a:moveTo>
                  <a:pt x="0" y="0"/>
                </a:moveTo>
                <a:lnTo>
                  <a:pt x="7600515" y="0"/>
                </a:lnTo>
                <a:lnTo>
                  <a:pt x="7600515" y="10287000"/>
                </a:lnTo>
                <a:lnTo>
                  <a:pt x="0" y="10287000"/>
                </a:lnTo>
                <a:close/>
              </a:path>
            </a:pathLst>
          </a:custGeom>
          <a:solidFill>
            <a:schemeClr val="bg1">
              <a:lumMod val="95000"/>
            </a:schemeClr>
          </a:solidFill>
        </p:spPr>
        <p:txBody>
          <a:bodyPr wrap="square">
            <a:noAutofit/>
          </a:bodyPr>
          <a:lstStyle/>
          <a:p>
            <a:endParaRPr lang="en-GB"/>
          </a:p>
        </p:txBody>
      </p:sp>
      <p:sp>
        <p:nvSpPr>
          <p:cNvPr id="6" name="Text Placeholder 3"/>
          <p:cNvSpPr>
            <a:spLocks noGrp="1"/>
          </p:cNvSpPr>
          <p:nvPr>
            <p:ph type="body" sz="quarter" idx="12"/>
          </p:nvPr>
        </p:nvSpPr>
        <p:spPr>
          <a:xfrm>
            <a:off x="11977687" y="1943100"/>
            <a:ext cx="4938713" cy="2817586"/>
          </a:xfrm>
        </p:spPr>
        <p:txBody>
          <a:bodyPr>
            <a:normAutofit/>
          </a:bodyPr>
          <a:lstStyle>
            <a:lvl1pPr marL="0" indent="0">
              <a:buNone/>
              <a:defRPr sz="6000">
                <a:solidFill>
                  <a:schemeClr val="accent2">
                    <a:lumMod val="90000"/>
                    <a:lumOff val="10000"/>
                  </a:schemeClr>
                </a:solidFill>
                <a:latin typeface="+mj-lt"/>
              </a:defRPr>
            </a:lvl1pPr>
          </a:lstStyle>
          <a:p>
            <a:pPr lvl="0"/>
            <a:endParaRPr lang="en-GB"/>
          </a:p>
        </p:txBody>
      </p:sp>
      <p:sp>
        <p:nvSpPr>
          <p:cNvPr id="9" name="Rectangle 8"/>
          <p:cNvSpPr/>
          <p:nvPr userDrawn="1"/>
        </p:nvSpPr>
        <p:spPr>
          <a:xfrm>
            <a:off x="17999862" y="1943100"/>
            <a:ext cx="290286" cy="814614"/>
          </a:xfrm>
          <a:prstGeom prst="rect">
            <a:avLst/>
          </a:prstGeom>
          <a:solidFill>
            <a:schemeClr val="accent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8455378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8288000" cy="6964471"/>
          </a:xfrm>
          <a:solidFill>
            <a:schemeClr val="bg1">
              <a:lumMod val="95000"/>
              <a:alpha val="76000"/>
            </a:schemeClr>
          </a:solidFill>
        </p:spPr>
        <p:txBody>
          <a:bodyPr/>
          <a:lstStyle/>
          <a:p>
            <a:endParaRPr lang="en-GB"/>
          </a:p>
        </p:txBody>
      </p:sp>
    </p:spTree>
    <p:extLst>
      <p:ext uri="{BB962C8B-B14F-4D97-AF65-F5344CB8AC3E}">
        <p14:creationId xmlns:p14="http://schemas.microsoft.com/office/powerpoint/2010/main" val="131036524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7000"/>
            </a:schemeClr>
          </a:solidFill>
        </p:spPr>
        <p:txBody>
          <a:bodyPr anchor="ctr"/>
          <a:lstStyle/>
          <a:p>
            <a:endParaRPr lang="en-GB"/>
          </a:p>
        </p:txBody>
      </p:sp>
    </p:spTree>
    <p:extLst>
      <p:ext uri="{BB962C8B-B14F-4D97-AF65-F5344CB8AC3E}">
        <p14:creationId xmlns:p14="http://schemas.microsoft.com/office/powerpoint/2010/main" val="174234833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62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8288000" cy="10287000"/>
          </a:xfrm>
          <a:solidFill>
            <a:schemeClr val="bg1">
              <a:lumMod val="95000"/>
              <a:alpha val="76000"/>
            </a:schemeClr>
          </a:solidFill>
        </p:spPr>
        <p:txBody>
          <a:bodyPr/>
          <a:lstStyle/>
          <a:p>
            <a:endParaRPr lang="en-GB"/>
          </a:p>
        </p:txBody>
      </p:sp>
      <p:sp>
        <p:nvSpPr>
          <p:cNvPr id="4" name="Text Placeholder 3"/>
          <p:cNvSpPr>
            <a:spLocks noGrp="1"/>
          </p:cNvSpPr>
          <p:nvPr>
            <p:ph type="body" sz="quarter" idx="12"/>
          </p:nvPr>
        </p:nvSpPr>
        <p:spPr>
          <a:xfrm>
            <a:off x="5815208" y="1943100"/>
            <a:ext cx="6657584" cy="1016000"/>
          </a:xfrm>
        </p:spPr>
        <p:txBody>
          <a:bodyPr>
            <a:normAutofit/>
          </a:bodyPr>
          <a:lstStyle>
            <a:lvl1pPr marL="0" indent="0" algn="ctr">
              <a:buNone/>
              <a:defRPr sz="6000">
                <a:solidFill>
                  <a:schemeClr val="bg1"/>
                </a:solidFill>
                <a:latin typeface="+mj-lt"/>
              </a:defRPr>
            </a:lvl1pPr>
          </a:lstStyle>
          <a:p>
            <a:pPr lvl="0"/>
            <a:endParaRPr lang="en-GB"/>
          </a:p>
        </p:txBody>
      </p:sp>
    </p:spTree>
    <p:extLst>
      <p:ext uri="{BB962C8B-B14F-4D97-AF65-F5344CB8AC3E}">
        <p14:creationId xmlns:p14="http://schemas.microsoft.com/office/powerpoint/2010/main" val="11570291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34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3167340" y="0"/>
            <a:ext cx="15120660" cy="8505371"/>
          </a:xfrm>
          <a:solidFill>
            <a:schemeClr val="bg1">
              <a:lumMod val="95000"/>
            </a:schemeClr>
          </a:solidFill>
        </p:spPr>
        <p:txBody>
          <a:bodyPr/>
          <a:lstStyle/>
          <a:p>
            <a:endParaRPr lang="en-GB"/>
          </a:p>
        </p:txBody>
      </p:sp>
    </p:spTree>
    <p:extLst>
      <p:ext uri="{BB962C8B-B14F-4D97-AF65-F5344CB8AC3E}">
        <p14:creationId xmlns:p14="http://schemas.microsoft.com/office/powerpoint/2010/main" val="36503222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0"/>
            <a:ext cx="12162971" cy="10287000"/>
          </a:xfrm>
          <a:solidFill>
            <a:schemeClr val="bg1">
              <a:lumMod val="95000"/>
              <a:alpha val="76000"/>
            </a:schemeClr>
          </a:solidFill>
        </p:spPr>
        <p:txBody>
          <a:bodyPr/>
          <a:lstStyle>
            <a:lvl1pPr algn="r">
              <a:defRPr/>
            </a:lvl1pPr>
          </a:lstStyle>
          <a:p>
            <a:endParaRPr lang="en-GB"/>
          </a:p>
        </p:txBody>
      </p:sp>
    </p:spTree>
    <p:extLst>
      <p:ext uri="{BB962C8B-B14F-4D97-AF65-F5344CB8AC3E}">
        <p14:creationId xmlns:p14="http://schemas.microsoft.com/office/powerpoint/2010/main" val="3137722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1_Title Slide">
    <p:spTree>
      <p:nvGrpSpPr>
        <p:cNvPr id="1" name=""/>
        <p:cNvGrpSpPr/>
        <p:nvPr/>
      </p:nvGrpSpPr>
      <p:grpSpPr>
        <a:xfrm>
          <a:off x="0" y="0"/>
          <a:ext cx="0" cy="0"/>
          <a:chOff x="0" y="0"/>
          <a:chExt cx="0" cy="0"/>
        </a:xfrm>
      </p:grpSpPr>
      <p:sp>
        <p:nvSpPr>
          <p:cNvPr id="19" name="Picture Placeholder 18"/>
          <p:cNvSpPr>
            <a:spLocks noGrp="1"/>
          </p:cNvSpPr>
          <p:nvPr>
            <p:ph type="pic" sz="quarter" idx="10"/>
          </p:nvPr>
        </p:nvSpPr>
        <p:spPr>
          <a:xfrm>
            <a:off x="91440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2" name="Picture Placeholder 21"/>
          <p:cNvSpPr>
            <a:spLocks noGrp="1"/>
          </p:cNvSpPr>
          <p:nvPr>
            <p:ph type="pic" sz="quarter" idx="11"/>
          </p:nvPr>
        </p:nvSpPr>
        <p:spPr>
          <a:xfrm>
            <a:off x="13030200" y="1640114"/>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4" name="Picture Placeholder 23"/>
          <p:cNvSpPr>
            <a:spLocks noGrp="1"/>
          </p:cNvSpPr>
          <p:nvPr>
            <p:ph type="pic" sz="quarter" idx="12"/>
          </p:nvPr>
        </p:nvSpPr>
        <p:spPr>
          <a:xfrm>
            <a:off x="130302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
        <p:nvSpPr>
          <p:cNvPr id="23" name="Picture Placeholder 22"/>
          <p:cNvSpPr>
            <a:spLocks noGrp="1"/>
          </p:cNvSpPr>
          <p:nvPr>
            <p:ph type="pic" sz="quarter" idx="13"/>
          </p:nvPr>
        </p:nvSpPr>
        <p:spPr>
          <a:xfrm>
            <a:off x="9144000" y="5143500"/>
            <a:ext cx="3886200" cy="3503386"/>
          </a:xfrm>
          <a:custGeom>
            <a:avLst/>
            <a:gdLst>
              <a:gd name="connsiteX0" fmla="*/ 0 w 3886200"/>
              <a:gd name="connsiteY0" fmla="*/ 0 h 3503386"/>
              <a:gd name="connsiteX1" fmla="*/ 3886200 w 3886200"/>
              <a:gd name="connsiteY1" fmla="*/ 0 h 3503386"/>
              <a:gd name="connsiteX2" fmla="*/ 3886200 w 3886200"/>
              <a:gd name="connsiteY2" fmla="*/ 3503386 h 3503386"/>
              <a:gd name="connsiteX3" fmla="*/ 0 w 3886200"/>
              <a:gd name="connsiteY3" fmla="*/ 3503386 h 3503386"/>
            </a:gdLst>
            <a:ahLst/>
            <a:cxnLst>
              <a:cxn ang="0">
                <a:pos x="connsiteX0" y="connsiteY0"/>
              </a:cxn>
              <a:cxn ang="0">
                <a:pos x="connsiteX1" y="connsiteY1"/>
              </a:cxn>
              <a:cxn ang="0">
                <a:pos x="connsiteX2" y="connsiteY2"/>
              </a:cxn>
              <a:cxn ang="0">
                <a:pos x="connsiteX3" y="connsiteY3"/>
              </a:cxn>
            </a:cxnLst>
            <a:rect l="l" t="t" r="r" b="b"/>
            <a:pathLst>
              <a:path w="3886200" h="3503386">
                <a:moveTo>
                  <a:pt x="0" y="0"/>
                </a:moveTo>
                <a:lnTo>
                  <a:pt x="3886200" y="0"/>
                </a:lnTo>
                <a:lnTo>
                  <a:pt x="3886200" y="3503386"/>
                </a:lnTo>
                <a:lnTo>
                  <a:pt x="0" y="3503386"/>
                </a:lnTo>
                <a:close/>
              </a:path>
            </a:pathLst>
          </a:custGeom>
          <a:solidFill>
            <a:schemeClr val="bg1">
              <a:lumMod val="95000"/>
            </a:schemeClr>
          </a:solidFill>
        </p:spPr>
        <p:txBody>
          <a:bodyPr wrap="square">
            <a:noAutofit/>
          </a:bodyPr>
          <a:lstStyle/>
          <a:p>
            <a:endParaRPr lang="en-GB"/>
          </a:p>
        </p:txBody>
      </p:sp>
    </p:spTree>
    <p:extLst>
      <p:ext uri="{BB962C8B-B14F-4D97-AF65-F5344CB8AC3E}">
        <p14:creationId xmlns:p14="http://schemas.microsoft.com/office/powerpoint/2010/main" val="26559258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4_Title Slide">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2108422" y="3661231"/>
            <a:ext cx="4332669" cy="3249502"/>
          </a:xfrm>
          <a:custGeom>
            <a:avLst/>
            <a:gdLst>
              <a:gd name="connsiteX0" fmla="*/ 0 w 4332669"/>
              <a:gd name="connsiteY0" fmla="*/ 0 h 3249502"/>
              <a:gd name="connsiteX1" fmla="*/ 4332669 w 4332669"/>
              <a:gd name="connsiteY1" fmla="*/ 0 h 3249502"/>
              <a:gd name="connsiteX2" fmla="*/ 4332669 w 4332669"/>
              <a:gd name="connsiteY2" fmla="*/ 3249502 h 3249502"/>
              <a:gd name="connsiteX3" fmla="*/ 0 w 4332669"/>
              <a:gd name="connsiteY3" fmla="*/ 3249502 h 3249502"/>
            </a:gdLst>
            <a:ahLst/>
            <a:cxnLst>
              <a:cxn ang="0">
                <a:pos x="connsiteX0" y="connsiteY0"/>
              </a:cxn>
              <a:cxn ang="0">
                <a:pos x="connsiteX1" y="connsiteY1"/>
              </a:cxn>
              <a:cxn ang="0">
                <a:pos x="connsiteX2" y="connsiteY2"/>
              </a:cxn>
              <a:cxn ang="0">
                <a:pos x="connsiteX3" y="connsiteY3"/>
              </a:cxn>
            </a:cxnLst>
            <a:rect l="l" t="t" r="r" b="b"/>
            <a:pathLst>
              <a:path w="4332669" h="3249502">
                <a:moveTo>
                  <a:pt x="0" y="0"/>
                </a:moveTo>
                <a:lnTo>
                  <a:pt x="4332669" y="0"/>
                </a:lnTo>
                <a:lnTo>
                  <a:pt x="4332669" y="3249502"/>
                </a:lnTo>
                <a:lnTo>
                  <a:pt x="0" y="3249502"/>
                </a:lnTo>
                <a:close/>
              </a:path>
            </a:pathLst>
          </a:custGeom>
          <a:solidFill>
            <a:schemeClr val="bg1">
              <a:lumMod val="95000"/>
            </a:schemeClr>
          </a:solidFill>
        </p:spPr>
        <p:txBody>
          <a:bodyPr wrap="square">
            <a:noAutofit/>
          </a:bodyPr>
          <a:lstStyle/>
          <a:p>
            <a:endParaRPr lang="en-GB"/>
          </a:p>
        </p:txBody>
      </p:sp>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2630369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9_Title Slide">
    <p:spTree>
      <p:nvGrpSpPr>
        <p:cNvPr id="1" name=""/>
        <p:cNvGrpSpPr/>
        <p:nvPr/>
      </p:nvGrpSpPr>
      <p:grpSpPr>
        <a:xfrm>
          <a:off x="0" y="0"/>
          <a:ext cx="0" cy="0"/>
          <a:chOff x="0" y="0"/>
          <a:chExt cx="0" cy="0"/>
        </a:xfrm>
      </p:grpSpPr>
      <p:sp>
        <p:nvSpPr>
          <p:cNvPr id="8" name="Text Placeholder 7"/>
          <p:cNvSpPr>
            <a:spLocks noGrp="1"/>
          </p:cNvSpPr>
          <p:nvPr>
            <p:ph type="body" sz="quarter" idx="11"/>
          </p:nvPr>
        </p:nvSpPr>
        <p:spPr>
          <a:xfrm>
            <a:off x="5660571" y="1204632"/>
            <a:ext cx="6966858" cy="831850"/>
          </a:xfrm>
          <a:solidFill>
            <a:schemeClr val="bg1"/>
          </a:solidFill>
          <a:ln w="50800">
            <a:solidFill>
              <a:schemeClr val="accent1"/>
            </a:solidFill>
          </a:ln>
        </p:spPr>
        <p:txBody>
          <a:bodyPr anchor="ctr">
            <a:normAutofit/>
          </a:bodyPr>
          <a:lstStyle>
            <a:lvl1pPr marL="0" indent="0" algn="ctr">
              <a:buNone/>
              <a:defRPr sz="4800">
                <a:latin typeface="+mj-lt"/>
              </a:defRPr>
            </a:lvl1pPr>
          </a:lstStyle>
          <a:p>
            <a:pPr lvl="0"/>
            <a:endParaRPr lang="en-GB"/>
          </a:p>
        </p:txBody>
      </p:sp>
    </p:spTree>
    <p:extLst>
      <p:ext uri="{BB962C8B-B14F-4D97-AF65-F5344CB8AC3E}">
        <p14:creationId xmlns:p14="http://schemas.microsoft.com/office/powerpoint/2010/main" val="13192331"/>
      </p:ext>
    </p:extLst>
  </p:cSld>
  <p:clrMapOvr>
    <a:masterClrMapping/>
  </p:clrMapOvr>
</p:sldLayout>
</file>

<file path=ppt/slideMasters/_rels/slideMaster1.xml.rels><?xml version="1.0" encoding="UTF-8" standalone="yes"?>
<Relationships xmlns="http://schemas.openxmlformats.org/package/2006/relationships"><Relationship Id="rId26" Type="http://schemas.openxmlformats.org/officeDocument/2006/relationships/slideLayout" Target="../slideLayouts/slideLayout26.xml"/><Relationship Id="rId21" Type="http://schemas.openxmlformats.org/officeDocument/2006/relationships/slideLayout" Target="../slideLayouts/slideLayout21.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63" Type="http://schemas.openxmlformats.org/officeDocument/2006/relationships/slideLayout" Target="../slideLayouts/slideLayout63.xml"/><Relationship Id="rId68" Type="http://schemas.openxmlformats.org/officeDocument/2006/relationships/slideLayout" Target="../slideLayouts/slideLayout68.xml"/><Relationship Id="rId7" Type="http://schemas.openxmlformats.org/officeDocument/2006/relationships/slideLayout" Target="../slideLayouts/slideLayout7.xml"/><Relationship Id="rId71"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slideLayout" Target="../slideLayouts/slideLayout66.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slideLayout" Target="../slideLayouts/slideLayout69.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slideLayout" Target="../slideLayouts/slideLayout67.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9" Type="http://schemas.openxmlformats.org/officeDocument/2006/relationships/slideLayout" Target="../slideLayouts/slideLayout39.xml"/><Relationship Id="rId34" Type="http://schemas.openxmlformats.org/officeDocument/2006/relationships/slideLayout" Target="../slideLayouts/slideLayout34.xml"/><Relationship Id="rId50" Type="http://schemas.openxmlformats.org/officeDocument/2006/relationships/slideLayout" Target="../slideLayouts/slideLayout50.xml"/><Relationship Id="rId55"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547688"/>
            <a:ext cx="15544800" cy="198834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738438"/>
            <a:ext cx="15544800" cy="6527007"/>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71600" y="9534526"/>
            <a:ext cx="40005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F54E7276-81DD-48A1-9A1E-7007460BE63D}" type="datetimeFigureOut">
              <a:rPr lang="en-GB" smtClean="0"/>
              <a:t>16/03/2022</a:t>
            </a:fld>
            <a:endParaRPr lang="en-GB"/>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12915900" y="9534526"/>
            <a:ext cx="40005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CE983662-3F1D-4962-9266-64681CCE409A}" type="slidenum">
              <a:rPr lang="en-GB" smtClean="0"/>
              <a:t>‹#›</a:t>
            </a:fld>
            <a:endParaRPr lang="en-GB"/>
          </a:p>
        </p:txBody>
      </p:sp>
      <p:sp>
        <p:nvSpPr>
          <p:cNvPr id="9" name="Rectangle 8">
            <a:extLst>
              <a:ext uri="{FF2B5EF4-FFF2-40B4-BE49-F238E27FC236}">
                <a16:creationId xmlns:a16="http://schemas.microsoft.com/office/drawing/2014/main" id="{BF06D27B-13B7-4DC1-932A-E27462A59065}"/>
              </a:ext>
            </a:extLst>
          </p:cNvPr>
          <p:cNvSpPr/>
          <p:nvPr userDrawn="1"/>
        </p:nvSpPr>
        <p:spPr>
          <a:xfrm>
            <a:off x="0" y="-1"/>
            <a:ext cx="18288000" cy="182880"/>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71"/>
    </p:custDataLst>
    <p:extLst>
      <p:ext uri="{BB962C8B-B14F-4D97-AF65-F5344CB8AC3E}">
        <p14:creationId xmlns:p14="http://schemas.microsoft.com/office/powerpoint/2010/main" val="949457634"/>
      </p:ext>
    </p:extLst>
  </p:cSld>
  <p:clrMap bg1="lt1" tx1="dk1" bg2="lt2" tx2="dk2" accent1="accent1" accent2="accent2" accent3="accent3" accent4="accent4" accent5="accent5" accent6="accent6" hlink="hlink" folHlink="folHlink"/>
  <p:sldLayoutIdLst>
    <p:sldLayoutId id="2147483662" r:id="rId1"/>
    <p:sldLayoutId id="2147483712" r:id="rId2"/>
    <p:sldLayoutId id="2147483711" r:id="rId3"/>
    <p:sldLayoutId id="2147483710" r:id="rId4"/>
    <p:sldLayoutId id="2147483697" r:id="rId5"/>
    <p:sldLayoutId id="2147483676" r:id="rId6"/>
    <p:sldLayoutId id="2147483722" r:id="rId7"/>
    <p:sldLayoutId id="2147483675" r:id="rId8"/>
    <p:sldLayoutId id="2147483690" r:id="rId9"/>
    <p:sldLayoutId id="2147483709" r:id="rId10"/>
    <p:sldLayoutId id="2147483691" r:id="rId11"/>
    <p:sldLayoutId id="2147483668" r:id="rId12"/>
    <p:sldLayoutId id="2147483669" r:id="rId13"/>
    <p:sldLayoutId id="2147483729" r:id="rId14"/>
    <p:sldLayoutId id="2147483728" r:id="rId15"/>
    <p:sldLayoutId id="2147483725" r:id="rId16"/>
    <p:sldLayoutId id="2147483724" r:id="rId17"/>
    <p:sldLayoutId id="2147483718" r:id="rId18"/>
    <p:sldLayoutId id="2147483713" r:id="rId19"/>
    <p:sldLayoutId id="2147483705" r:id="rId20"/>
    <p:sldLayoutId id="2147483694" r:id="rId21"/>
    <p:sldLayoutId id="2147483688" r:id="rId22"/>
    <p:sldLayoutId id="2147483689" r:id="rId23"/>
    <p:sldLayoutId id="2147483687" r:id="rId24"/>
    <p:sldLayoutId id="2147483685" r:id="rId25"/>
    <p:sldLayoutId id="2147483677" r:id="rId26"/>
    <p:sldLayoutId id="2147483672" r:id="rId27"/>
    <p:sldLayoutId id="2147483673" r:id="rId28"/>
    <p:sldLayoutId id="2147483671" r:id="rId29"/>
    <p:sldLayoutId id="2147483727" r:id="rId30"/>
    <p:sldLayoutId id="2147483693" r:id="rId31"/>
    <p:sldLayoutId id="2147483686" r:id="rId32"/>
    <p:sldLayoutId id="2147483674" r:id="rId33"/>
    <p:sldLayoutId id="2147483670" r:id="rId34"/>
    <p:sldLayoutId id="2147483692" r:id="rId35"/>
    <p:sldLayoutId id="2147483667" r:id="rId36"/>
    <p:sldLayoutId id="2147483666" r:id="rId37"/>
    <p:sldLayoutId id="2147483680" r:id="rId38"/>
    <p:sldLayoutId id="2147483732" r:id="rId39"/>
    <p:sldLayoutId id="2147483682" r:id="rId40"/>
    <p:sldLayoutId id="2147483681" r:id="rId41"/>
    <p:sldLayoutId id="2147483730" r:id="rId42"/>
    <p:sldLayoutId id="2147483719" r:id="rId43"/>
    <p:sldLayoutId id="2147483716" r:id="rId44"/>
    <p:sldLayoutId id="2147483717" r:id="rId45"/>
    <p:sldLayoutId id="2147483715" r:id="rId46"/>
    <p:sldLayoutId id="2147483708" r:id="rId47"/>
    <p:sldLayoutId id="2147483703" r:id="rId48"/>
    <p:sldLayoutId id="2147483704" r:id="rId49"/>
    <p:sldLayoutId id="2147483702" r:id="rId50"/>
    <p:sldLayoutId id="2147483700" r:id="rId51"/>
    <p:sldLayoutId id="2147483698" r:id="rId52"/>
    <p:sldLayoutId id="2147483696" r:id="rId53"/>
    <p:sldLayoutId id="2147483683" r:id="rId54"/>
    <p:sldLayoutId id="2147483720" r:id="rId55"/>
    <p:sldLayoutId id="2147483721" r:id="rId56"/>
    <p:sldLayoutId id="2147483684" r:id="rId57"/>
    <p:sldLayoutId id="2147483706" r:id="rId58"/>
    <p:sldLayoutId id="2147483726" r:id="rId59"/>
    <p:sldLayoutId id="2147483701" r:id="rId60"/>
    <p:sldLayoutId id="2147483714" r:id="rId61"/>
    <p:sldLayoutId id="2147483699" r:id="rId62"/>
    <p:sldLayoutId id="2147483679" r:id="rId63"/>
    <p:sldLayoutId id="2147483707" r:id="rId64"/>
    <p:sldLayoutId id="2147483661" r:id="rId65"/>
    <p:sldLayoutId id="2147483663" r:id="rId66"/>
    <p:sldLayoutId id="2147483723" r:id="rId67"/>
    <p:sldLayoutId id="2147483695" r:id="rId68"/>
    <p:sldLayoutId id="2147483678" r:id="rId69"/>
  </p:sldLayoutIdLst>
  <p:txStyles>
    <p:titleStyle>
      <a:lvl1pPr algn="l" defTabSz="13716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24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20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18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16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14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240" userDrawn="1">
          <p15:clr>
            <a:srgbClr val="F26B43"/>
          </p15:clr>
        </p15:guide>
        <p15:guide id="2" pos="1296" userDrawn="1">
          <p15:clr>
            <a:srgbClr val="F26B43"/>
          </p15:clr>
        </p15:guide>
        <p15:guide id="3" pos="864" userDrawn="1">
          <p15:clr>
            <a:srgbClr val="F26B43"/>
          </p15:clr>
        </p15:guide>
        <p15:guide id="4" orient="horz" pos="1224" userDrawn="1">
          <p15:clr>
            <a:srgbClr val="F26B43"/>
          </p15:clr>
        </p15:guide>
        <p15:guide id="5" pos="10656" userDrawn="1">
          <p15:clr>
            <a:srgbClr val="F26B43"/>
          </p15:clr>
        </p15:guide>
        <p15:guide id="6" orient="horz" pos="5256" userDrawn="1">
          <p15:clr>
            <a:srgbClr val="F26B43"/>
          </p15:clr>
        </p15:guide>
        <p15:guide id="7" orient="horz" pos="816" userDrawn="1">
          <p15:clr>
            <a:srgbClr val="F26B43"/>
          </p15:clr>
        </p15:guide>
        <p15:guide id="8" pos="10224" userDrawn="1">
          <p15:clr>
            <a:srgbClr val="F26B43"/>
          </p15:clr>
        </p15:guide>
        <p15:guide id="9" pos="5760"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xml"/><Relationship Id="rId7" Type="http://schemas.openxmlformats.org/officeDocument/2006/relationships/image" Target="../media/image3.png"/><Relationship Id="rId2" Type="http://schemas.openxmlformats.org/officeDocument/2006/relationships/slideLayout" Target="../slideLayouts/slideLayout37.xml"/><Relationship Id="rId1" Type="http://schemas.openxmlformats.org/officeDocument/2006/relationships/tags" Target="../tags/tag6.xml"/><Relationship Id="rId6" Type="http://schemas.openxmlformats.org/officeDocument/2006/relationships/image" Target="../media/image2.png"/><Relationship Id="rId5" Type="http://schemas.microsoft.com/office/2007/relationships/hdphoto" Target="../media/hdphoto1.wdp"/><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54.xml"/><Relationship Id="rId1" Type="http://schemas.openxmlformats.org/officeDocument/2006/relationships/tags" Target="../tags/tag7.xml"/><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56.xml"/><Relationship Id="rId1" Type="http://schemas.openxmlformats.org/officeDocument/2006/relationships/tags" Target="../tags/tag8.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2"/>
          </p:nvPr>
        </p:nvSpPr>
        <p:spPr>
          <a:xfrm>
            <a:off x="1371600" y="2898595"/>
            <a:ext cx="4938713" cy="1016000"/>
          </a:xfrm>
        </p:spPr>
        <p:txBody>
          <a:bodyPr/>
          <a:lstStyle/>
          <a:p>
            <a:r>
              <a:rPr lang="en-US" dirty="0">
                <a:solidFill>
                  <a:srgbClr val="231F20"/>
                </a:solidFill>
                <a:latin typeface="Franklin Gothic Demi" panose="020B0703020102020204" pitchFamily="34" charset="0"/>
              </a:rPr>
              <a:t>WHAT?</a:t>
            </a:r>
            <a:endParaRPr lang="en-GB" dirty="0">
              <a:solidFill>
                <a:srgbClr val="231F20"/>
              </a:solidFill>
              <a:latin typeface="Franklin Gothic Demi" panose="020B0703020102020204" pitchFamily="34" charset="0"/>
            </a:endParaRPr>
          </a:p>
        </p:txBody>
      </p:sp>
      <p:sp>
        <p:nvSpPr>
          <p:cNvPr id="22" name="TextBox 21"/>
          <p:cNvSpPr txBox="1"/>
          <p:nvPr/>
        </p:nvSpPr>
        <p:spPr>
          <a:xfrm>
            <a:off x="1371600" y="3966788"/>
            <a:ext cx="7321138" cy="2240613"/>
          </a:xfrm>
          <a:prstGeom prst="rect">
            <a:avLst/>
          </a:prstGeom>
          <a:noFill/>
        </p:spPr>
        <p:txBody>
          <a:bodyPr wrap="square" rtlCol="0">
            <a:spAutoFit/>
          </a:bodyPr>
          <a:lstStyle/>
          <a:p>
            <a:pPr lvl="0">
              <a:lnSpc>
                <a:spcPct val="150000"/>
              </a:lnSpc>
            </a:pPr>
            <a:r>
              <a:rPr lang="en-US" sz="2400" dirty="0">
                <a:solidFill>
                  <a:srgbClr val="231F20"/>
                </a:solidFill>
                <a:latin typeface="Franklin Gothic Book" panose="020B0503020102020204" pitchFamily="34" charset="0"/>
              </a:rPr>
              <a:t>Most exterior wall cladding systems leak at some point because of wind pressure and capillary action, which can drive rainwater through the many cracks, joints, and small gaps. </a:t>
            </a:r>
          </a:p>
        </p:txBody>
      </p:sp>
      <p:pic>
        <p:nvPicPr>
          <p:cNvPr id="4" name="Picture Placeholder 3">
            <a:extLst>
              <a:ext uri="{FF2B5EF4-FFF2-40B4-BE49-F238E27FC236}">
                <a16:creationId xmlns:a16="http://schemas.microsoft.com/office/drawing/2014/main" id="{5306EF78-5C4B-46E8-9608-682D0D982EA5}"/>
              </a:ext>
            </a:extLst>
          </p:cNvPr>
          <p:cNvPicPr>
            <a:picLocks noGrp="1" noChangeAspect="1"/>
          </p:cNvPicPr>
          <p:nvPr>
            <p:ph type="pic" sz="quarter" idx="11"/>
          </p:nvPr>
        </p:nvPicPr>
        <p:blipFill>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tretch/>
        </p:blipFill>
        <p:spPr>
          <a:xfrm>
            <a:off x="9369589" y="2828137"/>
            <a:ext cx="8128000" cy="6096000"/>
          </a:xfrm>
          <a:prstGeom prst="rect">
            <a:avLst/>
          </a:prstGeom>
        </p:spPr>
      </p:pic>
      <p:sp>
        <p:nvSpPr>
          <p:cNvPr id="10" name="Rectangle 9">
            <a:extLst>
              <a:ext uri="{FF2B5EF4-FFF2-40B4-BE49-F238E27FC236}">
                <a16:creationId xmlns:a16="http://schemas.microsoft.com/office/drawing/2014/main" id="{FD6FB255-520D-432F-B2B8-BE5838389013}"/>
              </a:ext>
            </a:extLst>
          </p:cNvPr>
          <p:cNvSpPr/>
          <p:nvPr/>
        </p:nvSpPr>
        <p:spPr>
          <a:xfrm>
            <a:off x="0" y="2898595"/>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11035EE0-7544-4A61-9CE6-4119F3D93A7C}"/>
              </a:ext>
            </a:extLst>
          </p:cNvPr>
          <p:cNvSpPr/>
          <p:nvPr/>
        </p:nvSpPr>
        <p:spPr>
          <a:xfrm>
            <a:off x="913743" y="568116"/>
            <a:ext cx="11400969" cy="1323439"/>
          </a:xfrm>
          <a:prstGeom prst="rect">
            <a:avLst/>
          </a:prstGeom>
        </p:spPr>
        <p:txBody>
          <a:bodyPr wrap="square">
            <a:spAutoFit/>
          </a:bodyPr>
          <a:lstStyle/>
          <a:p>
            <a:endParaRPr lang="en-US" sz="1400" dirty="0">
              <a:solidFill>
                <a:srgbClr val="000000"/>
              </a:solidFill>
              <a:latin typeface="Franklin Gothic Demi" panose="020B0703020102020204" pitchFamily="34" charset="0"/>
            </a:endParaRPr>
          </a:p>
          <a:p>
            <a:r>
              <a:rPr lang="en-US" sz="6600" dirty="0">
                <a:solidFill>
                  <a:srgbClr val="000000"/>
                </a:solidFill>
                <a:latin typeface="Franklin Gothic Heavy" panose="020B0903020102020204" pitchFamily="34" charset="0"/>
              </a:rPr>
              <a:t>WATER-MANAGED </a:t>
            </a:r>
            <a:r>
              <a:rPr lang="en-US" sz="6600" dirty="0">
                <a:solidFill>
                  <a:srgbClr val="00853D"/>
                </a:solidFill>
                <a:latin typeface="Franklin Gothic Heavy" panose="020B0903020102020204" pitchFamily="34" charset="0"/>
              </a:rPr>
              <a:t>WALLS</a:t>
            </a:r>
          </a:p>
        </p:txBody>
      </p:sp>
      <p:grpSp>
        <p:nvGrpSpPr>
          <p:cNvPr id="2" name="Group 1">
            <a:extLst>
              <a:ext uri="{FF2B5EF4-FFF2-40B4-BE49-F238E27FC236}">
                <a16:creationId xmlns:a16="http://schemas.microsoft.com/office/drawing/2014/main" id="{E00FAFAB-C413-4F19-B9CC-6C6C907C403C}"/>
              </a:ext>
            </a:extLst>
          </p:cNvPr>
          <p:cNvGrpSpPr/>
          <p:nvPr/>
        </p:nvGrpSpPr>
        <p:grpSpPr>
          <a:xfrm>
            <a:off x="1371600" y="7641130"/>
            <a:ext cx="6045200" cy="1283007"/>
            <a:chOff x="1168400" y="8511138"/>
            <a:chExt cx="6045200" cy="1283007"/>
          </a:xfrm>
        </p:grpSpPr>
        <p:sp>
          <p:nvSpPr>
            <p:cNvPr id="5" name="Rectangle 4">
              <a:extLst>
                <a:ext uri="{FF2B5EF4-FFF2-40B4-BE49-F238E27FC236}">
                  <a16:creationId xmlns:a16="http://schemas.microsoft.com/office/drawing/2014/main" id="{663E8C36-E744-44E2-97B7-E502D4040295}"/>
                </a:ext>
              </a:extLst>
            </p:cNvPr>
            <p:cNvSpPr/>
            <p:nvPr/>
          </p:nvSpPr>
          <p:spPr>
            <a:xfrm>
              <a:off x="1168400" y="8511138"/>
              <a:ext cx="6045200" cy="1283007"/>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1642CE2-39DE-4B53-B729-EBA17E0746D2}"/>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2605615" y="8597293"/>
              <a:ext cx="880533" cy="1188721"/>
            </a:xfrm>
            <a:prstGeom prst="rect">
              <a:avLst/>
            </a:prstGeom>
          </p:spPr>
        </p:pic>
        <p:pic>
          <p:nvPicPr>
            <p:cNvPr id="9" name="Picture 8">
              <a:extLst>
                <a:ext uri="{FF2B5EF4-FFF2-40B4-BE49-F238E27FC236}">
                  <a16:creationId xmlns:a16="http://schemas.microsoft.com/office/drawing/2014/main" id="{E977B850-E4FB-4D23-8BC9-D65A43B4E16E}"/>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6047842" y="8563061"/>
              <a:ext cx="880533" cy="1188720"/>
            </a:xfrm>
            <a:prstGeom prst="rect">
              <a:avLst/>
            </a:prstGeom>
          </p:spPr>
        </p:pic>
        <p:pic>
          <p:nvPicPr>
            <p:cNvPr id="3" name="Picture 2">
              <a:extLst>
                <a:ext uri="{FF2B5EF4-FFF2-40B4-BE49-F238E27FC236}">
                  <a16:creationId xmlns:a16="http://schemas.microsoft.com/office/drawing/2014/main" id="{47A16EEE-E34C-42CC-80F6-0F6816D3112B}"/>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p:blipFill>
          <p:spPr>
            <a:xfrm>
              <a:off x="4903516" y="8563061"/>
              <a:ext cx="876019" cy="1182626"/>
            </a:xfrm>
            <a:prstGeom prst="rect">
              <a:avLst/>
            </a:prstGeom>
          </p:spPr>
        </p:pic>
        <p:pic>
          <p:nvPicPr>
            <p:cNvPr id="13" name="Picture 12">
              <a:extLst>
                <a:ext uri="{FF2B5EF4-FFF2-40B4-BE49-F238E27FC236}">
                  <a16:creationId xmlns:a16="http://schemas.microsoft.com/office/drawing/2014/main" id="{78B6C210-C668-4628-A3EC-85DB00C66FB6}"/>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1457508" y="8585004"/>
              <a:ext cx="878276" cy="1185674"/>
            </a:xfrm>
            <a:prstGeom prst="rect">
              <a:avLst/>
            </a:prstGeom>
          </p:spPr>
        </p:pic>
        <p:pic>
          <p:nvPicPr>
            <p:cNvPr id="15" name="Picture 14">
              <a:extLst>
                <a:ext uri="{FF2B5EF4-FFF2-40B4-BE49-F238E27FC236}">
                  <a16:creationId xmlns:a16="http://schemas.microsoft.com/office/drawing/2014/main" id="{6A00CF42-23FF-475B-BB55-A2180E67C6E9}"/>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3757108" y="8586528"/>
              <a:ext cx="876019" cy="1182626"/>
            </a:xfrm>
            <a:prstGeom prst="rect">
              <a:avLst/>
            </a:prstGeom>
          </p:spPr>
        </p:pic>
      </p:grpSp>
    </p:spTree>
    <p:custDataLst>
      <p:tags r:id="rId1"/>
    </p:custDataLst>
    <p:extLst>
      <p:ext uri="{BB962C8B-B14F-4D97-AF65-F5344CB8AC3E}">
        <p14:creationId xmlns:p14="http://schemas.microsoft.com/office/powerpoint/2010/main" val="1031799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5143499"/>
            <a:ext cx="6657584" cy="1016000"/>
          </a:xfrm>
        </p:spPr>
        <p:txBody>
          <a:bodyPr/>
          <a:lstStyle/>
          <a:p>
            <a:r>
              <a:rPr lang="en-US" dirty="0">
                <a:solidFill>
                  <a:srgbClr val="231F20"/>
                </a:solidFill>
                <a:latin typeface="Franklin Gothic Demi" panose="020B0703020102020204" pitchFamily="34" charset="0"/>
              </a:rPr>
              <a:t>WHY?</a:t>
            </a:r>
            <a:endParaRPr lang="en-GB" dirty="0">
              <a:solidFill>
                <a:srgbClr val="231F20"/>
              </a:solidFill>
              <a:latin typeface="Franklin Gothic Demi" panose="020B0703020102020204" pitchFamily="34" charset="0"/>
            </a:endParaRPr>
          </a:p>
        </p:txBody>
      </p:sp>
      <p:sp>
        <p:nvSpPr>
          <p:cNvPr id="3" name="TextBox 2"/>
          <p:cNvSpPr txBox="1"/>
          <p:nvPr/>
        </p:nvSpPr>
        <p:spPr>
          <a:xfrm>
            <a:off x="12905860" y="4061361"/>
            <a:ext cx="3516879" cy="3347648"/>
          </a:xfrm>
          <a:prstGeom prst="rect">
            <a:avLst/>
          </a:prstGeom>
          <a:noFill/>
        </p:spPr>
        <p:txBody>
          <a:bodyPr wrap="square" numCol="1" spcCol="36576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A wall water barrier prevents moisture penetration that gets past the siding and safely drains it down and away from the wall.</a:t>
            </a:r>
            <a:endParaRPr lang="en-US" sz="2400" dirty="0"/>
          </a:p>
        </p:txBody>
      </p:sp>
      <p:pic>
        <p:nvPicPr>
          <p:cNvPr id="6" name="Picture Placeholder 5">
            <a:extLst>
              <a:ext uri="{FF2B5EF4-FFF2-40B4-BE49-F238E27FC236}">
                <a16:creationId xmlns:a16="http://schemas.microsoft.com/office/drawing/2014/main" id="{DDFF5C54-3D8E-410D-AAF2-40CC50BD5E85}"/>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p:blipFill>
        <p:spPr>
          <a:xfrm>
            <a:off x="4878522" y="1467369"/>
            <a:ext cx="6955981" cy="7352261"/>
          </a:xfrm>
          <a:prstGeom prst="rect">
            <a:avLst/>
          </a:prstGeom>
        </p:spPr>
      </p:pic>
      <p:sp>
        <p:nvSpPr>
          <p:cNvPr id="7" name="Rectangle 6">
            <a:extLst>
              <a:ext uri="{FF2B5EF4-FFF2-40B4-BE49-F238E27FC236}">
                <a16:creationId xmlns:a16="http://schemas.microsoft.com/office/drawing/2014/main" id="{EB56E9E0-36CC-46E9-89FC-F46DA75A0DBC}"/>
              </a:ext>
            </a:extLst>
          </p:cNvPr>
          <p:cNvSpPr/>
          <p:nvPr/>
        </p:nvSpPr>
        <p:spPr>
          <a:xfrm>
            <a:off x="0" y="5143499"/>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31086007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1371600" y="4544950"/>
            <a:ext cx="5885543" cy="3690357"/>
          </a:xfrm>
        </p:spPr>
        <p:txBody>
          <a:bodyPr/>
          <a:lstStyle/>
          <a:p>
            <a:r>
              <a:rPr lang="en-US" dirty="0">
                <a:solidFill>
                  <a:srgbClr val="231F20"/>
                </a:solidFill>
                <a:latin typeface="Franklin Gothic Demi" panose="020B0703020102020204" pitchFamily="34" charset="0"/>
              </a:rPr>
              <a:t>HOW?</a:t>
            </a:r>
            <a:endParaRPr lang="en-GB" dirty="0">
              <a:solidFill>
                <a:srgbClr val="231F20"/>
              </a:solidFill>
              <a:latin typeface="Franklin Gothic Demi" panose="020B0703020102020204" pitchFamily="34" charset="0"/>
            </a:endParaRPr>
          </a:p>
        </p:txBody>
      </p:sp>
      <p:sp>
        <p:nvSpPr>
          <p:cNvPr id="3" name="TextBox 2"/>
          <p:cNvSpPr txBox="1"/>
          <p:nvPr/>
        </p:nvSpPr>
        <p:spPr>
          <a:xfrm>
            <a:off x="1371600" y="2193777"/>
            <a:ext cx="5243521" cy="1685654"/>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Install </a:t>
            </a:r>
            <a:r>
              <a:rPr lang="en-US" sz="2400" dirty="0" err="1">
                <a:latin typeface="Franklin Gothic Book" panose="020B0503020102020204" pitchFamily="34" charset="0"/>
                <a:ea typeface="BatangChe" panose="02030609000101010101" pitchFamily="49" charset="-127"/>
                <a:cs typeface="Miriam Fixed" panose="020B0509050101010101" pitchFamily="49" charset="-79"/>
              </a:rPr>
              <a:t>housewrap</a:t>
            </a:r>
            <a:r>
              <a:rPr lang="en-US" sz="2400" dirty="0">
                <a:latin typeface="Franklin Gothic Book" panose="020B0503020102020204" pitchFamily="34" charset="0"/>
                <a:ea typeface="BatangChe" panose="02030609000101010101" pitchFamily="49" charset="-127"/>
                <a:cs typeface="Miriam Fixed" panose="020B0509050101010101" pitchFamily="49" charset="-79"/>
              </a:rPr>
              <a:t> on the walls behind the exterior cladding to prevent water from getting into the wall cavities.</a:t>
            </a:r>
            <a:endParaRPr lang="en-US" sz="2400" dirty="0"/>
          </a:p>
        </p:txBody>
      </p:sp>
      <p:sp>
        <p:nvSpPr>
          <p:cNvPr id="35" name="TextBox 34"/>
          <p:cNvSpPr txBox="1"/>
          <p:nvPr/>
        </p:nvSpPr>
        <p:spPr>
          <a:xfrm>
            <a:off x="6998096" y="2193777"/>
            <a:ext cx="5389847" cy="2308324"/>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Lap this layer over flashing installed around doors, windows, and wall penetrations and any flashing installed at the top or base of walls. </a:t>
            </a:r>
            <a:endParaRPr lang="en-US" sz="2400" dirty="0"/>
          </a:p>
        </p:txBody>
      </p:sp>
      <p:sp>
        <p:nvSpPr>
          <p:cNvPr id="36" name="TextBox 35"/>
          <p:cNvSpPr txBox="1"/>
          <p:nvPr/>
        </p:nvSpPr>
        <p:spPr>
          <a:xfrm>
            <a:off x="12951158" y="2193776"/>
            <a:ext cx="4499626" cy="2793650"/>
          </a:xfrm>
          <a:prstGeom prst="rect">
            <a:avLst/>
          </a:prstGeom>
          <a:noFill/>
        </p:spPr>
        <p:txBody>
          <a:bodyPr wrap="square" numCol="1" spcCol="274320" rtlCol="0">
            <a:spAutoFit/>
          </a:bodyPr>
          <a:lstStyle/>
          <a:p>
            <a:pPr>
              <a:lnSpc>
                <a:spcPct val="150000"/>
              </a:lnSpc>
            </a:pPr>
            <a:r>
              <a:rPr lang="en-US" sz="2400" dirty="0">
                <a:latin typeface="Franklin Gothic Book" panose="020B0503020102020204" pitchFamily="34" charset="0"/>
                <a:ea typeface="BatangChe" panose="02030609000101010101" pitchFamily="49" charset="-127"/>
                <a:cs typeface="Miriam Fixed" panose="020B0509050101010101" pitchFamily="49" charset="-79"/>
              </a:rPr>
              <a:t>Tape seams in </a:t>
            </a:r>
            <a:r>
              <a:rPr lang="en-US" sz="2400" dirty="0" err="1">
                <a:latin typeface="Franklin Gothic Book" panose="020B0503020102020204" pitchFamily="34" charset="0"/>
                <a:ea typeface="BatangChe" panose="02030609000101010101" pitchFamily="49" charset="-127"/>
                <a:cs typeface="Miriam Fixed" panose="020B0509050101010101" pitchFamily="49" charset="-79"/>
              </a:rPr>
              <a:t>housewrap</a:t>
            </a:r>
            <a:r>
              <a:rPr lang="en-US" sz="2400" dirty="0">
                <a:latin typeface="Franklin Gothic Book" panose="020B0503020102020204" pitchFamily="34" charset="0"/>
                <a:ea typeface="BatangChe" panose="02030609000101010101" pitchFamily="49" charset="-127"/>
                <a:cs typeface="Miriam Fixed" panose="020B0509050101010101" pitchFamily="49" charset="-79"/>
              </a:rPr>
              <a:t> and rigid foam insulation so that it adheres uniformly to the substrate without peeling or open “fish mouths.”</a:t>
            </a:r>
            <a:endParaRPr lang="en-US" sz="2400" dirty="0"/>
          </a:p>
        </p:txBody>
      </p:sp>
      <p:sp>
        <p:nvSpPr>
          <p:cNvPr id="11" name="TextBox 10"/>
          <p:cNvSpPr txBox="1"/>
          <p:nvPr/>
        </p:nvSpPr>
        <p:spPr>
          <a:xfrm>
            <a:off x="1371600" y="1104366"/>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01</a:t>
            </a:r>
            <a:endParaRPr lang="en-GB" sz="3600" dirty="0">
              <a:latin typeface="Franklin Gothic Heavy" panose="020B0903020102020204" pitchFamily="34" charset="0"/>
            </a:endParaRPr>
          </a:p>
        </p:txBody>
      </p:sp>
      <p:sp>
        <p:nvSpPr>
          <p:cNvPr id="37" name="TextBox 36"/>
          <p:cNvSpPr txBox="1"/>
          <p:nvPr/>
        </p:nvSpPr>
        <p:spPr>
          <a:xfrm>
            <a:off x="6998096" y="1083210"/>
            <a:ext cx="1393371" cy="646331"/>
          </a:xfrm>
          <a:prstGeom prst="rect">
            <a:avLst/>
          </a:prstGeom>
          <a:noFill/>
        </p:spPr>
        <p:txBody>
          <a:bodyPr wrap="square" rtlCol="0">
            <a:spAutoFit/>
          </a:bodyPr>
          <a:lstStyle/>
          <a:p>
            <a:pPr algn="ctr"/>
            <a:r>
              <a:rPr lang="en-US" sz="3600" dirty="0">
                <a:latin typeface="Franklin Gothic Heavy" panose="020B0903020102020204" pitchFamily="34" charset="0"/>
              </a:rPr>
              <a:t>02</a:t>
            </a:r>
            <a:endParaRPr lang="en-GB" sz="3600" dirty="0">
              <a:latin typeface="Franklin Gothic Heavy" panose="020B0903020102020204" pitchFamily="34" charset="0"/>
            </a:endParaRPr>
          </a:p>
        </p:txBody>
      </p:sp>
      <p:sp>
        <p:nvSpPr>
          <p:cNvPr id="38" name="TextBox 37"/>
          <p:cNvSpPr txBox="1"/>
          <p:nvPr/>
        </p:nvSpPr>
        <p:spPr>
          <a:xfrm>
            <a:off x="12951158" y="1117028"/>
            <a:ext cx="1393371" cy="646331"/>
          </a:xfrm>
          <a:prstGeom prst="rect">
            <a:avLst/>
          </a:prstGeom>
          <a:noFill/>
          <a:ln>
            <a:noFill/>
          </a:ln>
        </p:spPr>
        <p:txBody>
          <a:bodyPr wrap="square" rtlCol="0">
            <a:spAutoFit/>
          </a:bodyPr>
          <a:lstStyle/>
          <a:p>
            <a:pPr algn="ctr"/>
            <a:r>
              <a:rPr lang="en-US" sz="3600" dirty="0">
                <a:latin typeface="Franklin Gothic Heavy" panose="020B0903020102020204" pitchFamily="34" charset="0"/>
              </a:rPr>
              <a:t>03</a:t>
            </a:r>
            <a:endParaRPr lang="en-GB" sz="3600" dirty="0">
              <a:latin typeface="Franklin Gothic Heavy" panose="020B0903020102020204" pitchFamily="34" charset="0"/>
            </a:endParaRPr>
          </a:p>
        </p:txBody>
      </p:sp>
      <p:sp>
        <p:nvSpPr>
          <p:cNvPr id="12" name="Freeform 11"/>
          <p:cNvSpPr/>
          <p:nvPr/>
        </p:nvSpPr>
        <p:spPr>
          <a:xfrm>
            <a:off x="1563400" y="1784515"/>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Freeform 38"/>
          <p:cNvSpPr/>
          <p:nvPr/>
        </p:nvSpPr>
        <p:spPr>
          <a:xfrm>
            <a:off x="7114209" y="1763359"/>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Freeform 39"/>
          <p:cNvSpPr/>
          <p:nvPr/>
        </p:nvSpPr>
        <p:spPr>
          <a:xfrm>
            <a:off x="13067271" y="1797177"/>
            <a:ext cx="1161143" cy="0"/>
          </a:xfrm>
          <a:custGeom>
            <a:avLst/>
            <a:gdLst>
              <a:gd name="connsiteX0" fmla="*/ 0 w 1161143"/>
              <a:gd name="connsiteY0" fmla="*/ 0 h 0"/>
              <a:gd name="connsiteX1" fmla="*/ 1161143 w 1161143"/>
              <a:gd name="connsiteY1" fmla="*/ 0 h 0"/>
            </a:gdLst>
            <a:ahLst/>
            <a:cxnLst>
              <a:cxn ang="0">
                <a:pos x="connsiteX0" y="connsiteY0"/>
              </a:cxn>
              <a:cxn ang="0">
                <a:pos x="connsiteX1" y="connsiteY1"/>
              </a:cxn>
            </a:cxnLst>
            <a:rect l="l" t="t" r="r" b="b"/>
            <a:pathLst>
              <a:path w="1161143">
                <a:moveTo>
                  <a:pt x="0" y="0"/>
                </a:moveTo>
                <a:lnTo>
                  <a:pt x="1161143" y="0"/>
                </a:lnTo>
              </a:path>
            </a:pathLst>
          </a:custGeom>
          <a:noFill/>
          <a:ln w="38100">
            <a:solidFill>
              <a:srgbClr val="60BB4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Placeholder 5">
            <a:extLst>
              <a:ext uri="{FF2B5EF4-FFF2-40B4-BE49-F238E27FC236}">
                <a16:creationId xmlns:a16="http://schemas.microsoft.com/office/drawing/2014/main" id="{4E3D063E-8B60-4459-9B04-AF9350305586}"/>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b="9370"/>
          <a:stretch/>
        </p:blipFill>
        <p:spPr>
          <a:xfrm>
            <a:off x="6852063" y="4701276"/>
            <a:ext cx="5094824" cy="5452127"/>
          </a:xfrm>
          <a:prstGeom prst="rect">
            <a:avLst/>
          </a:prstGeom>
        </p:spPr>
      </p:pic>
      <p:sp>
        <p:nvSpPr>
          <p:cNvPr id="13" name="Rectangle 12">
            <a:extLst>
              <a:ext uri="{FF2B5EF4-FFF2-40B4-BE49-F238E27FC236}">
                <a16:creationId xmlns:a16="http://schemas.microsoft.com/office/drawing/2014/main" id="{FCB6EBFF-E462-44B3-8430-95CAE02BF031}"/>
              </a:ext>
            </a:extLst>
          </p:cNvPr>
          <p:cNvSpPr/>
          <p:nvPr/>
        </p:nvSpPr>
        <p:spPr>
          <a:xfrm>
            <a:off x="0" y="7304414"/>
            <a:ext cx="290286" cy="814614"/>
          </a:xfrm>
          <a:prstGeom prst="rect">
            <a:avLst/>
          </a:prstGeom>
          <a:solidFill>
            <a:srgbClr val="0085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ustDataLst>
      <p:tags r:id="rId1"/>
    </p:custDataLst>
    <p:extLst>
      <p:ext uri="{BB962C8B-B14F-4D97-AF65-F5344CB8AC3E}">
        <p14:creationId xmlns:p14="http://schemas.microsoft.com/office/powerpoint/2010/main" val="212153097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ME0uE9vQ"/>
  <p:tag name="ARTICULATE_SLIDE_COUNT" val="3"/>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BOLD-2">
      <a:dk1>
        <a:sysClr val="windowText" lastClr="000000"/>
      </a:dk1>
      <a:lt1>
        <a:sysClr val="window" lastClr="FFFFFF"/>
      </a:lt1>
      <a:dk2>
        <a:srgbClr val="44546A"/>
      </a:dk2>
      <a:lt2>
        <a:srgbClr val="E7E6E6"/>
      </a:lt2>
      <a:accent1>
        <a:srgbClr val="8DBB1B"/>
      </a:accent1>
      <a:accent2>
        <a:srgbClr val="202428"/>
      </a:accent2>
      <a:accent3>
        <a:srgbClr val="A5A5A5"/>
      </a:accent3>
      <a:accent4>
        <a:srgbClr val="FFC000"/>
      </a:accent4>
      <a:accent5>
        <a:srgbClr val="4472C4"/>
      </a:accent5>
      <a:accent6>
        <a:srgbClr val="70AD47"/>
      </a:accent6>
      <a:hlink>
        <a:srgbClr val="0563C1"/>
      </a:hlink>
      <a:folHlink>
        <a:srgbClr val="954F72"/>
      </a:folHlink>
    </a:clrScheme>
    <a:fontScheme name="Custom 32">
      <a:majorFont>
        <a:latin typeface="Lato Black"/>
        <a:ea typeface=""/>
        <a:cs typeface=""/>
      </a:majorFont>
      <a:minorFont>
        <a:latin typeface="Lato"/>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8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2850</TotalTime>
  <Words>375</Words>
  <Application>Microsoft Office PowerPoint</Application>
  <PresentationFormat>Custom</PresentationFormat>
  <Paragraphs>27</Paragraphs>
  <Slides>3</Slides>
  <Notes>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vt:i4>
      </vt:variant>
    </vt:vector>
  </HeadingPairs>
  <TitlesOfParts>
    <vt:vector size="11" baseType="lpstr">
      <vt:lpstr>Franklin Gothic Heavy</vt:lpstr>
      <vt:lpstr>Lato Black</vt:lpstr>
      <vt:lpstr>Calibri</vt:lpstr>
      <vt:lpstr>Franklin Gothic Demi</vt:lpstr>
      <vt:lpstr>Lato</vt:lpstr>
      <vt:lpstr>Arial</vt:lpstr>
      <vt:lpstr>Franklin Gothic Book</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svs-design</dc:creator>
  <cp:lastModifiedBy>Brandon Stevens</cp:lastModifiedBy>
  <cp:revision>320</cp:revision>
  <dcterms:created xsi:type="dcterms:W3CDTF">2017-04-03T13:46:27Z</dcterms:created>
  <dcterms:modified xsi:type="dcterms:W3CDTF">2022-03-17T02:49:08Z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5C3D7148-5556-4E2D-ADE9-5E0F46984693</vt:lpwstr>
  </property>
  <property fmtid="{D5CDD505-2E9C-101B-9397-08002B2CF9AE}" pid="3" name="ArticulatePath">
    <vt:lpwstr>BOLD - Powerpoint Presentation Template-Color 2</vt:lpwstr>
  </property>
</Properties>
</file>