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46"/>
    <a:srgbClr val="231F20"/>
    <a:srgbClr val="515B65"/>
    <a:srgbClr val="008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4" d="100"/>
          <a:sy n="34" d="100"/>
        </p:scale>
        <p:origin x="1506" y="21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significantly reduce water heating energy is through installation of a tankless water heater. It provides on-demand heated domestic water—without the standby losses associated with tank storage water heaters. Here, the tank allows a considerably large volume of water to be used in a very short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Often, high-efficiency endless hot water heaters can provide hot water at a rate of 2 to 5 gallons per minute. Other benefits include small size and longer life expectancy. These water heaters minimize wasted energy, producing lower-cost hot water that never runs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gas tankless water heater’s basic components include a high-powered burner, fan, and heat exchanger. When a hot water tap is turned on, cold water enters the unit from the cold water supply and a sensor detects the water flow; then it activates a heating device, which raises the water temperature to a preset level. The heating element shuts off when the water flow from the fixture stops. These water heaters only consume energy when they are on. </a:t>
            </a:r>
          </a:p>
          <a:p>
            <a:endParaRPr lang="en-US" dirty="0"/>
          </a:p>
          <a:p>
            <a:r>
              <a:rPr lang="en-US" dirty="0"/>
              <a:t>When installing a tankless water heater, the unit should be level and rust-and corrosion-proof hardware should be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5273799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6341992"/>
            <a:ext cx="8508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A tankless water heater can help significantly reduce water heating energy because:</a:t>
            </a:r>
          </a:p>
          <a:p>
            <a:endParaRPr lang="en-US" sz="1800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It provides on-demand heated domestic water—without the standby losses associated with tank storage water heaters.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Its tank allows a considerably large volume of water to be used in a very short time.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45" y="190503"/>
            <a:ext cx="7572372" cy="1009649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527379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5"/>
            <a:ext cx="1037129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WATER HEATERS USE VARIOUS MEANS FOR FUEL: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SOLAR WATER </a:t>
            </a:r>
            <a:r>
              <a:rPr lang="en-US" sz="6600" dirty="0">
                <a:latin typeface="Franklin Gothic Heavy" panose="020B0903020102020204" pitchFamily="34" charset="0"/>
              </a:rPr>
              <a:t>HEATERS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2650522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3879" y="2650522"/>
            <a:ext cx="5999355" cy="3847207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High-efficiency endless hot water heaters offer: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2 to 5 gallons of hot water per minute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Compact size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Longer life expectancy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Minimal wasted energy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Lower-cost, endless hot water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44" y="1873035"/>
            <a:ext cx="5715972" cy="6135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2650522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548236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580" y="2918608"/>
            <a:ext cx="7817005" cy="3970318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When a hot water tap is turned on, cold water enters the unit from the cold water supply and heating is activated.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Heating stops when water flow from the fixture stops, so energy is only consumed when a fixture is 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When installing a tankless water heater, the unit should be level and rust- and corrosion-proof hardware should be used.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24" y="1594345"/>
            <a:ext cx="4854853" cy="5856166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824182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2857</TotalTime>
  <Words>374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Lato</vt:lpstr>
      <vt:lpstr>Calibri</vt:lpstr>
      <vt:lpstr>Wingdings</vt:lpstr>
      <vt:lpstr>Lato Black</vt:lpstr>
      <vt:lpstr>Franklin Gothic Demi</vt:lpstr>
      <vt:lpstr>Franklin Gothic Heavy</vt:lpstr>
      <vt:lpstr>Franklin Gothic Book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317</cp:revision>
  <dcterms:created xsi:type="dcterms:W3CDTF">2017-04-03T13:46:27Z</dcterms:created>
  <dcterms:modified xsi:type="dcterms:W3CDTF">2022-04-28T23:53:15Z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