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Franklin Gothic" panose="020B0604020202020204" charset="0"/>
      <p:regular r:id="rId10"/>
      <p:bold r:id="rId11"/>
    </p:embeddedFont>
    <p:embeddedFont>
      <p:font typeface="Lato" panose="020F0502020204030203" pitchFamily="34" charset="0"/>
      <p:regular r:id="rId12"/>
      <p:bold r:id="rId13"/>
      <p:italic r:id="rId14"/>
      <p:boldItalic r:id="rId15"/>
    </p:embeddedFont>
    <p:embeddedFont>
      <p:font typeface="Lato Black" panose="020F0502020204030203" pitchFamily="34" charset="0"/>
      <p:bold r:id="rId16"/>
      <p:boldItalic r:id="rId17"/>
    </p:embeddedFont>
    <p:embeddedFont>
      <p:font typeface="Libre Franklin" pitchFamily="2" charset="0"/>
      <p:regular r:id="rId18"/>
      <p:bold r:id="rId19"/>
      <p:italic r:id="rId20"/>
      <p:boldItalic r:id="rId21"/>
    </p:embeddedFont>
    <p:embeddedFont>
      <p:font typeface="Libre Franklin Black" pitchFamily="2" charset="0"/>
      <p:bold r:id="rId22"/>
      <p:boldItalic r:id="rId23"/>
    </p:embeddedFont>
    <p:embeddedFont>
      <p:font typeface="Noto Sans Symbols" pitchFamily="2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0">
          <p15:clr>
            <a:srgbClr val="A4A3A4"/>
          </p15:clr>
        </p15:guide>
        <p15:guide id="2" pos="5760">
          <p15:clr>
            <a:srgbClr val="A4A3A4"/>
          </p15:clr>
        </p15:guide>
        <p15:guide id="3" orient="horz" pos="33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Tuk30y5llc2yacRiO19nzQUEf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16" y="60"/>
      </p:cViewPr>
      <p:guideLst>
        <p:guide orient="horz" pos="120"/>
        <p:guide pos="5760"/>
        <p:guide orient="horz" pos="3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6.fntdata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font" Target="fonts/font19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font" Target="fonts/font18.fntdata"/><Relationship Id="rId28" Type="http://schemas.openxmlformats.org/officeDocument/2006/relationships/viewProps" Target="viewProp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font" Target="fonts/font1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tight air-sealed home consists of insulation and a complete air barrier around the entire building envelope. It is accomplished by caulking and sealing around all cracks, holes, and other penetrations. A tight air-sealed home reduces leaks and air movement and improves energy and comfort. Air tightness can be measured using a blower door test.</a:t>
            </a:r>
            <a:endParaRPr/>
          </a:p>
        </p:txBody>
      </p:sp>
      <p:sp>
        <p:nvSpPr>
          <p:cNvPr id="386" name="Google Shape;38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are many pathways for air to leak through a home’s building envelope. Poorly air-sealed homes are less comfortable and cost more to maintain because they provide a pathway for drafts, cold spots, moisture, and insects into the home. Comprehensive draft protection minimizes air flow that can undermine a complete high-performance insulation system. Air-sealing can reduce utility costs while improving comfort, indoor air quality, noise control, and durability. </a:t>
            </a:r>
            <a:endParaRPr/>
          </a:p>
        </p:txBody>
      </p:sp>
      <p:sp>
        <p:nvSpPr>
          <p:cNvPr id="401" name="Google Shape;4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Comprehensive draft protection includes a continuous air barrier around the whole house, along with caulking and sealing in all holes and cracks. This includes around wiring, plumbing, ducts, and flues; where wall framing meets flooring; around windows; where drywall meets top plates and sill plates; where rim joists meet foundation walls and subfloors; etc. Spray foam insulation can be used at rim joists, floors above unconditioned space, and in attics to insulate and air seal at the same time.</a:t>
            </a:r>
            <a:endParaRPr/>
          </a:p>
        </p:txBody>
      </p:sp>
      <p:sp>
        <p:nvSpPr>
          <p:cNvPr id="410" name="Google Shape;4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>
            <a:spLocks noGrp="1"/>
          </p:cNvSpPr>
          <p:nvPr>
            <p:ph type="pic" idx="2"/>
          </p:nvPr>
        </p:nvSpPr>
        <p:spPr>
          <a:xfrm>
            <a:off x="8566152" y="-1"/>
            <a:ext cx="7600515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49387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Title Slide">
  <p:cSld name="61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>
            <a:spLocks noGrp="1"/>
          </p:cNvSpPr>
          <p:nvPr>
            <p:ph type="pic" idx="2"/>
          </p:nvPr>
        </p:nvSpPr>
        <p:spPr>
          <a:xfrm>
            <a:off x="9144000" y="1640114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" name="Google Shape;53;p14"/>
          <p:cNvSpPr>
            <a:spLocks noGrp="1"/>
          </p:cNvSpPr>
          <p:nvPr>
            <p:ph type="pic" idx="3"/>
          </p:nvPr>
        </p:nvSpPr>
        <p:spPr>
          <a:xfrm>
            <a:off x="13030200" y="1640114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" name="Google Shape;54;p14"/>
          <p:cNvSpPr>
            <a:spLocks noGrp="1"/>
          </p:cNvSpPr>
          <p:nvPr>
            <p:ph type="pic" idx="4"/>
          </p:nvPr>
        </p:nvSpPr>
        <p:spPr>
          <a:xfrm>
            <a:off x="13030200" y="5143500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" name="Google Shape;55;p14"/>
          <p:cNvSpPr>
            <a:spLocks noGrp="1"/>
          </p:cNvSpPr>
          <p:nvPr>
            <p:ph type="pic" idx="5"/>
          </p:nvPr>
        </p:nvSpPr>
        <p:spPr>
          <a:xfrm>
            <a:off x="9144000" y="5143500"/>
            <a:ext cx="3886200" cy="35033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>
            <a:spLocks noGrp="1"/>
          </p:cNvSpPr>
          <p:nvPr>
            <p:ph type="pic" idx="2"/>
          </p:nvPr>
        </p:nvSpPr>
        <p:spPr>
          <a:xfrm>
            <a:off x="2108422" y="3661231"/>
            <a:ext cx="4332669" cy="324950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">
  <p:cSld name="29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Title Slide">
  <p:cSld name="48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body" idx="1"/>
          </p:nvPr>
        </p:nvSpPr>
        <p:spPr>
          <a:xfrm>
            <a:off x="5660571" y="1204632"/>
            <a:ext cx="6966858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4634754" y="5201957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" name="Google Shape;64;p17"/>
          <p:cNvSpPr>
            <a:spLocks noGrp="1"/>
          </p:cNvSpPr>
          <p:nvPr>
            <p:ph type="pic" idx="3"/>
          </p:nvPr>
        </p:nvSpPr>
        <p:spPr>
          <a:xfrm>
            <a:off x="11068050" y="3771900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" name="Google Shape;65;p17"/>
          <p:cNvSpPr>
            <a:spLocks noGrp="1"/>
          </p:cNvSpPr>
          <p:nvPr>
            <p:ph type="pic" idx="4"/>
          </p:nvPr>
        </p:nvSpPr>
        <p:spPr>
          <a:xfrm>
            <a:off x="11068050" y="663201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>
  <p:cSld name="30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body" idx="1"/>
          </p:nvPr>
        </p:nvSpPr>
        <p:spPr>
          <a:xfrm>
            <a:off x="1371600" y="7512050"/>
            <a:ext cx="6006230" cy="831850"/>
          </a:xfrm>
          <a:prstGeom prst="rect">
            <a:avLst/>
          </a:prstGeom>
          <a:solidFill>
            <a:schemeClr val="lt1"/>
          </a:solidFill>
          <a:ln w="508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1981199" y="2656114"/>
            <a:ext cx="6611257" cy="42336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" name="Google Shape;70;p1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1;p1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" name="Google Shape;72;p1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" name="Google Shape;77;p20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20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Title Slide">
  <p:cSld name="68_Title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21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21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21"/>
          <p:cNvSpPr>
            <a:spLocks noGrp="1"/>
          </p:cNvSpPr>
          <p:nvPr>
            <p:ph type="pic" idx="2"/>
          </p:nvPr>
        </p:nvSpPr>
        <p:spPr>
          <a:xfrm>
            <a:off x="9158513" y="0"/>
            <a:ext cx="9129486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  <p:sp>
        <p:nvSpPr>
          <p:cNvPr id="88" name="Google Shape;88;p21"/>
          <p:cNvSpPr>
            <a:spLocks noGrp="1"/>
          </p:cNvSpPr>
          <p:nvPr>
            <p:ph type="chart" idx="3"/>
          </p:nvPr>
        </p:nvSpPr>
        <p:spPr>
          <a:xfrm>
            <a:off x="2525485" y="2757714"/>
            <a:ext cx="6255658" cy="586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Title Slide">
  <p:cSld name="67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" name="Google Shape;91;p2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2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p22"/>
          <p:cNvSpPr>
            <a:spLocks noGrp="1"/>
          </p:cNvSpPr>
          <p:nvPr>
            <p:ph type="pic" idx="2"/>
          </p:nvPr>
        </p:nvSpPr>
        <p:spPr>
          <a:xfrm>
            <a:off x="1371600" y="2452916"/>
            <a:ext cx="3108960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6" name="Google Shape;96;p22"/>
          <p:cNvSpPr>
            <a:spLocks noGrp="1"/>
          </p:cNvSpPr>
          <p:nvPr>
            <p:ph type="pic" idx="3"/>
          </p:nvPr>
        </p:nvSpPr>
        <p:spPr>
          <a:xfrm>
            <a:off x="7589520" y="2452916"/>
            <a:ext cx="3108960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7" name="Google Shape;97;p22"/>
          <p:cNvSpPr>
            <a:spLocks noGrp="1"/>
          </p:cNvSpPr>
          <p:nvPr>
            <p:ph type="pic" idx="4"/>
          </p:nvPr>
        </p:nvSpPr>
        <p:spPr>
          <a:xfrm>
            <a:off x="13807441" y="2452916"/>
            <a:ext cx="3108959" cy="29246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Title Slide">
  <p:cSld name="6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23"/>
          <p:cNvSpPr>
            <a:spLocks noGrp="1"/>
          </p:cNvSpPr>
          <p:nvPr>
            <p:ph type="pic" idx="2"/>
          </p:nvPr>
        </p:nvSpPr>
        <p:spPr>
          <a:xfrm>
            <a:off x="3337383" y="2936352"/>
            <a:ext cx="3621309" cy="360958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>
            <a:spLocks noGrp="1"/>
          </p:cNvSpPr>
          <p:nvPr>
            <p:ph type="pic" idx="2"/>
          </p:nvPr>
        </p:nvSpPr>
        <p:spPr>
          <a:xfrm>
            <a:off x="0" y="1"/>
            <a:ext cx="18288001" cy="6325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Title Slide">
  <p:cSld name="63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24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" name="Google Shape;108;p24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24"/>
          <p:cNvSpPr>
            <a:spLocks noGrp="1"/>
          </p:cNvSpPr>
          <p:nvPr>
            <p:ph type="pic" idx="2"/>
          </p:nvPr>
        </p:nvSpPr>
        <p:spPr>
          <a:xfrm>
            <a:off x="4310743" y="3381828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2" name="Google Shape;112;p24"/>
          <p:cNvSpPr>
            <a:spLocks noGrp="1"/>
          </p:cNvSpPr>
          <p:nvPr>
            <p:ph type="pic" idx="3"/>
          </p:nvPr>
        </p:nvSpPr>
        <p:spPr>
          <a:xfrm>
            <a:off x="7997372" y="3381827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" name="Google Shape;113;p24"/>
          <p:cNvSpPr>
            <a:spLocks noGrp="1"/>
          </p:cNvSpPr>
          <p:nvPr>
            <p:ph type="pic" idx="4"/>
          </p:nvPr>
        </p:nvSpPr>
        <p:spPr>
          <a:xfrm>
            <a:off x="11684000" y="3381827"/>
            <a:ext cx="2293258" cy="22932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Title Slide">
  <p:cSld name="57_Title Slid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25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25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25"/>
          <p:cNvSpPr>
            <a:spLocks noGrp="1"/>
          </p:cNvSpPr>
          <p:nvPr>
            <p:ph type="pic" idx="2"/>
          </p:nvPr>
        </p:nvSpPr>
        <p:spPr>
          <a:xfrm>
            <a:off x="4889500" y="2353608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Title Slide">
  <p:cSld name="52_Title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p26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" name="Google Shape;124;p26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" name="Google Shape;127;p26"/>
          <p:cNvSpPr>
            <a:spLocks noGrp="1"/>
          </p:cNvSpPr>
          <p:nvPr>
            <p:ph type="pic" idx="2"/>
          </p:nvPr>
        </p:nvSpPr>
        <p:spPr>
          <a:xfrm>
            <a:off x="1371600" y="2997200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Title Slide">
  <p:cSld name="44_Title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0" name="Google Shape;130;p27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1" name="Google Shape;131;p27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p27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4" name="Google Shape;134;p27"/>
          <p:cNvSpPr>
            <a:spLocks noGrp="1"/>
          </p:cNvSpPr>
          <p:nvPr>
            <p:ph type="pic" idx="2"/>
          </p:nvPr>
        </p:nvSpPr>
        <p:spPr>
          <a:xfrm>
            <a:off x="9452434" y="257501"/>
            <a:ext cx="6699705" cy="100294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Slide">
  <p:cSld name="33_Titl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p28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Google Shape;138;p28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28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28"/>
          <p:cNvSpPr>
            <a:spLocks noGrp="1"/>
          </p:cNvSpPr>
          <p:nvPr>
            <p:ph type="pic" idx="2"/>
          </p:nvPr>
        </p:nvSpPr>
        <p:spPr>
          <a:xfrm>
            <a:off x="1371600" y="2997200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2" name="Google Shape;142;p28"/>
          <p:cNvSpPr>
            <a:spLocks noGrp="1"/>
          </p:cNvSpPr>
          <p:nvPr>
            <p:ph type="pic" idx="3"/>
          </p:nvPr>
        </p:nvSpPr>
        <p:spPr>
          <a:xfrm>
            <a:off x="12776200" y="2997199"/>
            <a:ext cx="41402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2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2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9"/>
          <p:cNvSpPr>
            <a:spLocks noGrp="1"/>
          </p:cNvSpPr>
          <p:nvPr>
            <p:ph type="pic" idx="2"/>
          </p:nvPr>
        </p:nvSpPr>
        <p:spPr>
          <a:xfrm>
            <a:off x="1371600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0" name="Google Shape;150;p29"/>
          <p:cNvSpPr>
            <a:spLocks noGrp="1"/>
          </p:cNvSpPr>
          <p:nvPr>
            <p:ph type="pic" idx="3"/>
          </p:nvPr>
        </p:nvSpPr>
        <p:spPr>
          <a:xfrm>
            <a:off x="4222056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1" name="Google Shape;151;p29"/>
          <p:cNvSpPr>
            <a:spLocks noGrp="1"/>
          </p:cNvSpPr>
          <p:nvPr>
            <p:ph type="pic" idx="4"/>
          </p:nvPr>
        </p:nvSpPr>
        <p:spPr>
          <a:xfrm>
            <a:off x="7072513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2" name="Google Shape;152;p29"/>
          <p:cNvSpPr>
            <a:spLocks noGrp="1"/>
          </p:cNvSpPr>
          <p:nvPr>
            <p:ph type="pic" idx="5"/>
          </p:nvPr>
        </p:nvSpPr>
        <p:spPr>
          <a:xfrm>
            <a:off x="9922969" y="3098800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>
  <p:cSld name="28_Title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>
            <a:spLocks noGrp="1"/>
          </p:cNvSpPr>
          <p:nvPr>
            <p:ph type="pic" idx="2"/>
          </p:nvPr>
        </p:nvSpPr>
        <p:spPr>
          <a:xfrm>
            <a:off x="8616256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5" name="Google Shape;155;p30"/>
          <p:cNvSpPr>
            <a:spLocks noGrp="1"/>
          </p:cNvSpPr>
          <p:nvPr>
            <p:ph type="pic" idx="3"/>
          </p:nvPr>
        </p:nvSpPr>
        <p:spPr>
          <a:xfrm>
            <a:off x="11466713" y="3098799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6" name="Google Shape;156;p30"/>
          <p:cNvSpPr>
            <a:spLocks noGrp="1"/>
          </p:cNvSpPr>
          <p:nvPr>
            <p:ph type="pic" idx="4"/>
          </p:nvPr>
        </p:nvSpPr>
        <p:spPr>
          <a:xfrm>
            <a:off x="14317169" y="3098800"/>
            <a:ext cx="2599231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157" name="Google Shape;157;p30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158" name="Google Shape;158;p30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30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30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31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31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31"/>
          <p:cNvSpPr>
            <a:spLocks noGrp="1"/>
          </p:cNvSpPr>
          <p:nvPr>
            <p:ph type="pic" idx="2"/>
          </p:nvPr>
        </p:nvSpPr>
        <p:spPr>
          <a:xfrm>
            <a:off x="1371600" y="1943100"/>
            <a:ext cx="15544800" cy="538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p3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3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32"/>
          <p:cNvSpPr>
            <a:spLocks noGrp="1"/>
          </p:cNvSpPr>
          <p:nvPr>
            <p:ph type="pic" idx="2"/>
          </p:nvPr>
        </p:nvSpPr>
        <p:spPr>
          <a:xfrm>
            <a:off x="3939789" y="2959099"/>
            <a:ext cx="4864100" cy="4559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33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33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33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3"/>
          <p:cNvSpPr>
            <a:spLocks noGrp="1"/>
          </p:cNvSpPr>
          <p:nvPr>
            <p:ph type="pic" idx="2"/>
          </p:nvPr>
        </p:nvSpPr>
        <p:spPr>
          <a:xfrm>
            <a:off x="2264229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3" name="Google Shape;183;p33"/>
          <p:cNvSpPr>
            <a:spLocks noGrp="1"/>
          </p:cNvSpPr>
          <p:nvPr>
            <p:ph type="pic" idx="3"/>
          </p:nvPr>
        </p:nvSpPr>
        <p:spPr>
          <a:xfrm>
            <a:off x="6908800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4" name="Google Shape;184;p33"/>
          <p:cNvSpPr>
            <a:spLocks noGrp="1"/>
          </p:cNvSpPr>
          <p:nvPr>
            <p:ph type="pic" idx="4"/>
          </p:nvPr>
        </p:nvSpPr>
        <p:spPr>
          <a:xfrm>
            <a:off x="11553371" y="1957617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5" name="Google Shape;185;p33"/>
          <p:cNvSpPr>
            <a:spLocks noGrp="1"/>
          </p:cNvSpPr>
          <p:nvPr>
            <p:ph type="pic" idx="5"/>
          </p:nvPr>
        </p:nvSpPr>
        <p:spPr>
          <a:xfrm>
            <a:off x="2264228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6" name="Google Shape;186;p33"/>
          <p:cNvSpPr>
            <a:spLocks noGrp="1"/>
          </p:cNvSpPr>
          <p:nvPr>
            <p:ph type="pic" idx="6"/>
          </p:nvPr>
        </p:nvSpPr>
        <p:spPr>
          <a:xfrm>
            <a:off x="6908799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7" name="Google Shape;187;p33"/>
          <p:cNvSpPr>
            <a:spLocks noGrp="1"/>
          </p:cNvSpPr>
          <p:nvPr>
            <p:ph type="pic" idx="7"/>
          </p:nvPr>
        </p:nvSpPr>
        <p:spPr>
          <a:xfrm>
            <a:off x="11553370" y="5441046"/>
            <a:ext cx="4470400" cy="3294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8" name="Google Shape;188;p33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Title Slide">
  <p:cSld name="60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1371600" y="4586515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>
            <a:spLocks noGrp="1"/>
          </p:cNvSpPr>
          <p:nvPr>
            <p:ph type="pic" idx="2"/>
          </p:nvPr>
        </p:nvSpPr>
        <p:spPr>
          <a:xfrm>
            <a:off x="7504351" y="4934857"/>
            <a:ext cx="9412049" cy="53521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>
            <a:spLocks noGrp="1"/>
          </p:cNvSpPr>
          <p:nvPr>
            <p:ph type="pic" idx="2"/>
          </p:nvPr>
        </p:nvSpPr>
        <p:spPr>
          <a:xfrm>
            <a:off x="6799949" y="2723818"/>
            <a:ext cx="5239657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1" name="Google Shape;191;p34"/>
          <p:cNvSpPr>
            <a:spLocks noGrp="1"/>
          </p:cNvSpPr>
          <p:nvPr>
            <p:ph type="pic" idx="3"/>
          </p:nvPr>
        </p:nvSpPr>
        <p:spPr>
          <a:xfrm>
            <a:off x="1560291" y="2723818"/>
            <a:ext cx="5239657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2" name="Google Shape;192;p34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34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4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9" name="Google Shape;199;p35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0" name="Google Shape;200;p35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35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5"/>
          <p:cNvSpPr>
            <a:spLocks noGrp="1"/>
          </p:cNvSpPr>
          <p:nvPr>
            <p:ph type="pic" idx="2"/>
          </p:nvPr>
        </p:nvSpPr>
        <p:spPr>
          <a:xfrm>
            <a:off x="1634149" y="2723817"/>
            <a:ext cx="10479315" cy="50219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3" name="Google Shape;203;p35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36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36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p36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6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Title Slide">
  <p:cSld name="66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>
            <a:spLocks noGrp="1"/>
          </p:cNvSpPr>
          <p:nvPr>
            <p:ph type="chart" idx="2"/>
          </p:nvPr>
        </p:nvSpPr>
        <p:spPr>
          <a:xfrm>
            <a:off x="9681028" y="3077029"/>
            <a:ext cx="7235371" cy="526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2" name="Google Shape;212;p37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37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37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Slide">
  <p:cSld name="32_Title Slid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38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38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8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8"/>
          <p:cNvSpPr>
            <a:spLocks noGrp="1"/>
          </p:cNvSpPr>
          <p:nvPr>
            <p:ph type="pic" idx="2"/>
          </p:nvPr>
        </p:nvSpPr>
        <p:spPr>
          <a:xfrm>
            <a:off x="1371599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4" name="Google Shape;224;p38"/>
          <p:cNvSpPr>
            <a:spLocks noGrp="1"/>
          </p:cNvSpPr>
          <p:nvPr>
            <p:ph type="pic" idx="3"/>
          </p:nvPr>
        </p:nvSpPr>
        <p:spPr>
          <a:xfrm>
            <a:off x="398552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5" name="Google Shape;225;p38"/>
          <p:cNvSpPr>
            <a:spLocks noGrp="1"/>
          </p:cNvSpPr>
          <p:nvPr>
            <p:ph type="pic" idx="4"/>
          </p:nvPr>
        </p:nvSpPr>
        <p:spPr>
          <a:xfrm>
            <a:off x="659944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6" name="Google Shape;226;p38"/>
          <p:cNvSpPr>
            <a:spLocks noGrp="1"/>
          </p:cNvSpPr>
          <p:nvPr>
            <p:ph type="pic" idx="5"/>
          </p:nvPr>
        </p:nvSpPr>
        <p:spPr>
          <a:xfrm>
            <a:off x="9213360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7" name="Google Shape;227;p38"/>
          <p:cNvSpPr>
            <a:spLocks noGrp="1"/>
          </p:cNvSpPr>
          <p:nvPr>
            <p:ph type="pic" idx="6"/>
          </p:nvPr>
        </p:nvSpPr>
        <p:spPr>
          <a:xfrm>
            <a:off x="11827279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8" name="Google Shape;228;p38"/>
          <p:cNvSpPr>
            <a:spLocks noGrp="1"/>
          </p:cNvSpPr>
          <p:nvPr>
            <p:ph type="pic" idx="7"/>
          </p:nvPr>
        </p:nvSpPr>
        <p:spPr>
          <a:xfrm>
            <a:off x="14441198" y="2540000"/>
            <a:ext cx="2475200" cy="349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39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39"/>
          <p:cNvSpPr txBox="1">
            <a:spLocks noGrp="1"/>
          </p:cNvSpPr>
          <p:nvPr>
            <p:ph type="body" idx="1"/>
          </p:nvPr>
        </p:nvSpPr>
        <p:spPr>
          <a:xfrm>
            <a:off x="5689600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9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39"/>
          <p:cNvSpPr>
            <a:spLocks noGrp="1"/>
          </p:cNvSpPr>
          <p:nvPr>
            <p:ph type="pic" idx="2"/>
          </p:nvPr>
        </p:nvSpPr>
        <p:spPr>
          <a:xfrm>
            <a:off x="3308350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6" name="Google Shape;236;p39"/>
          <p:cNvSpPr>
            <a:spLocks noGrp="1"/>
          </p:cNvSpPr>
          <p:nvPr>
            <p:ph type="pic" idx="3"/>
          </p:nvPr>
        </p:nvSpPr>
        <p:spPr>
          <a:xfrm>
            <a:off x="7461249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7" name="Google Shape;237;p39"/>
          <p:cNvSpPr>
            <a:spLocks noGrp="1"/>
          </p:cNvSpPr>
          <p:nvPr>
            <p:ph type="pic" idx="4"/>
          </p:nvPr>
        </p:nvSpPr>
        <p:spPr>
          <a:xfrm>
            <a:off x="11614150" y="2768600"/>
            <a:ext cx="3365500" cy="3162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>
            <a:spLocks noGrp="1"/>
          </p:cNvSpPr>
          <p:nvPr>
            <p:ph type="pic" idx="2"/>
          </p:nvPr>
        </p:nvSpPr>
        <p:spPr>
          <a:xfrm>
            <a:off x="0" y="3178629"/>
            <a:ext cx="18288001" cy="710837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240" name="Google Shape;240;p40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41" name="Google Shape;241;p40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44" name="Google Shape;244;p40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40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41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48" name="Google Shape;248;p41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9" name="Google Shape;249;p41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0" name="Google Shape;250;p41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1" name="Google Shape;251;p41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41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">
  <p:cSld name="31_Title Slid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42"/>
          <p:cNvGrpSpPr/>
          <p:nvPr/>
        </p:nvGrpSpPr>
        <p:grpSpPr>
          <a:xfrm flipH="1">
            <a:off x="16916400" y="645533"/>
            <a:ext cx="1371600" cy="707886"/>
            <a:chOff x="0" y="645533"/>
            <a:chExt cx="1371600" cy="707886"/>
          </a:xfrm>
        </p:grpSpPr>
        <p:sp>
          <p:nvSpPr>
            <p:cNvPr id="255" name="Google Shape;255;p42"/>
            <p:cNvSpPr/>
            <p:nvPr/>
          </p:nvSpPr>
          <p:spPr>
            <a:xfrm>
              <a:off x="0" y="645533"/>
              <a:ext cx="1371600" cy="707886"/>
            </a:xfrm>
            <a:prstGeom prst="rect">
              <a:avLst/>
            </a:prstGeom>
            <a:solidFill>
              <a:srgbClr val="505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42"/>
            <p:cNvSpPr/>
            <p:nvPr/>
          </p:nvSpPr>
          <p:spPr>
            <a:xfrm>
              <a:off x="0" y="645533"/>
              <a:ext cx="266700" cy="707886"/>
            </a:xfrm>
            <a:prstGeom prst="rect">
              <a:avLst/>
            </a:prstGeom>
            <a:solidFill>
              <a:srgbClr val="C4CB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42"/>
            <p:cNvSpPr/>
            <p:nvPr/>
          </p:nvSpPr>
          <p:spPr>
            <a:xfrm>
              <a:off x="266701" y="645533"/>
              <a:ext cx="495300" cy="707886"/>
            </a:xfrm>
            <a:prstGeom prst="rect">
              <a:avLst/>
            </a:prstGeom>
            <a:solidFill>
              <a:srgbClr val="8794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58" name="Google Shape;258;p42"/>
          <p:cNvSpPr txBox="1">
            <a:spLocks noGrp="1"/>
          </p:cNvSpPr>
          <p:nvPr>
            <p:ph type="body" idx="1"/>
          </p:nvPr>
        </p:nvSpPr>
        <p:spPr>
          <a:xfrm>
            <a:off x="9818919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42"/>
          <p:cNvSpPr/>
          <p:nvPr/>
        </p:nvSpPr>
        <p:spPr>
          <a:xfrm>
            <a:off x="16858342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0" name="Google Shape;260;p42"/>
          <p:cNvSpPr>
            <a:spLocks noGrp="1"/>
          </p:cNvSpPr>
          <p:nvPr>
            <p:ph type="pic" idx="2"/>
          </p:nvPr>
        </p:nvSpPr>
        <p:spPr>
          <a:xfrm>
            <a:off x="8167918" y="27685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1" name="Google Shape;261;p42"/>
          <p:cNvSpPr>
            <a:spLocks noGrp="1"/>
          </p:cNvSpPr>
          <p:nvPr>
            <p:ph type="pic" idx="3"/>
          </p:nvPr>
        </p:nvSpPr>
        <p:spPr>
          <a:xfrm>
            <a:off x="12524018" y="27685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2" name="Google Shape;262;p42"/>
          <p:cNvSpPr>
            <a:spLocks noGrp="1"/>
          </p:cNvSpPr>
          <p:nvPr>
            <p:ph type="pic" idx="4"/>
          </p:nvPr>
        </p:nvSpPr>
        <p:spPr>
          <a:xfrm>
            <a:off x="8167918" y="5651499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3" name="Google Shape;263;p42"/>
          <p:cNvSpPr>
            <a:spLocks noGrp="1"/>
          </p:cNvSpPr>
          <p:nvPr>
            <p:ph type="pic" idx="5"/>
          </p:nvPr>
        </p:nvSpPr>
        <p:spPr>
          <a:xfrm>
            <a:off x="12524018" y="5651500"/>
            <a:ext cx="4203700" cy="2730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>
            <a:spLocks noGrp="1"/>
          </p:cNvSpPr>
          <p:nvPr>
            <p:ph type="pic" idx="2"/>
          </p:nvPr>
        </p:nvSpPr>
        <p:spPr>
          <a:xfrm>
            <a:off x="1752600" y="0"/>
            <a:ext cx="10025063" cy="10287000"/>
          </a:xfrm>
          <a:prstGeom prst="rect">
            <a:avLst/>
          </a:prstGeom>
          <a:solidFill>
            <a:srgbClr val="F2F2F2">
              <a:alpha val="77647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44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0_Title Slide">
  <p:cSld name="70_Title Slide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5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5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45"/>
          <p:cNvSpPr>
            <a:spLocks noGrp="1"/>
          </p:cNvSpPr>
          <p:nvPr>
            <p:ph type="pic" idx="2"/>
          </p:nvPr>
        </p:nvSpPr>
        <p:spPr>
          <a:xfrm>
            <a:off x="13948230" y="0"/>
            <a:ext cx="4339771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7"/>
          <p:cNvSpPr txBox="1">
            <a:spLocks noGrp="1"/>
          </p:cNvSpPr>
          <p:nvPr>
            <p:ph type="body" idx="1"/>
          </p:nvPr>
        </p:nvSpPr>
        <p:spPr>
          <a:xfrm>
            <a:off x="10684701" y="1943100"/>
            <a:ext cx="6231699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47"/>
          <p:cNvSpPr/>
          <p:nvPr/>
        </p:nvSpPr>
        <p:spPr>
          <a:xfrm>
            <a:off x="17999863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9_Title Slide">
  <p:cSld name="69_Title Slid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 txBox="1">
            <a:spLocks noGrp="1"/>
          </p:cNvSpPr>
          <p:nvPr>
            <p:ph type="body" idx="1"/>
          </p:nvPr>
        </p:nvSpPr>
        <p:spPr>
          <a:xfrm>
            <a:off x="10684701" y="1943100"/>
            <a:ext cx="6231699" cy="447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48"/>
          <p:cNvSpPr/>
          <p:nvPr/>
        </p:nvSpPr>
        <p:spPr>
          <a:xfrm>
            <a:off x="17999863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1" name="Google Shape;281;p48"/>
          <p:cNvSpPr>
            <a:spLocks noGrp="1"/>
          </p:cNvSpPr>
          <p:nvPr>
            <p:ph type="pic" idx="2"/>
          </p:nvPr>
        </p:nvSpPr>
        <p:spPr>
          <a:xfrm>
            <a:off x="-1" y="0"/>
            <a:ext cx="9144000" cy="43978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2" name="Google Shape;282;p48"/>
          <p:cNvSpPr>
            <a:spLocks noGrp="1"/>
          </p:cNvSpPr>
          <p:nvPr>
            <p:ph type="chart" idx="3"/>
          </p:nvPr>
        </p:nvSpPr>
        <p:spPr>
          <a:xfrm>
            <a:off x="914401" y="5240338"/>
            <a:ext cx="7213600" cy="410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Title Slide">
  <p:cSld name="58_Title Slide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9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9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Title Slide">
  <p:cSld name="55_Title Slide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0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50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50"/>
          <p:cNvSpPr>
            <a:spLocks noGrp="1"/>
          </p:cNvSpPr>
          <p:nvPr>
            <p:ph type="pic" idx="2"/>
          </p:nvPr>
        </p:nvSpPr>
        <p:spPr>
          <a:xfrm>
            <a:off x="1371600" y="4356100"/>
            <a:ext cx="4508500" cy="450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Title Slide">
  <p:cSld name="56_Title Slid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51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51"/>
          <p:cNvSpPr>
            <a:spLocks noGrp="1"/>
          </p:cNvSpPr>
          <p:nvPr>
            <p:ph type="pic" idx="2"/>
          </p:nvPr>
        </p:nvSpPr>
        <p:spPr>
          <a:xfrm>
            <a:off x="1371600" y="3670300"/>
            <a:ext cx="5410200" cy="5410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Title Slide">
  <p:cSld name="54_Title Slide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52"/>
          <p:cNvSpPr>
            <a:spLocks noGrp="1"/>
          </p:cNvSpPr>
          <p:nvPr>
            <p:ph type="pic" idx="2"/>
          </p:nvPr>
        </p:nvSpPr>
        <p:spPr>
          <a:xfrm>
            <a:off x="6381750" y="3670300"/>
            <a:ext cx="5524500" cy="450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Title Slide">
  <p:cSld name="47_Title Slid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3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53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53"/>
          <p:cNvSpPr>
            <a:spLocks noGrp="1"/>
          </p:cNvSpPr>
          <p:nvPr>
            <p:ph type="pic" idx="2"/>
          </p:nvPr>
        </p:nvSpPr>
        <p:spPr>
          <a:xfrm>
            <a:off x="9122228" y="1222830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1" name="Google Shape;301;p53"/>
          <p:cNvSpPr>
            <a:spLocks noGrp="1"/>
          </p:cNvSpPr>
          <p:nvPr>
            <p:ph type="pic" idx="3"/>
          </p:nvPr>
        </p:nvSpPr>
        <p:spPr>
          <a:xfrm>
            <a:off x="13113656" y="1222830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2" name="Google Shape;302;p53"/>
          <p:cNvSpPr>
            <a:spLocks noGrp="1"/>
          </p:cNvSpPr>
          <p:nvPr>
            <p:ph type="pic" idx="4"/>
          </p:nvPr>
        </p:nvSpPr>
        <p:spPr>
          <a:xfrm>
            <a:off x="9122228" y="5214259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3" name="Google Shape;303;p53"/>
          <p:cNvSpPr>
            <a:spLocks noGrp="1"/>
          </p:cNvSpPr>
          <p:nvPr>
            <p:ph type="pic" idx="5"/>
          </p:nvPr>
        </p:nvSpPr>
        <p:spPr>
          <a:xfrm>
            <a:off x="13113656" y="5214259"/>
            <a:ext cx="3802743" cy="38027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Title Slide">
  <p:cSld name="51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>
            <a:spLocks noGrp="1"/>
          </p:cNvSpPr>
          <p:nvPr>
            <p:ph type="pic" idx="2"/>
          </p:nvPr>
        </p:nvSpPr>
        <p:spPr>
          <a:xfrm>
            <a:off x="4634754" y="1620745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" name="Google Shape;28;p9"/>
          <p:cNvSpPr>
            <a:spLocks noGrp="1"/>
          </p:cNvSpPr>
          <p:nvPr>
            <p:ph type="pic" idx="3"/>
          </p:nvPr>
        </p:nvSpPr>
        <p:spPr>
          <a:xfrm>
            <a:off x="4634754" y="4480859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p9"/>
          <p:cNvSpPr>
            <a:spLocks noGrp="1"/>
          </p:cNvSpPr>
          <p:nvPr>
            <p:ph type="pic" idx="4"/>
          </p:nvPr>
        </p:nvSpPr>
        <p:spPr>
          <a:xfrm>
            <a:off x="11068050" y="3050802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Slide">
  <p:cSld name="42_Title Slide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4"/>
          <p:cNvSpPr>
            <a:spLocks noGrp="1"/>
          </p:cNvSpPr>
          <p:nvPr>
            <p:ph type="pic" idx="2"/>
          </p:nvPr>
        </p:nvSpPr>
        <p:spPr>
          <a:xfrm>
            <a:off x="7785100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6" name="Google Shape;306;p54"/>
          <p:cNvSpPr>
            <a:spLocks noGrp="1"/>
          </p:cNvSpPr>
          <p:nvPr>
            <p:ph type="pic" idx="3"/>
          </p:nvPr>
        </p:nvSpPr>
        <p:spPr>
          <a:xfrm>
            <a:off x="7785100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7" name="Google Shape;307;p54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Title Slide">
  <p:cSld name="43_Title Slid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5"/>
          <p:cNvSpPr>
            <a:spLocks noGrp="1"/>
          </p:cNvSpPr>
          <p:nvPr>
            <p:ph type="pic" idx="2"/>
          </p:nvPr>
        </p:nvSpPr>
        <p:spPr>
          <a:xfrm>
            <a:off x="6130471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0" name="Google Shape;310;p55"/>
          <p:cNvSpPr>
            <a:spLocks noGrp="1"/>
          </p:cNvSpPr>
          <p:nvPr>
            <p:ph type="pic" idx="3"/>
          </p:nvPr>
        </p:nvSpPr>
        <p:spPr>
          <a:xfrm>
            <a:off x="6130471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1" name="Google Shape;311;p55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55"/>
          <p:cNvSpPr>
            <a:spLocks noGrp="1"/>
          </p:cNvSpPr>
          <p:nvPr>
            <p:ph type="pic" idx="4"/>
          </p:nvPr>
        </p:nvSpPr>
        <p:spPr>
          <a:xfrm>
            <a:off x="9459263" y="3552373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3" name="Google Shape;313;p55"/>
          <p:cNvSpPr>
            <a:spLocks noGrp="1"/>
          </p:cNvSpPr>
          <p:nvPr>
            <p:ph type="pic" idx="5"/>
          </p:nvPr>
        </p:nvSpPr>
        <p:spPr>
          <a:xfrm>
            <a:off x="9459263" y="6745516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Title Slide">
  <p:cSld name="41_Title Slid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6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56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56"/>
          <p:cNvSpPr>
            <a:spLocks noGrp="1"/>
          </p:cNvSpPr>
          <p:nvPr>
            <p:ph type="pic" idx="2"/>
          </p:nvPr>
        </p:nvSpPr>
        <p:spPr>
          <a:xfrm>
            <a:off x="4497872" y="3928716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8" name="Google Shape;318;p56"/>
          <p:cNvSpPr>
            <a:spLocks noGrp="1"/>
          </p:cNvSpPr>
          <p:nvPr>
            <p:ph type="pic" idx="3"/>
          </p:nvPr>
        </p:nvSpPr>
        <p:spPr>
          <a:xfrm>
            <a:off x="8197481" y="3928715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9" name="Google Shape;319;p56"/>
          <p:cNvSpPr>
            <a:spLocks noGrp="1"/>
          </p:cNvSpPr>
          <p:nvPr>
            <p:ph type="pic" idx="4"/>
          </p:nvPr>
        </p:nvSpPr>
        <p:spPr>
          <a:xfrm>
            <a:off x="11956680" y="3928715"/>
            <a:ext cx="1893036" cy="18930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Slide">
  <p:cSld name="39_Title Slide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7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5242143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57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57"/>
          <p:cNvSpPr>
            <a:spLocks noGrp="1"/>
          </p:cNvSpPr>
          <p:nvPr>
            <p:ph type="pic" idx="2"/>
          </p:nvPr>
        </p:nvSpPr>
        <p:spPr>
          <a:xfrm>
            <a:off x="6778171" y="0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  <p:sp>
        <p:nvSpPr>
          <p:cNvPr id="324" name="Google Shape;324;p57"/>
          <p:cNvSpPr>
            <a:spLocks noGrp="1"/>
          </p:cNvSpPr>
          <p:nvPr>
            <p:ph type="pic" idx="3"/>
          </p:nvPr>
        </p:nvSpPr>
        <p:spPr>
          <a:xfrm>
            <a:off x="10669590" y="-1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  <p:sp>
        <p:nvSpPr>
          <p:cNvPr id="325" name="Google Shape;325;p57"/>
          <p:cNvSpPr>
            <a:spLocks noGrp="1"/>
          </p:cNvSpPr>
          <p:nvPr>
            <p:ph type="pic" idx="4"/>
          </p:nvPr>
        </p:nvSpPr>
        <p:spPr>
          <a:xfrm>
            <a:off x="14561009" y="-1"/>
            <a:ext cx="3726991" cy="3643086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Slide">
  <p:cSld name="37_Title Slide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8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58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58"/>
          <p:cNvSpPr>
            <a:spLocks noGrp="1"/>
          </p:cNvSpPr>
          <p:nvPr>
            <p:ph type="pic" idx="2"/>
          </p:nvPr>
        </p:nvSpPr>
        <p:spPr>
          <a:xfrm>
            <a:off x="1371599" y="3327400"/>
            <a:ext cx="5600700" cy="5016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Slide">
  <p:cSld name="35_Title Slid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9"/>
          <p:cNvSpPr txBox="1">
            <a:spLocks noGrp="1"/>
          </p:cNvSpPr>
          <p:nvPr>
            <p:ph type="body" idx="1"/>
          </p:nvPr>
        </p:nvSpPr>
        <p:spPr>
          <a:xfrm>
            <a:off x="1371600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59"/>
          <p:cNvSpPr/>
          <p:nvPr/>
        </p:nvSpPr>
        <p:spPr>
          <a:xfrm>
            <a:off x="0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59"/>
          <p:cNvSpPr>
            <a:spLocks noGrp="1"/>
          </p:cNvSpPr>
          <p:nvPr>
            <p:ph type="pic" idx="2"/>
          </p:nvPr>
        </p:nvSpPr>
        <p:spPr>
          <a:xfrm>
            <a:off x="0" y="3802744"/>
            <a:ext cx="4572000" cy="64842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4" name="Google Shape;334;p59"/>
          <p:cNvSpPr>
            <a:spLocks noGrp="1"/>
          </p:cNvSpPr>
          <p:nvPr>
            <p:ph type="pic" idx="3"/>
          </p:nvPr>
        </p:nvSpPr>
        <p:spPr>
          <a:xfrm>
            <a:off x="9143998" y="3802744"/>
            <a:ext cx="4572000" cy="64842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Title Slide">
  <p:cSld name="59_Title Slide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0"/>
          <p:cNvSpPr txBox="1">
            <a:spLocks noGrp="1"/>
          </p:cNvSpPr>
          <p:nvPr>
            <p:ph type="body" idx="1"/>
          </p:nvPr>
        </p:nvSpPr>
        <p:spPr>
          <a:xfrm>
            <a:off x="1371600" y="4586515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60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1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61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61"/>
          <p:cNvSpPr>
            <a:spLocks noGrp="1"/>
          </p:cNvSpPr>
          <p:nvPr>
            <p:ph type="pic" idx="2"/>
          </p:nvPr>
        </p:nvSpPr>
        <p:spPr>
          <a:xfrm>
            <a:off x="14505141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2" name="Google Shape;342;p61"/>
          <p:cNvSpPr>
            <a:spLocks noGrp="1"/>
          </p:cNvSpPr>
          <p:nvPr>
            <p:ph type="pic" idx="3"/>
          </p:nvPr>
        </p:nvSpPr>
        <p:spPr>
          <a:xfrm>
            <a:off x="10534391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3" name="Google Shape;343;p61"/>
          <p:cNvSpPr>
            <a:spLocks noGrp="1"/>
          </p:cNvSpPr>
          <p:nvPr>
            <p:ph type="pic" idx="4"/>
          </p:nvPr>
        </p:nvSpPr>
        <p:spPr>
          <a:xfrm>
            <a:off x="6563642" y="2104371"/>
            <a:ext cx="3782859" cy="34196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itle Slide">
  <p:cSld name="45_Title Slid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2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62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7" name="Google Shape;347;p62"/>
          <p:cNvSpPr>
            <a:spLocks noGrp="1"/>
          </p:cNvSpPr>
          <p:nvPr>
            <p:ph type="pic" idx="2"/>
          </p:nvPr>
        </p:nvSpPr>
        <p:spPr>
          <a:xfrm>
            <a:off x="1" y="1"/>
            <a:ext cx="8029184" cy="552397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5_Title Slide">
  <p:cSld name="65_Title Slide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3"/>
          <p:cNvSpPr txBox="1">
            <a:spLocks noGrp="1"/>
          </p:cNvSpPr>
          <p:nvPr>
            <p:ph type="body" idx="1"/>
          </p:nvPr>
        </p:nvSpPr>
        <p:spPr>
          <a:xfrm>
            <a:off x="1371600" y="7304414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3"/>
          <p:cNvSpPr/>
          <p:nvPr/>
        </p:nvSpPr>
        <p:spPr>
          <a:xfrm>
            <a:off x="0" y="7304414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Title Slide">
  <p:cSld name="50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>
            <a:spLocks noGrp="1"/>
          </p:cNvSpPr>
          <p:nvPr>
            <p:ph type="pic" idx="2"/>
          </p:nvPr>
        </p:nvSpPr>
        <p:spPr>
          <a:xfrm>
            <a:off x="4634754" y="24132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" name="Google Shape;32;p10"/>
          <p:cNvSpPr>
            <a:spLocks noGrp="1"/>
          </p:cNvSpPr>
          <p:nvPr>
            <p:ph type="pic" idx="3"/>
          </p:nvPr>
        </p:nvSpPr>
        <p:spPr>
          <a:xfrm>
            <a:off x="4634754" y="52885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" name="Google Shape;33;p10"/>
          <p:cNvSpPr>
            <a:spLocks noGrp="1"/>
          </p:cNvSpPr>
          <p:nvPr>
            <p:ph type="pic" idx="4"/>
          </p:nvPr>
        </p:nvSpPr>
        <p:spPr>
          <a:xfrm>
            <a:off x="11068050" y="9832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" name="Google Shape;34;p10"/>
          <p:cNvSpPr>
            <a:spLocks noGrp="1"/>
          </p:cNvSpPr>
          <p:nvPr>
            <p:ph type="pic" idx="5"/>
          </p:nvPr>
        </p:nvSpPr>
        <p:spPr>
          <a:xfrm>
            <a:off x="11068050" y="3843338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" name="Google Shape;35;p10"/>
          <p:cNvSpPr>
            <a:spLocks noGrp="1"/>
          </p:cNvSpPr>
          <p:nvPr>
            <p:ph type="pic" idx="6"/>
          </p:nvPr>
        </p:nvSpPr>
        <p:spPr>
          <a:xfrm>
            <a:off x="11068050" y="67185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Title Slide">
  <p:cSld name="40_Title Slide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4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64"/>
          <p:cNvSpPr>
            <a:spLocks noGrp="1"/>
          </p:cNvSpPr>
          <p:nvPr>
            <p:ph type="pic" idx="2"/>
          </p:nvPr>
        </p:nvSpPr>
        <p:spPr>
          <a:xfrm>
            <a:off x="4000500" y="3755570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4" name="Google Shape;354;p64"/>
          <p:cNvSpPr>
            <a:spLocks noGrp="1"/>
          </p:cNvSpPr>
          <p:nvPr>
            <p:ph type="pic" idx="3"/>
          </p:nvPr>
        </p:nvSpPr>
        <p:spPr>
          <a:xfrm>
            <a:off x="7785100" y="3755569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5" name="Google Shape;355;p64"/>
          <p:cNvSpPr>
            <a:spLocks noGrp="1"/>
          </p:cNvSpPr>
          <p:nvPr>
            <p:ph type="pic" idx="4"/>
          </p:nvPr>
        </p:nvSpPr>
        <p:spPr>
          <a:xfrm>
            <a:off x="11569700" y="3755570"/>
            <a:ext cx="2717800" cy="271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Title Slide">
  <p:cSld name="53_Title Slide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5"/>
          <p:cNvSpPr txBox="1">
            <a:spLocks noGrp="1"/>
          </p:cNvSpPr>
          <p:nvPr>
            <p:ph type="body" idx="1"/>
          </p:nvPr>
        </p:nvSpPr>
        <p:spPr>
          <a:xfrm>
            <a:off x="8432801" y="1943100"/>
            <a:ext cx="84836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65"/>
          <p:cNvSpPr/>
          <p:nvPr/>
        </p:nvSpPr>
        <p:spPr>
          <a:xfrm>
            <a:off x="17999863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65"/>
          <p:cNvSpPr>
            <a:spLocks noGrp="1"/>
          </p:cNvSpPr>
          <p:nvPr>
            <p:ph type="pic" idx="2"/>
          </p:nvPr>
        </p:nvSpPr>
        <p:spPr>
          <a:xfrm>
            <a:off x="1371600" y="4152900"/>
            <a:ext cx="4864100" cy="419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Slide">
  <p:cSld name="38_Title Slid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6"/>
          <p:cNvSpPr txBox="1">
            <a:spLocks noGrp="1"/>
          </p:cNvSpPr>
          <p:nvPr>
            <p:ph type="body" idx="1"/>
          </p:nvPr>
        </p:nvSpPr>
        <p:spPr>
          <a:xfrm>
            <a:off x="10684701" y="1943099"/>
            <a:ext cx="6231699" cy="418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66"/>
          <p:cNvSpPr/>
          <p:nvPr/>
        </p:nvSpPr>
        <p:spPr>
          <a:xfrm>
            <a:off x="17999863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66"/>
          <p:cNvSpPr>
            <a:spLocks noGrp="1"/>
          </p:cNvSpPr>
          <p:nvPr>
            <p:ph type="pic" idx="2"/>
          </p:nvPr>
        </p:nvSpPr>
        <p:spPr>
          <a:xfrm>
            <a:off x="0" y="0"/>
            <a:ext cx="10014857" cy="351245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7"/>
          <p:cNvSpPr>
            <a:spLocks noGrp="1"/>
          </p:cNvSpPr>
          <p:nvPr>
            <p:ph type="pic" idx="2"/>
          </p:nvPr>
        </p:nvSpPr>
        <p:spPr>
          <a:xfrm>
            <a:off x="2165352" y="-1"/>
            <a:ext cx="7600515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66" name="Google Shape;366;p67"/>
          <p:cNvSpPr txBox="1">
            <a:spLocks noGrp="1"/>
          </p:cNvSpPr>
          <p:nvPr>
            <p:ph type="body" idx="1"/>
          </p:nvPr>
        </p:nvSpPr>
        <p:spPr>
          <a:xfrm>
            <a:off x="11977687" y="1943099"/>
            <a:ext cx="4938713" cy="2890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67"/>
          <p:cNvSpPr/>
          <p:nvPr/>
        </p:nvSpPr>
        <p:spPr>
          <a:xfrm>
            <a:off x="17999863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Title Slide">
  <p:cSld name="46_Title Slid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>
            <a:spLocks noGrp="1"/>
          </p:cNvSpPr>
          <p:nvPr>
            <p:ph type="pic" idx="2"/>
          </p:nvPr>
        </p:nvSpPr>
        <p:spPr>
          <a:xfrm>
            <a:off x="0" y="-1"/>
            <a:ext cx="8708571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0" name="Google Shape;370;p68"/>
          <p:cNvSpPr txBox="1">
            <a:spLocks noGrp="1"/>
          </p:cNvSpPr>
          <p:nvPr>
            <p:ph type="body" idx="1"/>
          </p:nvPr>
        </p:nvSpPr>
        <p:spPr>
          <a:xfrm>
            <a:off x="11977687" y="1943100"/>
            <a:ext cx="4938713" cy="281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2393F"/>
              </a:buClr>
              <a:buSzPts val="6000"/>
              <a:buNone/>
              <a:defRPr sz="6000">
                <a:solidFill>
                  <a:srgbClr val="32393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68"/>
          <p:cNvSpPr/>
          <p:nvPr/>
        </p:nvSpPr>
        <p:spPr>
          <a:xfrm>
            <a:off x="17999863" y="1943100"/>
            <a:ext cx="290286" cy="814614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9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1" cy="6964471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0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2F2F2">
              <a:alpha val="76862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Title Slide">
  <p:cSld name="62_Title Slide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1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  <p:sp>
        <p:nvSpPr>
          <p:cNvPr id="378" name="Google Shape;378;p71"/>
          <p:cNvSpPr txBox="1">
            <a:spLocks noGrp="1"/>
          </p:cNvSpPr>
          <p:nvPr>
            <p:ph type="body" idx="1"/>
          </p:nvPr>
        </p:nvSpPr>
        <p:spPr>
          <a:xfrm>
            <a:off x="5815208" y="1943100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2"/>
          <p:cNvSpPr>
            <a:spLocks noGrp="1"/>
          </p:cNvSpPr>
          <p:nvPr>
            <p:ph type="pic" idx="2"/>
          </p:nvPr>
        </p:nvSpPr>
        <p:spPr>
          <a:xfrm>
            <a:off x="3167340" y="0"/>
            <a:ext cx="15120659" cy="850537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3"/>
          <p:cNvSpPr>
            <a:spLocks noGrp="1"/>
          </p:cNvSpPr>
          <p:nvPr>
            <p:ph type="pic" idx="2"/>
          </p:nvPr>
        </p:nvSpPr>
        <p:spPr>
          <a:xfrm>
            <a:off x="0" y="0"/>
            <a:ext cx="12162971" cy="10287000"/>
          </a:xfrm>
          <a:prstGeom prst="rect">
            <a:avLst/>
          </a:prstGeom>
          <a:solidFill>
            <a:srgbClr val="F2F2F2">
              <a:alpha val="75686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Title Slide">
  <p:cSld name="49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>
            <a:spLocks noGrp="1"/>
          </p:cNvSpPr>
          <p:nvPr>
            <p:ph type="pic" idx="2"/>
          </p:nvPr>
        </p:nvSpPr>
        <p:spPr>
          <a:xfrm>
            <a:off x="4634754" y="9832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11"/>
          <p:cNvSpPr>
            <a:spLocks noGrp="1"/>
          </p:cNvSpPr>
          <p:nvPr>
            <p:ph type="pic" idx="3"/>
          </p:nvPr>
        </p:nvSpPr>
        <p:spPr>
          <a:xfrm>
            <a:off x="4634754" y="3843338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" name="Google Shape;39;p11"/>
          <p:cNvSpPr>
            <a:spLocks noGrp="1"/>
          </p:cNvSpPr>
          <p:nvPr>
            <p:ph type="pic" idx="4"/>
          </p:nvPr>
        </p:nvSpPr>
        <p:spPr>
          <a:xfrm>
            <a:off x="4634754" y="67185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11"/>
          <p:cNvSpPr>
            <a:spLocks noGrp="1"/>
          </p:cNvSpPr>
          <p:nvPr>
            <p:ph type="pic" idx="5"/>
          </p:nvPr>
        </p:nvSpPr>
        <p:spPr>
          <a:xfrm>
            <a:off x="11068050" y="2413281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11"/>
          <p:cNvSpPr>
            <a:spLocks noGrp="1"/>
          </p:cNvSpPr>
          <p:nvPr>
            <p:ph type="pic" idx="6"/>
          </p:nvPr>
        </p:nvSpPr>
        <p:spPr>
          <a:xfrm>
            <a:off x="11068050" y="5288524"/>
            <a:ext cx="2585196" cy="25851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Slide">
  <p:cSld name="36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>
            <a:spLocks noGrp="1"/>
          </p:cNvSpPr>
          <p:nvPr>
            <p:ph type="pic" idx="2"/>
          </p:nvPr>
        </p:nvSpPr>
        <p:spPr>
          <a:xfrm>
            <a:off x="0" y="7427934"/>
            <a:ext cx="18288001" cy="30559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4" name="Google Shape;44;p12"/>
          <p:cNvSpPr/>
          <p:nvPr/>
        </p:nvSpPr>
        <p:spPr>
          <a:xfrm>
            <a:off x="0" y="645533"/>
            <a:ext cx="1371600" cy="707886"/>
          </a:xfrm>
          <a:prstGeom prst="rect">
            <a:avLst/>
          </a:prstGeom>
          <a:solidFill>
            <a:srgbClr val="505A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45;p12"/>
          <p:cNvSpPr/>
          <p:nvPr/>
        </p:nvSpPr>
        <p:spPr>
          <a:xfrm>
            <a:off x="0" y="645533"/>
            <a:ext cx="266700" cy="707886"/>
          </a:xfrm>
          <a:prstGeom prst="rect">
            <a:avLst/>
          </a:prstGeom>
          <a:solidFill>
            <a:srgbClr val="C4CB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Google Shape;46;p12"/>
          <p:cNvSpPr/>
          <p:nvPr/>
        </p:nvSpPr>
        <p:spPr>
          <a:xfrm>
            <a:off x="266701" y="645533"/>
            <a:ext cx="495300" cy="707886"/>
          </a:xfrm>
          <a:prstGeom prst="rect">
            <a:avLst/>
          </a:prstGeom>
          <a:solidFill>
            <a:srgbClr val="8794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1560291" y="645534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 b="1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/>
          <p:nvPr/>
        </p:nvSpPr>
        <p:spPr>
          <a:xfrm>
            <a:off x="1371600" y="645533"/>
            <a:ext cx="58057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>
            <a:spLocks noGrp="1"/>
          </p:cNvSpPr>
          <p:nvPr>
            <p:ph type="pic" idx="2"/>
          </p:nvPr>
        </p:nvSpPr>
        <p:spPr>
          <a:xfrm>
            <a:off x="9144000" y="1640114"/>
            <a:ext cx="7772400" cy="700677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1371600" y="547688"/>
            <a:ext cx="155448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Lato Black"/>
              <a:buNone/>
              <a:defRPr sz="5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1371600" y="2738438"/>
            <a:ext cx="155448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1371600" y="9534526"/>
            <a:ext cx="40005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0005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4"/>
          <p:cNvSpPr/>
          <p:nvPr/>
        </p:nvSpPr>
        <p:spPr>
          <a:xfrm>
            <a:off x="0" y="-1"/>
            <a:ext cx="18288001" cy="182880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129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224">
          <p15:clr>
            <a:srgbClr val="F26B43"/>
          </p15:clr>
        </p15:guide>
        <p15:guide id="5" pos="10656">
          <p15:clr>
            <a:srgbClr val="F26B43"/>
          </p15:clr>
        </p15:guide>
        <p15:guide id="6" orient="horz" pos="5256">
          <p15:clr>
            <a:srgbClr val="F26B43"/>
          </p15:clr>
        </p15:guide>
        <p15:guide id="7" orient="horz" pos="816">
          <p15:clr>
            <a:srgbClr val="F26B43"/>
          </p15:clr>
        </p15:guide>
        <p15:guide id="8" pos="10224">
          <p15:clr>
            <a:srgbClr val="F26B43"/>
          </p15:clr>
        </p15:guide>
        <p15:guide id="9" pos="5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"/>
          <p:cNvSpPr/>
          <p:nvPr/>
        </p:nvSpPr>
        <p:spPr>
          <a:xfrm>
            <a:off x="913743" y="568116"/>
            <a:ext cx="16496432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000000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INSULATION </a:t>
            </a:r>
            <a:r>
              <a:rPr lang="en-US" sz="6600">
                <a:solidFill>
                  <a:srgbClr val="00853D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PROCESS/REQUIREMENTS</a:t>
            </a:r>
            <a:r>
              <a:rPr lang="en-US" sz="6600">
                <a:solidFill>
                  <a:srgbClr val="000000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: TIGHTLY AIR</a:t>
            </a:r>
            <a:r>
              <a:rPr lang="en-US" sz="6600">
                <a:latin typeface="Libre Franklin Black"/>
                <a:ea typeface="Libre Franklin Black"/>
                <a:cs typeface="Libre Franklin Black"/>
                <a:sym typeface="Libre Franklin Black"/>
              </a:rPr>
              <a:t> </a:t>
            </a:r>
            <a:r>
              <a:rPr lang="en-US" sz="6600">
                <a:solidFill>
                  <a:srgbClr val="000000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SEALED HOME</a:t>
            </a:r>
            <a:endParaRPr sz="6600">
              <a:solidFill>
                <a:schemeClr val="dk1"/>
              </a:solidFill>
              <a:latin typeface="Libre Franklin Black"/>
              <a:ea typeface="Libre Franklin Black"/>
              <a:cs typeface="Libre Franklin Black"/>
              <a:sym typeface="Libre Franklin Black"/>
            </a:endParaRPr>
          </a:p>
        </p:txBody>
      </p:sp>
      <p:sp>
        <p:nvSpPr>
          <p:cNvPr id="389" name="Google Shape;389;p1"/>
          <p:cNvSpPr txBox="1">
            <a:spLocks noGrp="1"/>
          </p:cNvSpPr>
          <p:nvPr>
            <p:ph type="body" idx="1"/>
          </p:nvPr>
        </p:nvSpPr>
        <p:spPr>
          <a:xfrm>
            <a:off x="1371600" y="3620971"/>
            <a:ext cx="49387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WHAT?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90" name="Google Shape;390;p1"/>
          <p:cNvSpPr txBox="1"/>
          <p:nvPr/>
        </p:nvSpPr>
        <p:spPr>
          <a:xfrm>
            <a:off x="1371600" y="4579436"/>
            <a:ext cx="71688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60BB46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 tightly air sealed home: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231F2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Consists of comprehensive insulation and caulking and sealing around all cracks, holes, and other penetrations.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231F2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Reduces leaks (air movement) and improves energy and comfort.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rgbClr val="231F2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Can be measured using a blower door test.</a:t>
            </a:r>
            <a:endParaRPr/>
          </a:p>
        </p:txBody>
      </p:sp>
      <p:pic>
        <p:nvPicPr>
          <p:cNvPr id="391" name="Google Shape;391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89262" y="3537659"/>
            <a:ext cx="8498738" cy="63740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1"/>
          <p:cNvSpPr/>
          <p:nvPr/>
        </p:nvSpPr>
        <p:spPr>
          <a:xfrm>
            <a:off x="1466767" y="8645225"/>
            <a:ext cx="5235785" cy="128300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3" name="Google Shape;393;p1"/>
          <p:cNvPicPr preferRelativeResize="0"/>
          <p:nvPr/>
        </p:nvPicPr>
        <p:blipFill>
          <a:blip r:embed="rId4"/>
          <a:srcRect/>
          <a:stretch/>
        </p:blipFill>
        <p:spPr>
          <a:xfrm>
            <a:off x="1826539" y="8694703"/>
            <a:ext cx="880533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"/>
          <p:cNvSpPr/>
          <p:nvPr/>
        </p:nvSpPr>
        <p:spPr>
          <a:xfrm>
            <a:off x="0" y="3620971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5" name="Google Shape;395;p1"/>
          <p:cNvPicPr preferRelativeResize="0"/>
          <p:nvPr/>
        </p:nvPicPr>
        <p:blipFill>
          <a:blip r:embed="rId5"/>
          <a:srcRect/>
          <a:stretch/>
        </p:blipFill>
        <p:spPr>
          <a:xfrm>
            <a:off x="4177672" y="8693891"/>
            <a:ext cx="876019" cy="118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"/>
          <p:cNvPicPr preferRelativeResize="0"/>
          <p:nvPr/>
        </p:nvPicPr>
        <p:blipFill>
          <a:blip r:embed="rId6"/>
          <a:srcRect/>
          <a:stretch/>
        </p:blipFill>
        <p:spPr>
          <a:xfrm>
            <a:off x="3003520" y="8693891"/>
            <a:ext cx="878276" cy="118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"/>
          <p:cNvPicPr preferRelativeResize="0"/>
          <p:nvPr/>
        </p:nvPicPr>
        <p:blipFill>
          <a:blip r:embed="rId7"/>
          <a:srcRect/>
          <a:stretch/>
        </p:blipFill>
        <p:spPr>
          <a:xfrm>
            <a:off x="5350696" y="8700797"/>
            <a:ext cx="876019" cy="118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"/>
          <p:cNvSpPr txBox="1">
            <a:spLocks noGrp="1"/>
          </p:cNvSpPr>
          <p:nvPr>
            <p:ph type="body" idx="1"/>
          </p:nvPr>
        </p:nvSpPr>
        <p:spPr>
          <a:xfrm>
            <a:off x="9827563" y="1982606"/>
            <a:ext cx="6657584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WHY?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04" name="Google Shape;404;p2"/>
          <p:cNvSpPr txBox="1"/>
          <p:nvPr/>
        </p:nvSpPr>
        <p:spPr>
          <a:xfrm>
            <a:off x="9827563" y="3460960"/>
            <a:ext cx="6887700" cy="54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Poorly air sealed homes are less comfortable and cost more to maintain because they provide a pathway for drafts, cold spots, moisture, and insects into the home.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Comprehensive draft protection minimizes air flow that can undermine a complete high-performance insulation system.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Air sealing can reduce utility costs while improving comfort, indoor air quality, noise control, and durability. 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5" name="Google Shape;405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69871" y="1718478"/>
            <a:ext cx="7590567" cy="760006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6" name="Google Shape;406;p2"/>
          <p:cNvSpPr/>
          <p:nvPr/>
        </p:nvSpPr>
        <p:spPr>
          <a:xfrm>
            <a:off x="17997714" y="1918598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35384" y="181238"/>
            <a:ext cx="7565605" cy="101057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13" name="Google Shape;413;p3"/>
          <p:cNvSpPr txBox="1">
            <a:spLocks noGrp="1"/>
          </p:cNvSpPr>
          <p:nvPr>
            <p:ph type="body" idx="1"/>
          </p:nvPr>
        </p:nvSpPr>
        <p:spPr>
          <a:xfrm>
            <a:off x="1542360" y="-152855"/>
            <a:ext cx="5885543" cy="369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6000"/>
              <a:buNone/>
            </a:pPr>
            <a:r>
              <a:rPr lang="en-US">
                <a:solidFill>
                  <a:srgbClr val="231F2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HOW?</a:t>
            </a:r>
            <a:endParaRPr>
              <a:solidFill>
                <a:srgbClr val="231F2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14" name="Google Shape;414;p3"/>
          <p:cNvSpPr txBox="1"/>
          <p:nvPr/>
        </p:nvSpPr>
        <p:spPr>
          <a:xfrm>
            <a:off x="1542360" y="3878483"/>
            <a:ext cx="6135624" cy="4455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Comprehensive draft protection includes a continuous air barrier around the whole house and caulking and sealing in all holes and cracks.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Spray foam insulation can be used at rim joists, floors above unconditioned space, and in attics to insulate and air-seal at the same time.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5" name="Google Shape;415;p3"/>
          <p:cNvSpPr/>
          <p:nvPr/>
        </p:nvSpPr>
        <p:spPr>
          <a:xfrm>
            <a:off x="0" y="2622304"/>
            <a:ext cx="290286" cy="814614"/>
          </a:xfrm>
          <a:prstGeom prst="rect">
            <a:avLst/>
          </a:prstGeom>
          <a:solidFill>
            <a:srgbClr val="008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OLD-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BB1B"/>
      </a:accent1>
      <a:accent2>
        <a:srgbClr val="202428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</Words>
  <Application>Microsoft Office PowerPoint</Application>
  <PresentationFormat>Custom</PresentationFormat>
  <Paragraphs>20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Calibri</vt:lpstr>
      <vt:lpstr>Lato Black</vt:lpstr>
      <vt:lpstr>Franklin Gothic</vt:lpstr>
      <vt:lpstr>Lato</vt:lpstr>
      <vt:lpstr>Libre Franklin</vt:lpstr>
      <vt:lpstr>Arial</vt:lpstr>
      <vt:lpstr>Libre Franklin Black</vt:lpstr>
      <vt:lpstr>Noto Sans Symbols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svs-design</dc:creator>
  <cp:lastModifiedBy>Brandon Stevens</cp:lastModifiedBy>
  <cp:revision>1</cp:revision>
  <dcterms:created xsi:type="dcterms:W3CDTF">2017-04-03T13:46:27Z</dcterms:created>
  <dcterms:modified xsi:type="dcterms:W3CDTF">2022-03-17T04:00:30Z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5C3D7148-5556-4E2D-ADE9-5E0F46984693</vt:lpwstr>
  </property>
  <property fmtid="{D5CDD505-2E9C-101B-9397-08002B2CF9AE}" pid="3" name="ArticulatePath">
    <vt:lpwstr>BOLD - Powerpoint Presentation Template-Color 2</vt:lpwstr>
  </property>
</Properties>
</file>