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2722" r:id="rId5"/>
    <p:sldId id="2836" r:id="rId6"/>
    <p:sldId id="2765" r:id="rId7"/>
    <p:sldId id="2901" r:id="rId8"/>
    <p:sldId id="2853" r:id="rId9"/>
    <p:sldId id="2852" r:id="rId10"/>
    <p:sldId id="2851" r:id="rId11"/>
    <p:sldId id="2897" r:id="rId12"/>
    <p:sldId id="646" r:id="rId13"/>
    <p:sldId id="2839" r:id="rId14"/>
    <p:sldId id="2854" r:id="rId15"/>
    <p:sldId id="2855"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hermostats and Controls" id="{2EFED9F1-7637-45DA-8C2C-92D526CF598D}">
          <p14:sldIdLst>
            <p14:sldId id="2722"/>
            <p14:sldId id="2836"/>
            <p14:sldId id="2765"/>
            <p14:sldId id="2901"/>
            <p14:sldId id="2853"/>
            <p14:sldId id="2852"/>
            <p14:sldId id="2851"/>
            <p14:sldId id="2897"/>
            <p14:sldId id="646"/>
            <p14:sldId id="2839"/>
            <p14:sldId id="2854"/>
            <p14:sldId id="285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hristie, Matthew" initials="CM [2]" lastIdx="6" clrIdx="6">
    <p:extLst>
      <p:ext uri="{19B8F6BF-5375-455C-9EA6-DF929625EA0E}">
        <p15:presenceInfo xmlns:p15="http://schemas.microsoft.com/office/powerpoint/2012/main" userId="S::mchristie@trcsolutions.com::fc357460-f8e8-4596-9e64-56d2b735ffb3" providerId="AD"/>
      </p:ext>
    </p:extLst>
  </p:cmAuthor>
  <p:cmAuthor id="1" name="Eckman, William" initials="EW" lastIdx="5" clrIdx="0">
    <p:extLst>
      <p:ext uri="{19B8F6BF-5375-455C-9EA6-DF929625EA0E}">
        <p15:presenceInfo xmlns:p15="http://schemas.microsoft.com/office/powerpoint/2012/main" userId="S::weckman@trcsolutions.com::de3eaa1c-5df1-4632-a425-df3604a74e6f" providerId="AD"/>
      </p:ext>
    </p:extLst>
  </p:cmAuthor>
  <p:cmAuthor id="8" name="Martell, Max J" initials="MMJ" lastIdx="6" clrIdx="7">
    <p:extLst>
      <p:ext uri="{19B8F6BF-5375-455C-9EA6-DF929625EA0E}">
        <p15:presenceInfo xmlns:p15="http://schemas.microsoft.com/office/powerpoint/2012/main" userId="S::max.martell@pnnl.gov::1635ae27-9a68-4505-bb90-2a174fbcfce0" providerId="AD"/>
      </p:ext>
    </p:extLst>
  </p:cmAuthor>
  <p:cmAuthor id="2" name="Christie, Matthew" initials="CM" lastIdx="121" clrIdx="1">
    <p:extLst>
      <p:ext uri="{19B8F6BF-5375-455C-9EA6-DF929625EA0E}">
        <p15:presenceInfo xmlns:p15="http://schemas.microsoft.com/office/powerpoint/2012/main" userId="S::MChristie@trcsolutions.com::55baf958-48ae-4bd9-bfc8-283aedf8fa11" providerId="AD"/>
      </p:ext>
    </p:extLst>
  </p:cmAuthor>
  <p:cmAuthor id="9" name="Pearson, Axel" initials="PA" lastIdx="2" clrIdx="8">
    <p:extLst>
      <p:ext uri="{19B8F6BF-5375-455C-9EA6-DF929625EA0E}">
        <p15:presenceInfo xmlns:p15="http://schemas.microsoft.com/office/powerpoint/2012/main" userId="S::Axel.Pearson@pnnl.gov::e08e274a-cb3a-4475-b146-409312d0c663" providerId="AD"/>
      </p:ext>
    </p:extLst>
  </p:cmAuthor>
  <p:cmAuthor id="3" name="Wildenhaus, Dan" initials="WD" lastIdx="23" clrIdx="2">
    <p:extLst>
      <p:ext uri="{19B8F6BF-5375-455C-9EA6-DF929625EA0E}">
        <p15:presenceInfo xmlns:p15="http://schemas.microsoft.com/office/powerpoint/2012/main" userId="S::DWildenhaus@trcsolutions.com::41a4a31f-410f-470e-af63-25f6a0fe28b0" providerId="AD"/>
      </p:ext>
    </p:extLst>
  </p:cmAuthor>
  <p:cmAuthor id="4" name="Shields, Connor B." initials="SCB" lastIdx="108" clrIdx="3">
    <p:extLst>
      <p:ext uri="{19B8F6BF-5375-455C-9EA6-DF929625EA0E}">
        <p15:presenceInfo xmlns:p15="http://schemas.microsoft.com/office/powerpoint/2012/main" userId="S::CBShields@trcsolutions.com::65b4bef5-486c-4fb9-bc60-7256ccf6010d" providerId="AD"/>
      </p:ext>
    </p:extLst>
  </p:cmAuthor>
  <p:cmAuthor id="5" name="Riggs, Devlin" initials="RD" lastIdx="22" clrIdx="4">
    <p:extLst>
      <p:ext uri="{19B8F6BF-5375-455C-9EA6-DF929625EA0E}">
        <p15:presenceInfo xmlns:p15="http://schemas.microsoft.com/office/powerpoint/2012/main" userId="S::driggs@trcsolutions.com::843791f6-4c50-46ee-939c-8e0559387e91" providerId="AD"/>
      </p:ext>
    </p:extLst>
  </p:cmAuthor>
  <p:cmAuthor id="6" name="Giannini, Laura" initials="GL" lastIdx="22" clrIdx="5">
    <p:extLst>
      <p:ext uri="{19B8F6BF-5375-455C-9EA6-DF929625EA0E}">
        <p15:presenceInfo xmlns:p15="http://schemas.microsoft.com/office/powerpoint/2012/main" userId="S::LGiannini@trcsolutions.com::1ecd0329-69c9-4165-a3b2-5b94c3fe1bf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35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AC17A3-7381-489B-8342-B82561D1995C}" v="2" dt="2022-06-15T21:58:27.1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ell, Max J" userId="1635ae27-9a68-4505-bb90-2a174fbcfce0" providerId="ADAL" clId="{7A32E3B3-7D90-4CFC-9BEB-7A441C49207C}"/>
    <pc:docChg chg="undo custSel modSld">
      <pc:chgData name="Martell, Max J" userId="1635ae27-9a68-4505-bb90-2a174fbcfce0" providerId="ADAL" clId="{7A32E3B3-7D90-4CFC-9BEB-7A441C49207C}" dt="2022-03-23T12:52:02.699" v="112" actId="20577"/>
      <pc:docMkLst>
        <pc:docMk/>
      </pc:docMkLst>
      <pc:sldChg chg="modSp mod">
        <pc:chgData name="Martell, Max J" userId="1635ae27-9a68-4505-bb90-2a174fbcfce0" providerId="ADAL" clId="{7A32E3B3-7D90-4CFC-9BEB-7A441C49207C}" dt="2022-03-22T20:38:29.347" v="21" actId="20577"/>
        <pc:sldMkLst>
          <pc:docMk/>
          <pc:sldMk cId="1784303298" sldId="646"/>
        </pc:sldMkLst>
        <pc:spChg chg="mod">
          <ac:chgData name="Martell, Max J" userId="1635ae27-9a68-4505-bb90-2a174fbcfce0" providerId="ADAL" clId="{7A32E3B3-7D90-4CFC-9BEB-7A441C49207C}" dt="2022-03-22T20:38:29.347" v="21" actId="20577"/>
          <ac:spMkLst>
            <pc:docMk/>
            <pc:sldMk cId="1784303298" sldId="646"/>
            <ac:spMk id="15" creationId="{DD37FB51-8025-41AC-B891-060C98FF424F}"/>
          </ac:spMkLst>
        </pc:spChg>
      </pc:sldChg>
      <pc:sldChg chg="modNotesTx">
        <pc:chgData name="Martell, Max J" userId="1635ae27-9a68-4505-bb90-2a174fbcfce0" providerId="ADAL" clId="{7A32E3B3-7D90-4CFC-9BEB-7A441C49207C}" dt="2022-03-22T20:08:43.948" v="8" actId="20577"/>
        <pc:sldMkLst>
          <pc:docMk/>
          <pc:sldMk cId="50847183" sldId="2765"/>
        </pc:sldMkLst>
      </pc:sldChg>
      <pc:sldChg chg="modSp">
        <pc:chgData name="Martell, Max J" userId="1635ae27-9a68-4505-bb90-2a174fbcfce0" providerId="ADAL" clId="{7A32E3B3-7D90-4CFC-9BEB-7A441C49207C}" dt="2022-03-22T20:07:20.870" v="4" actId="20577"/>
        <pc:sldMkLst>
          <pc:docMk/>
          <pc:sldMk cId="3624033034" sldId="2836"/>
        </pc:sldMkLst>
        <pc:graphicFrameChg chg="mod">
          <ac:chgData name="Martell, Max J" userId="1635ae27-9a68-4505-bb90-2a174fbcfce0" providerId="ADAL" clId="{7A32E3B3-7D90-4CFC-9BEB-7A441C49207C}" dt="2022-03-22T20:07:20.870" v="4" actId="20577"/>
          <ac:graphicFrameMkLst>
            <pc:docMk/>
            <pc:sldMk cId="3624033034" sldId="2836"/>
            <ac:graphicFrameMk id="7" creationId="{D3F2DAB1-3AEA-4FF9-8F8E-D25E480B283C}"/>
          </ac:graphicFrameMkLst>
        </pc:graphicFrameChg>
      </pc:sldChg>
      <pc:sldChg chg="modNotesTx">
        <pc:chgData name="Martell, Max J" userId="1635ae27-9a68-4505-bb90-2a174fbcfce0" providerId="ADAL" clId="{7A32E3B3-7D90-4CFC-9BEB-7A441C49207C}" dt="2022-03-23T12:29:42.661" v="25" actId="20577"/>
        <pc:sldMkLst>
          <pc:docMk/>
          <pc:sldMk cId="1610496838" sldId="2839"/>
        </pc:sldMkLst>
      </pc:sldChg>
      <pc:sldChg chg="modNotesTx">
        <pc:chgData name="Martell, Max J" userId="1635ae27-9a68-4505-bb90-2a174fbcfce0" providerId="ADAL" clId="{7A32E3B3-7D90-4CFC-9BEB-7A441C49207C}" dt="2022-03-22T20:37:29.141" v="19" actId="20577"/>
        <pc:sldMkLst>
          <pc:docMk/>
          <pc:sldMk cId="2293495437" sldId="2851"/>
        </pc:sldMkLst>
      </pc:sldChg>
      <pc:sldChg chg="modNotesTx">
        <pc:chgData name="Martell, Max J" userId="1635ae27-9a68-4505-bb90-2a174fbcfce0" providerId="ADAL" clId="{7A32E3B3-7D90-4CFC-9BEB-7A441C49207C}" dt="2022-03-22T20:11:30.448" v="14" actId="20577"/>
        <pc:sldMkLst>
          <pc:docMk/>
          <pc:sldMk cId="4288204011" sldId="2852"/>
        </pc:sldMkLst>
      </pc:sldChg>
      <pc:sldChg chg="modNotesTx">
        <pc:chgData name="Martell, Max J" userId="1635ae27-9a68-4505-bb90-2a174fbcfce0" providerId="ADAL" clId="{7A32E3B3-7D90-4CFC-9BEB-7A441C49207C}" dt="2022-03-22T20:11:03.305" v="10" actId="20577"/>
        <pc:sldMkLst>
          <pc:docMk/>
          <pc:sldMk cId="2155879071" sldId="2853"/>
        </pc:sldMkLst>
      </pc:sldChg>
      <pc:sldChg chg="modNotesTx">
        <pc:chgData name="Martell, Max J" userId="1635ae27-9a68-4505-bb90-2a174fbcfce0" providerId="ADAL" clId="{7A32E3B3-7D90-4CFC-9BEB-7A441C49207C}" dt="2022-03-23T12:30:40.218" v="26" actId="20577"/>
        <pc:sldMkLst>
          <pc:docMk/>
          <pc:sldMk cId="3233847374" sldId="2854"/>
        </pc:sldMkLst>
      </pc:sldChg>
      <pc:sldChg chg="modNotesTx">
        <pc:chgData name="Martell, Max J" userId="1635ae27-9a68-4505-bb90-2a174fbcfce0" providerId="ADAL" clId="{7A32E3B3-7D90-4CFC-9BEB-7A441C49207C}" dt="2022-03-22T16:10:38.769" v="3" actId="20577"/>
        <pc:sldMkLst>
          <pc:docMk/>
          <pc:sldMk cId="857290144" sldId="2901"/>
        </pc:sldMkLst>
      </pc:sldChg>
      <pc:sldChg chg="modSp mod">
        <pc:chgData name="Martell, Max J" userId="1635ae27-9a68-4505-bb90-2a174fbcfce0" providerId="ADAL" clId="{7A32E3B3-7D90-4CFC-9BEB-7A441C49207C}" dt="2022-03-23T12:43:57.053" v="105" actId="1076"/>
        <pc:sldMkLst>
          <pc:docMk/>
          <pc:sldMk cId="365084378" sldId="2912"/>
        </pc:sldMkLst>
        <pc:spChg chg="mod">
          <ac:chgData name="Martell, Max J" userId="1635ae27-9a68-4505-bb90-2a174fbcfce0" providerId="ADAL" clId="{7A32E3B3-7D90-4CFC-9BEB-7A441C49207C}" dt="2022-03-23T12:43:57.053" v="105" actId="1076"/>
          <ac:spMkLst>
            <pc:docMk/>
            <pc:sldMk cId="365084378" sldId="2912"/>
            <ac:spMk id="2" creationId="{3AED55E4-4E3D-4587-A70D-F4D84CE2B1F8}"/>
          </ac:spMkLst>
        </pc:spChg>
      </pc:sldChg>
      <pc:sldChg chg="modSp mod addCm modCm">
        <pc:chgData name="Martell, Max J" userId="1635ae27-9a68-4505-bb90-2a174fbcfce0" providerId="ADAL" clId="{7A32E3B3-7D90-4CFC-9BEB-7A441C49207C}" dt="2022-03-23T12:40:53.051" v="71"/>
        <pc:sldMkLst>
          <pc:docMk/>
          <pc:sldMk cId="3853159385" sldId="2913"/>
        </pc:sldMkLst>
        <pc:spChg chg="mod">
          <ac:chgData name="Martell, Max J" userId="1635ae27-9a68-4505-bb90-2a174fbcfce0" providerId="ADAL" clId="{7A32E3B3-7D90-4CFC-9BEB-7A441C49207C}" dt="2022-03-23T12:38:24.916" v="48" actId="20577"/>
          <ac:spMkLst>
            <pc:docMk/>
            <pc:sldMk cId="3853159385" sldId="2913"/>
            <ac:spMk id="2" creationId="{1F82313F-63C4-4456-8280-798F2595B7F3}"/>
          </ac:spMkLst>
        </pc:spChg>
      </pc:sldChg>
      <pc:sldChg chg="modSp mod addCm delCm modCm">
        <pc:chgData name="Martell, Max J" userId="1635ae27-9a68-4505-bb90-2a174fbcfce0" providerId="ADAL" clId="{7A32E3B3-7D90-4CFC-9BEB-7A441C49207C}" dt="2022-03-23T12:40:33.546" v="69" actId="1592"/>
        <pc:sldMkLst>
          <pc:docMk/>
          <pc:sldMk cId="3204864474" sldId="2914"/>
        </pc:sldMkLst>
        <pc:spChg chg="mod">
          <ac:chgData name="Martell, Max J" userId="1635ae27-9a68-4505-bb90-2a174fbcfce0" providerId="ADAL" clId="{7A32E3B3-7D90-4CFC-9BEB-7A441C49207C}" dt="2022-03-23T12:38:51.492" v="54" actId="255"/>
          <ac:spMkLst>
            <pc:docMk/>
            <pc:sldMk cId="3204864474" sldId="2914"/>
            <ac:spMk id="2" creationId="{4EF15485-F95E-487F-AE13-E0DC2E72A76B}"/>
          </ac:spMkLst>
        </pc:spChg>
      </pc:sldChg>
      <pc:sldChg chg="modSp mod">
        <pc:chgData name="Martell, Max J" userId="1635ae27-9a68-4505-bb90-2a174fbcfce0" providerId="ADAL" clId="{7A32E3B3-7D90-4CFC-9BEB-7A441C49207C}" dt="2022-03-23T12:39:06.889" v="60" actId="255"/>
        <pc:sldMkLst>
          <pc:docMk/>
          <pc:sldMk cId="2805233565" sldId="2915"/>
        </pc:sldMkLst>
        <pc:spChg chg="mod">
          <ac:chgData name="Martell, Max J" userId="1635ae27-9a68-4505-bb90-2a174fbcfce0" providerId="ADAL" clId="{7A32E3B3-7D90-4CFC-9BEB-7A441C49207C}" dt="2022-03-23T12:39:06.889" v="60" actId="255"/>
          <ac:spMkLst>
            <pc:docMk/>
            <pc:sldMk cId="2805233565" sldId="2915"/>
            <ac:spMk id="2" creationId="{F21B2A41-3C64-44B3-B398-1B7EEA7CFA84}"/>
          </ac:spMkLst>
        </pc:spChg>
      </pc:sldChg>
      <pc:sldChg chg="modSp mod">
        <pc:chgData name="Martell, Max J" userId="1635ae27-9a68-4505-bb90-2a174fbcfce0" providerId="ADAL" clId="{7A32E3B3-7D90-4CFC-9BEB-7A441C49207C}" dt="2022-03-23T12:41:59.549" v="76" actId="20577"/>
        <pc:sldMkLst>
          <pc:docMk/>
          <pc:sldMk cId="788797626" sldId="2916"/>
        </pc:sldMkLst>
        <pc:spChg chg="mod">
          <ac:chgData name="Martell, Max J" userId="1635ae27-9a68-4505-bb90-2a174fbcfce0" providerId="ADAL" clId="{7A32E3B3-7D90-4CFC-9BEB-7A441C49207C}" dt="2022-03-23T12:39:18.458" v="66" actId="255"/>
          <ac:spMkLst>
            <pc:docMk/>
            <pc:sldMk cId="788797626" sldId="2916"/>
            <ac:spMk id="2" creationId="{7456023A-2EE2-4C43-BD78-8E834EA993A5}"/>
          </ac:spMkLst>
        </pc:spChg>
        <pc:spChg chg="mod">
          <ac:chgData name="Martell, Max J" userId="1635ae27-9a68-4505-bb90-2a174fbcfce0" providerId="ADAL" clId="{7A32E3B3-7D90-4CFC-9BEB-7A441C49207C}" dt="2022-03-23T12:41:59.549" v="76" actId="20577"/>
          <ac:spMkLst>
            <pc:docMk/>
            <pc:sldMk cId="788797626" sldId="2916"/>
            <ac:spMk id="6" creationId="{BAC2EA3C-6EEA-4A48-87BB-F2BE9EDC4B47}"/>
          </ac:spMkLst>
        </pc:spChg>
      </pc:sldChg>
      <pc:sldChg chg="addCm modCm">
        <pc:chgData name="Martell, Max J" userId="1635ae27-9a68-4505-bb90-2a174fbcfce0" providerId="ADAL" clId="{7A32E3B3-7D90-4CFC-9BEB-7A441C49207C}" dt="2022-03-22T12:38:48.776" v="2"/>
        <pc:sldMkLst>
          <pc:docMk/>
          <pc:sldMk cId="1335345177" sldId="2917"/>
        </pc:sldMkLst>
      </pc:sldChg>
      <pc:sldChg chg="modSp mod addCm modCm">
        <pc:chgData name="Martell, Max J" userId="1635ae27-9a68-4505-bb90-2a174fbcfce0" providerId="ADAL" clId="{7A32E3B3-7D90-4CFC-9BEB-7A441C49207C}" dt="2022-03-23T12:38:05.073" v="40"/>
        <pc:sldMkLst>
          <pc:docMk/>
          <pc:sldMk cId="3535065398" sldId="2918"/>
        </pc:sldMkLst>
        <pc:spChg chg="mod">
          <ac:chgData name="Martell, Max J" userId="1635ae27-9a68-4505-bb90-2a174fbcfce0" providerId="ADAL" clId="{7A32E3B3-7D90-4CFC-9BEB-7A441C49207C}" dt="2022-03-23T12:37:12.180" v="37" actId="20577"/>
          <ac:spMkLst>
            <pc:docMk/>
            <pc:sldMk cId="3535065398" sldId="2918"/>
            <ac:spMk id="3" creationId="{A02E83ED-0671-42DB-A6B0-B26863DB5C98}"/>
          </ac:spMkLst>
        </pc:spChg>
      </pc:sldChg>
      <pc:sldChg chg="modSp mod">
        <pc:chgData name="Martell, Max J" userId="1635ae27-9a68-4505-bb90-2a174fbcfce0" providerId="ADAL" clId="{7A32E3B3-7D90-4CFC-9BEB-7A441C49207C}" dt="2022-03-23T12:42:29.776" v="84" actId="20577"/>
        <pc:sldMkLst>
          <pc:docMk/>
          <pc:sldMk cId="58768771" sldId="2919"/>
        </pc:sldMkLst>
        <pc:spChg chg="mod">
          <ac:chgData name="Martell, Max J" userId="1635ae27-9a68-4505-bb90-2a174fbcfce0" providerId="ADAL" clId="{7A32E3B3-7D90-4CFC-9BEB-7A441C49207C}" dt="2022-03-23T12:42:29.776" v="84" actId="20577"/>
          <ac:spMkLst>
            <pc:docMk/>
            <pc:sldMk cId="58768771" sldId="2919"/>
            <ac:spMk id="3" creationId="{A02E83ED-0671-42DB-A6B0-B26863DB5C98}"/>
          </ac:spMkLst>
        </pc:spChg>
      </pc:sldChg>
      <pc:sldChg chg="modSp mod addCm modCm">
        <pc:chgData name="Martell, Max J" userId="1635ae27-9a68-4505-bb90-2a174fbcfce0" providerId="ADAL" clId="{7A32E3B3-7D90-4CFC-9BEB-7A441C49207C}" dt="2022-03-23T12:52:02.699" v="112" actId="20577"/>
        <pc:sldMkLst>
          <pc:docMk/>
          <pc:sldMk cId="448663749" sldId="2920"/>
        </pc:sldMkLst>
        <pc:spChg chg="mod">
          <ac:chgData name="Martell, Max J" userId="1635ae27-9a68-4505-bb90-2a174fbcfce0" providerId="ADAL" clId="{7A32E3B3-7D90-4CFC-9BEB-7A441C49207C}" dt="2022-03-23T12:42:52.571" v="87"/>
          <ac:spMkLst>
            <pc:docMk/>
            <pc:sldMk cId="448663749" sldId="2920"/>
            <ac:spMk id="2" creationId="{E332A95D-B6AB-4279-B1EE-AE31E72007A6}"/>
          </ac:spMkLst>
        </pc:spChg>
        <pc:spChg chg="mod">
          <ac:chgData name="Martell, Max J" userId="1635ae27-9a68-4505-bb90-2a174fbcfce0" providerId="ADAL" clId="{7A32E3B3-7D90-4CFC-9BEB-7A441C49207C}" dt="2022-03-23T12:52:02.699" v="112" actId="20577"/>
          <ac:spMkLst>
            <pc:docMk/>
            <pc:sldMk cId="448663749" sldId="2920"/>
            <ac:spMk id="6" creationId="{CB19DD84-C08F-4AD4-9348-3E307DC5FE40}"/>
          </ac:spMkLst>
        </pc:spChg>
      </pc:sldChg>
      <pc:sldChg chg="modSp mod">
        <pc:chgData name="Martell, Max J" userId="1635ae27-9a68-4505-bb90-2a174fbcfce0" providerId="ADAL" clId="{7A32E3B3-7D90-4CFC-9BEB-7A441C49207C}" dt="2022-03-23T12:44:12.647" v="108" actId="1076"/>
        <pc:sldMkLst>
          <pc:docMk/>
          <pc:sldMk cId="2567247230" sldId="2921"/>
        </pc:sldMkLst>
        <pc:spChg chg="mod">
          <ac:chgData name="Martell, Max J" userId="1635ae27-9a68-4505-bb90-2a174fbcfce0" providerId="ADAL" clId="{7A32E3B3-7D90-4CFC-9BEB-7A441C49207C}" dt="2022-03-23T12:44:12.647" v="108" actId="1076"/>
          <ac:spMkLst>
            <pc:docMk/>
            <pc:sldMk cId="2567247230" sldId="2921"/>
            <ac:spMk id="2" creationId="{821E132C-09D9-44F1-89BB-C433E72D47DA}"/>
          </ac:spMkLst>
        </pc:spChg>
      </pc:sldChg>
      <pc:sldChg chg="modSp mod">
        <pc:chgData name="Martell, Max J" userId="1635ae27-9a68-4505-bb90-2a174fbcfce0" providerId="ADAL" clId="{7A32E3B3-7D90-4CFC-9BEB-7A441C49207C}" dt="2022-03-23T12:44:15.866" v="109" actId="1076"/>
        <pc:sldMkLst>
          <pc:docMk/>
          <pc:sldMk cId="2166015843" sldId="2922"/>
        </pc:sldMkLst>
        <pc:spChg chg="mod">
          <ac:chgData name="Martell, Max J" userId="1635ae27-9a68-4505-bb90-2a174fbcfce0" providerId="ADAL" clId="{7A32E3B3-7D90-4CFC-9BEB-7A441C49207C}" dt="2022-03-23T12:44:15.866" v="109" actId="1076"/>
          <ac:spMkLst>
            <pc:docMk/>
            <pc:sldMk cId="2166015843" sldId="2922"/>
            <ac:spMk id="2" creationId="{322943F1-E6F6-4840-A35F-E3A8A732BE7B}"/>
          </ac:spMkLst>
        </pc:spChg>
      </pc:sldChg>
      <pc:sldChg chg="modSp mod">
        <pc:chgData name="Martell, Max J" userId="1635ae27-9a68-4505-bb90-2a174fbcfce0" providerId="ADAL" clId="{7A32E3B3-7D90-4CFC-9BEB-7A441C49207C}" dt="2022-03-23T12:43:28.382" v="96"/>
        <pc:sldMkLst>
          <pc:docMk/>
          <pc:sldMk cId="2886598012" sldId="2923"/>
        </pc:sldMkLst>
        <pc:spChg chg="mod">
          <ac:chgData name="Martell, Max J" userId="1635ae27-9a68-4505-bb90-2a174fbcfce0" providerId="ADAL" clId="{7A32E3B3-7D90-4CFC-9BEB-7A441C49207C}" dt="2022-03-23T12:43:28.382" v="96"/>
          <ac:spMkLst>
            <pc:docMk/>
            <pc:sldMk cId="2886598012" sldId="2923"/>
            <ac:spMk id="2" creationId="{20A52B69-093C-48B3-8DDC-AA8665A96B8D}"/>
          </ac:spMkLst>
        </pc:spChg>
      </pc:sldChg>
      <pc:sldChg chg="modSp mod">
        <pc:chgData name="Martell, Max J" userId="1635ae27-9a68-4505-bb90-2a174fbcfce0" providerId="ADAL" clId="{7A32E3B3-7D90-4CFC-9BEB-7A441C49207C}" dt="2022-03-23T12:43:37.984" v="99"/>
        <pc:sldMkLst>
          <pc:docMk/>
          <pc:sldMk cId="698384392" sldId="2924"/>
        </pc:sldMkLst>
        <pc:spChg chg="mod">
          <ac:chgData name="Martell, Max J" userId="1635ae27-9a68-4505-bb90-2a174fbcfce0" providerId="ADAL" clId="{7A32E3B3-7D90-4CFC-9BEB-7A441C49207C}" dt="2022-03-23T12:43:37.984" v="99"/>
          <ac:spMkLst>
            <pc:docMk/>
            <pc:sldMk cId="698384392" sldId="2924"/>
            <ac:spMk id="2" creationId="{F4FEFC89-F2DF-4745-8F2C-2CFD3A9B8118}"/>
          </ac:spMkLst>
        </pc:spChg>
      </pc:sldChg>
    </pc:docChg>
  </pc:docChgLst>
  <pc:docChgLst>
    <pc:chgData name="Kono, Jamie" userId="8317eff3-005e-4f6d-bce6-e683acb567e5" providerId="ADAL" clId="{CFAC17A3-7381-489B-8342-B82561D1995C}"/>
    <pc:docChg chg="custSel delSld modSection">
      <pc:chgData name="Kono, Jamie" userId="8317eff3-005e-4f6d-bce6-e683acb567e5" providerId="ADAL" clId="{CFAC17A3-7381-489B-8342-B82561D1995C}" dt="2022-06-17T22:18:05.929" v="2" actId="47"/>
      <pc:docMkLst>
        <pc:docMk/>
      </pc:docMkLst>
      <pc:sldChg chg="del">
        <pc:chgData name="Kono, Jamie" userId="8317eff3-005e-4f6d-bce6-e683acb567e5" providerId="ADAL" clId="{CFAC17A3-7381-489B-8342-B82561D1995C}" dt="2022-06-15T21:58:32.712" v="0" actId="47"/>
        <pc:sldMkLst>
          <pc:docMk/>
          <pc:sldMk cId="365084378" sldId="2912"/>
        </pc:sldMkLst>
      </pc:sldChg>
      <pc:sldChg chg="del">
        <pc:chgData name="Kono, Jamie" userId="8317eff3-005e-4f6d-bce6-e683acb567e5" providerId="ADAL" clId="{CFAC17A3-7381-489B-8342-B82561D1995C}" dt="2022-06-15T21:58:32.712" v="0" actId="47"/>
        <pc:sldMkLst>
          <pc:docMk/>
          <pc:sldMk cId="3853159385" sldId="2913"/>
        </pc:sldMkLst>
      </pc:sldChg>
      <pc:sldChg chg="del">
        <pc:chgData name="Kono, Jamie" userId="8317eff3-005e-4f6d-bce6-e683acb567e5" providerId="ADAL" clId="{CFAC17A3-7381-489B-8342-B82561D1995C}" dt="2022-06-15T21:58:32.712" v="0" actId="47"/>
        <pc:sldMkLst>
          <pc:docMk/>
          <pc:sldMk cId="3204864474" sldId="2914"/>
        </pc:sldMkLst>
      </pc:sldChg>
      <pc:sldChg chg="del">
        <pc:chgData name="Kono, Jamie" userId="8317eff3-005e-4f6d-bce6-e683acb567e5" providerId="ADAL" clId="{CFAC17A3-7381-489B-8342-B82561D1995C}" dt="2022-06-15T21:58:32.712" v="0" actId="47"/>
        <pc:sldMkLst>
          <pc:docMk/>
          <pc:sldMk cId="2805233565" sldId="2915"/>
        </pc:sldMkLst>
      </pc:sldChg>
      <pc:sldChg chg="del">
        <pc:chgData name="Kono, Jamie" userId="8317eff3-005e-4f6d-bce6-e683acb567e5" providerId="ADAL" clId="{CFAC17A3-7381-489B-8342-B82561D1995C}" dt="2022-06-15T21:58:32.712" v="0" actId="47"/>
        <pc:sldMkLst>
          <pc:docMk/>
          <pc:sldMk cId="788797626" sldId="2916"/>
        </pc:sldMkLst>
      </pc:sldChg>
      <pc:sldChg chg="del delCm">
        <pc:chgData name="Kono, Jamie" userId="8317eff3-005e-4f6d-bce6-e683acb567e5" providerId="ADAL" clId="{CFAC17A3-7381-489B-8342-B82561D1995C}" dt="2022-06-17T22:18:05.929" v="2" actId="47"/>
        <pc:sldMkLst>
          <pc:docMk/>
          <pc:sldMk cId="1335345177" sldId="2917"/>
        </pc:sldMkLst>
      </pc:sldChg>
      <pc:sldChg chg="del">
        <pc:chgData name="Kono, Jamie" userId="8317eff3-005e-4f6d-bce6-e683acb567e5" providerId="ADAL" clId="{CFAC17A3-7381-489B-8342-B82561D1995C}" dt="2022-06-15T21:58:32.712" v="0" actId="47"/>
        <pc:sldMkLst>
          <pc:docMk/>
          <pc:sldMk cId="3535065398" sldId="2918"/>
        </pc:sldMkLst>
      </pc:sldChg>
      <pc:sldChg chg="del">
        <pc:chgData name="Kono, Jamie" userId="8317eff3-005e-4f6d-bce6-e683acb567e5" providerId="ADAL" clId="{CFAC17A3-7381-489B-8342-B82561D1995C}" dt="2022-06-15T21:58:32.712" v="0" actId="47"/>
        <pc:sldMkLst>
          <pc:docMk/>
          <pc:sldMk cId="58768771" sldId="2919"/>
        </pc:sldMkLst>
      </pc:sldChg>
      <pc:sldChg chg="del">
        <pc:chgData name="Kono, Jamie" userId="8317eff3-005e-4f6d-bce6-e683acb567e5" providerId="ADAL" clId="{CFAC17A3-7381-489B-8342-B82561D1995C}" dt="2022-06-15T21:58:32.712" v="0" actId="47"/>
        <pc:sldMkLst>
          <pc:docMk/>
          <pc:sldMk cId="448663749" sldId="2920"/>
        </pc:sldMkLst>
      </pc:sldChg>
      <pc:sldChg chg="del">
        <pc:chgData name="Kono, Jamie" userId="8317eff3-005e-4f6d-bce6-e683acb567e5" providerId="ADAL" clId="{CFAC17A3-7381-489B-8342-B82561D1995C}" dt="2022-06-15T21:58:32.712" v="0" actId="47"/>
        <pc:sldMkLst>
          <pc:docMk/>
          <pc:sldMk cId="2567247230" sldId="2921"/>
        </pc:sldMkLst>
      </pc:sldChg>
      <pc:sldChg chg="del">
        <pc:chgData name="Kono, Jamie" userId="8317eff3-005e-4f6d-bce6-e683acb567e5" providerId="ADAL" clId="{CFAC17A3-7381-489B-8342-B82561D1995C}" dt="2022-06-15T21:58:32.712" v="0" actId="47"/>
        <pc:sldMkLst>
          <pc:docMk/>
          <pc:sldMk cId="2166015843" sldId="2922"/>
        </pc:sldMkLst>
      </pc:sldChg>
      <pc:sldChg chg="del">
        <pc:chgData name="Kono, Jamie" userId="8317eff3-005e-4f6d-bce6-e683acb567e5" providerId="ADAL" clId="{CFAC17A3-7381-489B-8342-B82561D1995C}" dt="2022-06-15T21:58:32.712" v="0" actId="47"/>
        <pc:sldMkLst>
          <pc:docMk/>
          <pc:sldMk cId="2886598012" sldId="2923"/>
        </pc:sldMkLst>
      </pc:sldChg>
      <pc:sldChg chg="del">
        <pc:chgData name="Kono, Jamie" userId="8317eff3-005e-4f6d-bce6-e683acb567e5" providerId="ADAL" clId="{CFAC17A3-7381-489B-8342-B82561D1995C}" dt="2022-06-15T21:58:32.712" v="0" actId="47"/>
        <pc:sldMkLst>
          <pc:docMk/>
          <pc:sldMk cId="698384392" sldId="2924"/>
        </pc:sldMkLst>
      </pc:sldChg>
    </pc:docChg>
  </pc:docChgLst>
  <pc:docChgLst>
    <pc:chgData name="Pearson, Axel" userId="e08e274a-cb3a-4475-b146-409312d0c663" providerId="ADAL" clId="{D3921282-CAAB-4B61-8EDF-2C08200F1B12}"/>
    <pc:docChg chg="custSel modSld">
      <pc:chgData name="Pearson, Axel" userId="e08e274a-cb3a-4475-b146-409312d0c663" providerId="ADAL" clId="{D3921282-CAAB-4B61-8EDF-2C08200F1B12}" dt="2022-06-02T21:07:25.706" v="166"/>
      <pc:docMkLst>
        <pc:docMk/>
      </pc:docMkLst>
      <pc:sldChg chg="addSp modSp addCm modCm">
        <pc:chgData name="Pearson, Axel" userId="e08e274a-cb3a-4475-b146-409312d0c663" providerId="ADAL" clId="{D3921282-CAAB-4B61-8EDF-2C08200F1B12}" dt="2022-06-02T21:07:25.706" v="166"/>
        <pc:sldMkLst>
          <pc:docMk/>
          <pc:sldMk cId="448663749" sldId="2920"/>
        </pc:sldMkLst>
        <pc:picChg chg="add mod">
          <ac:chgData name="Pearson, Axel" userId="e08e274a-cb3a-4475-b146-409312d0c663" providerId="ADAL" clId="{D3921282-CAAB-4B61-8EDF-2C08200F1B12}" dt="2022-06-02T20:55:37.140" v="163" actId="14100"/>
          <ac:picMkLst>
            <pc:docMk/>
            <pc:sldMk cId="448663749" sldId="2920"/>
            <ac:picMk id="4098" creationId="{52852482-464C-43E4-A7B0-046F25E4CD1B}"/>
          </ac:picMkLst>
        </pc:picChg>
      </pc:sldChg>
      <pc:sldChg chg="addSp delSp modSp mod modNotesTx">
        <pc:chgData name="Pearson, Axel" userId="e08e274a-cb3a-4475-b146-409312d0c663" providerId="ADAL" clId="{D3921282-CAAB-4B61-8EDF-2C08200F1B12}" dt="2022-06-02T18:25:29.556" v="108" actId="20577"/>
        <pc:sldMkLst>
          <pc:docMk/>
          <pc:sldMk cId="2567247230" sldId="2921"/>
        </pc:sldMkLst>
        <pc:spChg chg="mod">
          <ac:chgData name="Pearson, Axel" userId="e08e274a-cb3a-4475-b146-409312d0c663" providerId="ADAL" clId="{D3921282-CAAB-4B61-8EDF-2C08200F1B12}" dt="2022-06-02T18:25:19.472" v="64" actId="1076"/>
          <ac:spMkLst>
            <pc:docMk/>
            <pc:sldMk cId="2567247230" sldId="2921"/>
            <ac:spMk id="11" creationId="{05DE28A3-8092-4808-A5A9-AA12E2E51CD5}"/>
          </ac:spMkLst>
        </pc:spChg>
        <pc:picChg chg="del">
          <ac:chgData name="Pearson, Axel" userId="e08e274a-cb3a-4475-b146-409312d0c663" providerId="ADAL" clId="{D3921282-CAAB-4B61-8EDF-2C08200F1B12}" dt="2022-06-02T18:22:40.143" v="1" actId="478"/>
          <ac:picMkLst>
            <pc:docMk/>
            <pc:sldMk cId="2567247230" sldId="2921"/>
            <ac:picMk id="5" creationId="{B9C4BB26-AEB3-4FA7-B538-AE79A62BA098}"/>
          </ac:picMkLst>
        </pc:picChg>
        <pc:picChg chg="del">
          <ac:chgData name="Pearson, Axel" userId="e08e274a-cb3a-4475-b146-409312d0c663" providerId="ADAL" clId="{D3921282-CAAB-4B61-8EDF-2C08200F1B12}" dt="2022-06-02T18:24:09.780" v="37" actId="478"/>
          <ac:picMkLst>
            <pc:docMk/>
            <pc:sldMk cId="2567247230" sldId="2921"/>
            <ac:picMk id="7" creationId="{CF09B9DA-C7F9-44E8-805D-113853FA3888}"/>
          </ac:picMkLst>
        </pc:picChg>
        <pc:picChg chg="del">
          <ac:chgData name="Pearson, Axel" userId="e08e274a-cb3a-4475-b146-409312d0c663" providerId="ADAL" clId="{D3921282-CAAB-4B61-8EDF-2C08200F1B12}" dt="2022-06-02T18:24:46.778" v="40" actId="478"/>
          <ac:picMkLst>
            <pc:docMk/>
            <pc:sldMk cId="2567247230" sldId="2921"/>
            <ac:picMk id="9" creationId="{3F84CE01-91B8-48BC-B7EA-C625B65B3D2C}"/>
          </ac:picMkLst>
        </pc:picChg>
        <pc:picChg chg="add mod">
          <ac:chgData name="Pearson, Axel" userId="e08e274a-cb3a-4475-b146-409312d0c663" providerId="ADAL" clId="{D3921282-CAAB-4B61-8EDF-2C08200F1B12}" dt="2022-06-02T18:23:49.069" v="13" actId="14100"/>
          <ac:picMkLst>
            <pc:docMk/>
            <pc:sldMk cId="2567247230" sldId="2921"/>
            <ac:picMk id="1026" creationId="{02DD7832-E414-4542-AE00-01F85CFB0077}"/>
          </ac:picMkLst>
        </pc:picChg>
        <pc:picChg chg="add mod">
          <ac:chgData name="Pearson, Axel" userId="e08e274a-cb3a-4475-b146-409312d0c663" providerId="ADAL" clId="{D3921282-CAAB-4B61-8EDF-2C08200F1B12}" dt="2022-06-02T18:24:14.733" v="39" actId="1076"/>
          <ac:picMkLst>
            <pc:docMk/>
            <pc:sldMk cId="2567247230" sldId="2921"/>
            <ac:picMk id="1028" creationId="{7EAC1890-0198-492E-A0F4-7E04DCE2F0F9}"/>
          </ac:picMkLst>
        </pc:picChg>
        <pc:picChg chg="add mod">
          <ac:chgData name="Pearson, Axel" userId="e08e274a-cb3a-4475-b146-409312d0c663" providerId="ADAL" clId="{D3921282-CAAB-4B61-8EDF-2C08200F1B12}" dt="2022-06-02T18:25:15.888" v="63" actId="167"/>
          <ac:picMkLst>
            <pc:docMk/>
            <pc:sldMk cId="2567247230" sldId="2921"/>
            <ac:picMk id="1030" creationId="{FA71A67A-1BFC-4E46-8E8C-AFC6771810D9}"/>
          </ac:picMkLst>
        </pc:picChg>
      </pc:sldChg>
      <pc:sldChg chg="addSp delSp modSp mod">
        <pc:chgData name="Pearson, Axel" userId="e08e274a-cb3a-4475-b146-409312d0c663" providerId="ADAL" clId="{D3921282-CAAB-4B61-8EDF-2C08200F1B12}" dt="2022-06-02T20:44:08.422" v="119" actId="167"/>
        <pc:sldMkLst>
          <pc:docMk/>
          <pc:sldMk cId="2166015843" sldId="2922"/>
        </pc:sldMkLst>
        <pc:picChg chg="del">
          <ac:chgData name="Pearson, Axel" userId="e08e274a-cb3a-4475-b146-409312d0c663" providerId="ADAL" clId="{D3921282-CAAB-4B61-8EDF-2C08200F1B12}" dt="2022-06-02T18:32:22.215" v="110" actId="478"/>
          <ac:picMkLst>
            <pc:docMk/>
            <pc:sldMk cId="2166015843" sldId="2922"/>
            <ac:picMk id="8" creationId="{A11900B0-59CF-4CF7-90D2-AB319BFD94A6}"/>
          </ac:picMkLst>
        </pc:picChg>
        <pc:picChg chg="add mod">
          <ac:chgData name="Pearson, Axel" userId="e08e274a-cb3a-4475-b146-409312d0c663" providerId="ADAL" clId="{D3921282-CAAB-4B61-8EDF-2C08200F1B12}" dt="2022-06-02T20:44:08.422" v="119" actId="167"/>
          <ac:picMkLst>
            <pc:docMk/>
            <pc:sldMk cId="2166015843" sldId="2922"/>
            <ac:picMk id="2050" creationId="{2E9518C8-335E-42EB-A359-145E22ECA4AF}"/>
          </ac:picMkLst>
        </pc:picChg>
      </pc:sldChg>
      <pc:sldChg chg="addSp delSp modSp mod">
        <pc:chgData name="Pearson, Axel" userId="e08e274a-cb3a-4475-b146-409312d0c663" providerId="ADAL" clId="{D3921282-CAAB-4B61-8EDF-2C08200F1B12}" dt="2022-06-02T20:46:10.069" v="159" actId="1037"/>
        <pc:sldMkLst>
          <pc:docMk/>
          <pc:sldMk cId="2886598012" sldId="2923"/>
        </pc:sldMkLst>
        <pc:picChg chg="del">
          <ac:chgData name="Pearson, Axel" userId="e08e274a-cb3a-4475-b146-409312d0c663" providerId="ADAL" clId="{D3921282-CAAB-4B61-8EDF-2C08200F1B12}" dt="2022-06-02T20:46:02.379" v="155" actId="478"/>
          <ac:picMkLst>
            <pc:docMk/>
            <pc:sldMk cId="2886598012" sldId="2923"/>
            <ac:picMk id="5" creationId="{3ABDD028-5810-4EBE-B519-CE224E7058A9}"/>
          </ac:picMkLst>
        </pc:picChg>
        <pc:picChg chg="del">
          <ac:chgData name="Pearson, Axel" userId="e08e274a-cb3a-4475-b146-409312d0c663" providerId="ADAL" clId="{D3921282-CAAB-4B61-8EDF-2C08200F1B12}" dt="2022-06-02T20:45:07.506" v="121" actId="478"/>
          <ac:picMkLst>
            <pc:docMk/>
            <pc:sldMk cId="2886598012" sldId="2923"/>
            <ac:picMk id="6" creationId="{C1AE7468-D2C3-4603-8787-CBCBBECE206E}"/>
          </ac:picMkLst>
        </pc:picChg>
        <pc:picChg chg="add mod">
          <ac:chgData name="Pearson, Axel" userId="e08e274a-cb3a-4475-b146-409312d0c663" providerId="ADAL" clId="{D3921282-CAAB-4B61-8EDF-2C08200F1B12}" dt="2022-06-02T20:46:10.069" v="159" actId="1037"/>
          <ac:picMkLst>
            <pc:docMk/>
            <pc:sldMk cId="2886598012" sldId="2923"/>
            <ac:picMk id="14" creationId="{55BFB305-00BD-4099-B936-FB69F1237D36}"/>
          </ac:picMkLst>
        </pc:picChg>
        <pc:picChg chg="add mod">
          <ac:chgData name="Pearson, Axel" userId="e08e274a-cb3a-4475-b146-409312d0c663" providerId="ADAL" clId="{D3921282-CAAB-4B61-8EDF-2C08200F1B12}" dt="2022-06-02T20:45:31.371" v="154" actId="1076"/>
          <ac:picMkLst>
            <pc:docMk/>
            <pc:sldMk cId="2886598012" sldId="2923"/>
            <ac:picMk id="3074" creationId="{B67E00EE-1252-4AB7-88DF-59818E6598AC}"/>
          </ac:picMkLst>
        </pc:picChg>
      </pc:sldChg>
      <pc:sldChg chg="addCm modCm">
        <pc:chgData name="Pearson, Axel" userId="e08e274a-cb3a-4475-b146-409312d0c663" providerId="ADAL" clId="{D3921282-CAAB-4B61-8EDF-2C08200F1B12}" dt="2022-06-02T20:57:23.360" v="165"/>
        <pc:sldMkLst>
          <pc:docMk/>
          <pc:sldMk cId="698384392" sldId="2924"/>
        </pc:sldMkLst>
      </pc:sldChg>
    </pc:docChg>
  </pc:docChgLst>
  <pc:docChgLst>
    <pc:chgData name="Rodriguez-Feo Bermudez, Eduardo" userId="S::eduardo.rodriguez-feobermudez@pnnl.gov::fdc2280a-8ab2-4850-82f9-2c16db127e31" providerId="AD" clId="Web-{BA81AC57-007F-4D1B-8DF0-DFFB04F062F9}"/>
    <pc:docChg chg="modSld">
      <pc:chgData name="Rodriguez-Feo Bermudez, Eduardo" userId="S::eduardo.rodriguez-feobermudez@pnnl.gov::fdc2280a-8ab2-4850-82f9-2c16db127e31" providerId="AD" clId="Web-{BA81AC57-007F-4D1B-8DF0-DFFB04F062F9}" dt="2022-03-12T00:25:34.364" v="3" actId="20577"/>
      <pc:docMkLst>
        <pc:docMk/>
      </pc:docMkLst>
      <pc:sldChg chg="modSp">
        <pc:chgData name="Rodriguez-Feo Bermudez, Eduardo" userId="S::eduardo.rodriguez-feobermudez@pnnl.gov::fdc2280a-8ab2-4850-82f9-2c16db127e31" providerId="AD" clId="Web-{BA81AC57-007F-4D1B-8DF0-DFFB04F062F9}" dt="2022-03-12T00:25:34.364" v="3" actId="20577"/>
        <pc:sldMkLst>
          <pc:docMk/>
          <pc:sldMk cId="788797626" sldId="2916"/>
        </pc:sldMkLst>
        <pc:spChg chg="mod">
          <ac:chgData name="Rodriguez-Feo Bermudez, Eduardo" userId="S::eduardo.rodriguez-feobermudez@pnnl.gov::fdc2280a-8ab2-4850-82f9-2c16db127e31" providerId="AD" clId="Web-{BA81AC57-007F-4D1B-8DF0-DFFB04F062F9}" dt="2022-03-12T00:25:34.364" v="3" actId="20577"/>
          <ac:spMkLst>
            <pc:docMk/>
            <pc:sldMk cId="788797626" sldId="2916"/>
            <ac:spMk id="6" creationId="{BAC2EA3C-6EEA-4A48-87BB-F2BE9EDC4B47}"/>
          </ac:spMkLst>
        </pc:spChg>
      </pc:sldChg>
    </pc:docChg>
  </pc:docChgLst>
  <pc:docChgLst>
    <pc:chgData name="Vlachokostas, Efthimios A" userId="7c6b014d-321a-4d82-bd27-f1023c2dc5f6" providerId="ADAL" clId="{C0897E4B-BD6E-4585-9D57-F79A55310B31}"/>
    <pc:docChg chg="undo custSel addSld delSld modSld sldOrd delSection modSection">
      <pc:chgData name="Vlachokostas, Efthimios A" userId="7c6b014d-321a-4d82-bd27-f1023c2dc5f6" providerId="ADAL" clId="{C0897E4B-BD6E-4585-9D57-F79A55310B31}" dt="2022-03-08T23:06:24.553" v="3022" actId="6549"/>
      <pc:docMkLst>
        <pc:docMk/>
      </pc:docMkLst>
      <pc:sldChg chg="del">
        <pc:chgData name="Vlachokostas, Efthimios A" userId="7c6b014d-321a-4d82-bd27-f1023c2dc5f6" providerId="ADAL" clId="{C0897E4B-BD6E-4585-9D57-F79A55310B31}" dt="2022-02-28T01:13:22.801" v="557" actId="47"/>
        <pc:sldMkLst>
          <pc:docMk/>
          <pc:sldMk cId="1760590279" sldId="256"/>
        </pc:sldMkLst>
      </pc:sldChg>
      <pc:sldChg chg="del">
        <pc:chgData name="Vlachokostas, Efthimios A" userId="7c6b014d-321a-4d82-bd27-f1023c2dc5f6" providerId="ADAL" clId="{C0897E4B-BD6E-4585-9D57-F79A55310B31}" dt="2022-02-28T02:01:33.810" v="1476" actId="47"/>
        <pc:sldMkLst>
          <pc:docMk/>
          <pc:sldMk cId="3022898626" sldId="269"/>
        </pc:sldMkLst>
      </pc:sldChg>
      <pc:sldChg chg="del">
        <pc:chgData name="Vlachokostas, Efthimios A" userId="7c6b014d-321a-4d82-bd27-f1023c2dc5f6" providerId="ADAL" clId="{C0897E4B-BD6E-4585-9D57-F79A55310B31}" dt="2022-02-28T01:13:29.257" v="569" actId="47"/>
        <pc:sldMkLst>
          <pc:docMk/>
          <pc:sldMk cId="132097266" sldId="297"/>
        </pc:sldMkLst>
      </pc:sldChg>
      <pc:sldChg chg="del">
        <pc:chgData name="Vlachokostas, Efthimios A" userId="7c6b014d-321a-4d82-bd27-f1023c2dc5f6" providerId="ADAL" clId="{C0897E4B-BD6E-4585-9D57-F79A55310B31}" dt="2022-02-28T01:13:26.238" v="563" actId="47"/>
        <pc:sldMkLst>
          <pc:docMk/>
          <pc:sldMk cId="2777568937" sldId="367"/>
        </pc:sldMkLst>
      </pc:sldChg>
      <pc:sldChg chg="del">
        <pc:chgData name="Vlachokostas, Efthimios A" userId="7c6b014d-321a-4d82-bd27-f1023c2dc5f6" providerId="ADAL" clId="{C0897E4B-BD6E-4585-9D57-F79A55310B31}" dt="2022-02-28T01:13:25.668" v="562" actId="47"/>
        <pc:sldMkLst>
          <pc:docMk/>
          <pc:sldMk cId="3011643098" sldId="431"/>
        </pc:sldMkLst>
      </pc:sldChg>
      <pc:sldChg chg="del">
        <pc:chgData name="Vlachokostas, Efthimios A" userId="7c6b014d-321a-4d82-bd27-f1023c2dc5f6" providerId="ADAL" clId="{C0897E4B-BD6E-4585-9D57-F79A55310B31}" dt="2022-02-28T01:13:29.784" v="570" actId="47"/>
        <pc:sldMkLst>
          <pc:docMk/>
          <pc:sldMk cId="659875714" sldId="559"/>
        </pc:sldMkLst>
      </pc:sldChg>
      <pc:sldChg chg="del">
        <pc:chgData name="Vlachokostas, Efthimios A" userId="7c6b014d-321a-4d82-bd27-f1023c2dc5f6" providerId="ADAL" clId="{C0897E4B-BD6E-4585-9D57-F79A55310B31}" dt="2022-02-28T01:13:46.264" v="613" actId="47"/>
        <pc:sldMkLst>
          <pc:docMk/>
          <pc:sldMk cId="1784303298" sldId="646"/>
        </pc:sldMkLst>
      </pc:sldChg>
      <pc:sldChg chg="del">
        <pc:chgData name="Vlachokostas, Efthimios A" userId="7c6b014d-321a-4d82-bd27-f1023c2dc5f6" providerId="ADAL" clId="{C0897E4B-BD6E-4585-9D57-F79A55310B31}" dt="2022-02-28T01:13:28.743" v="568" actId="47"/>
        <pc:sldMkLst>
          <pc:docMk/>
          <pc:sldMk cId="740246581" sldId="662"/>
        </pc:sldMkLst>
      </pc:sldChg>
      <pc:sldChg chg="del">
        <pc:chgData name="Vlachokostas, Efthimios A" userId="7c6b014d-321a-4d82-bd27-f1023c2dc5f6" providerId="ADAL" clId="{C0897E4B-BD6E-4585-9D57-F79A55310B31}" dt="2022-02-28T01:13:25.083" v="561" actId="47"/>
        <pc:sldMkLst>
          <pc:docMk/>
          <pc:sldMk cId="3766295338" sldId="672"/>
        </pc:sldMkLst>
      </pc:sldChg>
      <pc:sldChg chg="del">
        <pc:chgData name="Vlachokostas, Efthimios A" userId="7c6b014d-321a-4d82-bd27-f1023c2dc5f6" providerId="ADAL" clId="{C0897E4B-BD6E-4585-9D57-F79A55310B31}" dt="2022-02-28T01:13:27.764" v="566" actId="47"/>
        <pc:sldMkLst>
          <pc:docMk/>
          <pc:sldMk cId="3847551833" sldId="675"/>
        </pc:sldMkLst>
      </pc:sldChg>
      <pc:sldChg chg="del">
        <pc:chgData name="Vlachokostas, Efthimios A" userId="7c6b014d-321a-4d82-bd27-f1023c2dc5f6" providerId="ADAL" clId="{C0897E4B-BD6E-4585-9D57-F79A55310B31}" dt="2022-02-28T01:13:31.352" v="572" actId="47"/>
        <pc:sldMkLst>
          <pc:docMk/>
          <pc:sldMk cId="406069253" sldId="2645"/>
        </pc:sldMkLst>
      </pc:sldChg>
      <pc:sldChg chg="del">
        <pc:chgData name="Vlachokostas, Efthimios A" userId="7c6b014d-321a-4d82-bd27-f1023c2dc5f6" providerId="ADAL" clId="{C0897E4B-BD6E-4585-9D57-F79A55310B31}" dt="2022-02-28T01:13:36.192" v="585" actId="47"/>
        <pc:sldMkLst>
          <pc:docMk/>
          <pc:sldMk cId="2021477431" sldId="2647"/>
        </pc:sldMkLst>
      </pc:sldChg>
      <pc:sldChg chg="add del">
        <pc:chgData name="Vlachokostas, Efthimios A" userId="7c6b014d-321a-4d82-bd27-f1023c2dc5f6" providerId="ADAL" clId="{C0897E4B-BD6E-4585-9D57-F79A55310B31}" dt="2022-02-28T02:02:33.036" v="1522" actId="47"/>
        <pc:sldMkLst>
          <pc:docMk/>
          <pc:sldMk cId="3084987507" sldId="2648"/>
        </pc:sldMkLst>
      </pc:sldChg>
      <pc:sldChg chg="del">
        <pc:chgData name="Vlachokostas, Efthimios A" userId="7c6b014d-321a-4d82-bd27-f1023c2dc5f6" providerId="ADAL" clId="{C0897E4B-BD6E-4585-9D57-F79A55310B31}" dt="2022-02-28T01:13:35.991" v="584" actId="47"/>
        <pc:sldMkLst>
          <pc:docMk/>
          <pc:sldMk cId="560550020" sldId="2660"/>
        </pc:sldMkLst>
      </pc:sldChg>
      <pc:sldChg chg="add del">
        <pc:chgData name="Vlachokostas, Efthimios A" userId="7c6b014d-321a-4d82-bd27-f1023c2dc5f6" providerId="ADAL" clId="{C0897E4B-BD6E-4585-9D57-F79A55310B31}" dt="2022-02-28T02:01:52.349" v="1514" actId="47"/>
        <pc:sldMkLst>
          <pc:docMk/>
          <pc:sldMk cId="1961870020" sldId="2666"/>
        </pc:sldMkLst>
      </pc:sldChg>
      <pc:sldChg chg="add del">
        <pc:chgData name="Vlachokostas, Efthimios A" userId="7c6b014d-321a-4d82-bd27-f1023c2dc5f6" providerId="ADAL" clId="{C0897E4B-BD6E-4585-9D57-F79A55310B31}" dt="2022-02-28T02:01:49.347" v="1511" actId="47"/>
        <pc:sldMkLst>
          <pc:docMk/>
          <pc:sldMk cId="2830515927" sldId="2667"/>
        </pc:sldMkLst>
      </pc:sldChg>
      <pc:sldChg chg="del">
        <pc:chgData name="Vlachokostas, Efthimios A" userId="7c6b014d-321a-4d82-bd27-f1023c2dc5f6" providerId="ADAL" clId="{C0897E4B-BD6E-4585-9D57-F79A55310B31}" dt="2022-02-28T01:13:23.396" v="558" actId="47"/>
        <pc:sldMkLst>
          <pc:docMk/>
          <pc:sldMk cId="171176993" sldId="2672"/>
        </pc:sldMkLst>
      </pc:sldChg>
      <pc:sldChg chg="del">
        <pc:chgData name="Vlachokostas, Efthimios A" userId="7c6b014d-321a-4d82-bd27-f1023c2dc5f6" providerId="ADAL" clId="{C0897E4B-BD6E-4585-9D57-F79A55310B31}" dt="2022-02-28T01:13:35.362" v="581" actId="47"/>
        <pc:sldMkLst>
          <pc:docMk/>
          <pc:sldMk cId="2287937855" sldId="2673"/>
        </pc:sldMkLst>
      </pc:sldChg>
      <pc:sldChg chg="del">
        <pc:chgData name="Vlachokostas, Efthimios A" userId="7c6b014d-321a-4d82-bd27-f1023c2dc5f6" providerId="ADAL" clId="{C0897E4B-BD6E-4585-9D57-F79A55310B31}" dt="2022-02-28T01:13:35.156" v="580" actId="47"/>
        <pc:sldMkLst>
          <pc:docMk/>
          <pc:sldMk cId="4127563773" sldId="2678"/>
        </pc:sldMkLst>
      </pc:sldChg>
      <pc:sldChg chg="del">
        <pc:chgData name="Vlachokostas, Efthimios A" userId="7c6b014d-321a-4d82-bd27-f1023c2dc5f6" providerId="ADAL" clId="{C0897E4B-BD6E-4585-9D57-F79A55310B31}" dt="2022-02-28T01:13:37.275" v="587" actId="47"/>
        <pc:sldMkLst>
          <pc:docMk/>
          <pc:sldMk cId="1916744837" sldId="2700"/>
        </pc:sldMkLst>
      </pc:sldChg>
      <pc:sldChg chg="del">
        <pc:chgData name="Vlachokostas, Efthimios A" userId="7c6b014d-321a-4d82-bd27-f1023c2dc5f6" providerId="ADAL" clId="{C0897E4B-BD6E-4585-9D57-F79A55310B31}" dt="2022-02-28T01:13:32.477" v="574" actId="47"/>
        <pc:sldMkLst>
          <pc:docMk/>
          <pc:sldMk cId="3837933975" sldId="2701"/>
        </pc:sldMkLst>
      </pc:sldChg>
      <pc:sldChg chg="del">
        <pc:chgData name="Vlachokostas, Efthimios A" userId="7c6b014d-321a-4d82-bd27-f1023c2dc5f6" providerId="ADAL" clId="{C0897E4B-BD6E-4585-9D57-F79A55310B31}" dt="2022-02-28T01:13:28.257" v="567" actId="47"/>
        <pc:sldMkLst>
          <pc:docMk/>
          <pc:sldMk cId="3645807441" sldId="2706"/>
        </pc:sldMkLst>
      </pc:sldChg>
      <pc:sldChg chg="del">
        <pc:chgData name="Vlachokostas, Efthimios A" userId="7c6b014d-321a-4d82-bd27-f1023c2dc5f6" providerId="ADAL" clId="{C0897E4B-BD6E-4585-9D57-F79A55310B31}" dt="2022-02-28T01:13:35.855" v="583" actId="47"/>
        <pc:sldMkLst>
          <pc:docMk/>
          <pc:sldMk cId="2935079127" sldId="2721"/>
        </pc:sldMkLst>
      </pc:sldChg>
      <pc:sldChg chg="del">
        <pc:chgData name="Vlachokostas, Efthimios A" userId="7c6b014d-321a-4d82-bd27-f1023c2dc5f6" providerId="ADAL" clId="{C0897E4B-BD6E-4585-9D57-F79A55310B31}" dt="2022-02-28T01:13:40.257" v="596" actId="47"/>
        <pc:sldMkLst>
          <pc:docMk/>
          <pc:sldMk cId="2569629036" sldId="2727"/>
        </pc:sldMkLst>
      </pc:sldChg>
      <pc:sldChg chg="del">
        <pc:chgData name="Vlachokostas, Efthimios A" userId="7c6b014d-321a-4d82-bd27-f1023c2dc5f6" providerId="ADAL" clId="{C0897E4B-BD6E-4585-9D57-F79A55310B31}" dt="2022-02-28T01:13:44.707" v="609" actId="47"/>
        <pc:sldMkLst>
          <pc:docMk/>
          <pc:sldMk cId="3334132570" sldId="2728"/>
        </pc:sldMkLst>
      </pc:sldChg>
      <pc:sldChg chg="del">
        <pc:chgData name="Vlachokostas, Efthimios A" userId="7c6b014d-321a-4d82-bd27-f1023c2dc5f6" providerId="ADAL" clId="{C0897E4B-BD6E-4585-9D57-F79A55310B31}" dt="2022-02-28T02:01:31.676" v="1471" actId="47"/>
        <pc:sldMkLst>
          <pc:docMk/>
          <pc:sldMk cId="1595353507" sldId="2729"/>
        </pc:sldMkLst>
      </pc:sldChg>
      <pc:sldChg chg="add del">
        <pc:chgData name="Vlachokostas, Efthimios A" userId="7c6b014d-321a-4d82-bd27-f1023c2dc5f6" providerId="ADAL" clId="{C0897E4B-BD6E-4585-9D57-F79A55310B31}" dt="2022-02-28T02:01:49.999" v="1512" actId="47"/>
        <pc:sldMkLst>
          <pc:docMk/>
          <pc:sldMk cId="312332468" sldId="2734"/>
        </pc:sldMkLst>
      </pc:sldChg>
      <pc:sldChg chg="add del">
        <pc:chgData name="Vlachokostas, Efthimios A" userId="7c6b014d-321a-4d82-bd27-f1023c2dc5f6" providerId="ADAL" clId="{C0897E4B-BD6E-4585-9D57-F79A55310B31}" dt="2022-02-28T02:01:51.806" v="1513" actId="47"/>
        <pc:sldMkLst>
          <pc:docMk/>
          <pc:sldMk cId="2655109744" sldId="2735"/>
        </pc:sldMkLst>
      </pc:sldChg>
      <pc:sldChg chg="del">
        <pc:chgData name="Vlachokostas, Efthimios A" userId="7c6b014d-321a-4d82-bd27-f1023c2dc5f6" providerId="ADAL" clId="{C0897E4B-BD6E-4585-9D57-F79A55310B31}" dt="2022-02-28T01:13:35.604" v="582" actId="47"/>
        <pc:sldMkLst>
          <pc:docMk/>
          <pc:sldMk cId="2491882205" sldId="2744"/>
        </pc:sldMkLst>
      </pc:sldChg>
      <pc:sldChg chg="del">
        <pc:chgData name="Vlachokostas, Efthimios A" userId="7c6b014d-321a-4d82-bd27-f1023c2dc5f6" providerId="ADAL" clId="{C0897E4B-BD6E-4585-9D57-F79A55310B31}" dt="2022-02-28T01:13:39.352" v="593" actId="47"/>
        <pc:sldMkLst>
          <pc:docMk/>
          <pc:sldMk cId="1403517981" sldId="2761"/>
        </pc:sldMkLst>
      </pc:sldChg>
      <pc:sldChg chg="del">
        <pc:chgData name="Vlachokostas, Efthimios A" userId="7c6b014d-321a-4d82-bd27-f1023c2dc5f6" providerId="ADAL" clId="{C0897E4B-BD6E-4585-9D57-F79A55310B31}" dt="2022-02-28T01:13:45.001" v="610" actId="47"/>
        <pc:sldMkLst>
          <pc:docMk/>
          <pc:sldMk cId="50847183" sldId="2765"/>
        </pc:sldMkLst>
      </pc:sldChg>
      <pc:sldChg chg="del">
        <pc:chgData name="Vlachokostas, Efthimios A" userId="7c6b014d-321a-4d82-bd27-f1023c2dc5f6" providerId="ADAL" clId="{C0897E4B-BD6E-4585-9D57-F79A55310B31}" dt="2022-02-28T01:13:24.528" v="560" actId="47"/>
        <pc:sldMkLst>
          <pc:docMk/>
          <pc:sldMk cId="1817454091" sldId="2796"/>
        </pc:sldMkLst>
      </pc:sldChg>
      <pc:sldChg chg="del">
        <pc:chgData name="Vlachokostas, Efthimios A" userId="7c6b014d-321a-4d82-bd27-f1023c2dc5f6" providerId="ADAL" clId="{C0897E4B-BD6E-4585-9D57-F79A55310B31}" dt="2022-02-28T01:13:26.690" v="564" actId="47"/>
        <pc:sldMkLst>
          <pc:docMk/>
          <pc:sldMk cId="1472877928" sldId="2797"/>
        </pc:sldMkLst>
      </pc:sldChg>
      <pc:sldChg chg="del">
        <pc:chgData name="Vlachokostas, Efthimios A" userId="7c6b014d-321a-4d82-bd27-f1023c2dc5f6" providerId="ADAL" clId="{C0897E4B-BD6E-4585-9D57-F79A55310B31}" dt="2022-02-28T01:13:30.596" v="571" actId="47"/>
        <pc:sldMkLst>
          <pc:docMk/>
          <pc:sldMk cId="4083622098" sldId="2803"/>
        </pc:sldMkLst>
      </pc:sldChg>
      <pc:sldChg chg="del">
        <pc:chgData name="Vlachokostas, Efthimios A" userId="7c6b014d-321a-4d82-bd27-f1023c2dc5f6" providerId="ADAL" clId="{C0897E4B-BD6E-4585-9D57-F79A55310B31}" dt="2022-02-28T01:13:32.905" v="575" actId="47"/>
        <pc:sldMkLst>
          <pc:docMk/>
          <pc:sldMk cId="1447675057" sldId="2806"/>
        </pc:sldMkLst>
      </pc:sldChg>
      <pc:sldChg chg="del">
        <pc:chgData name="Vlachokostas, Efthimios A" userId="7c6b014d-321a-4d82-bd27-f1023c2dc5f6" providerId="ADAL" clId="{C0897E4B-BD6E-4585-9D57-F79A55310B31}" dt="2022-02-28T01:13:33.382" v="576" actId="47"/>
        <pc:sldMkLst>
          <pc:docMk/>
          <pc:sldMk cId="1658213467" sldId="2807"/>
        </pc:sldMkLst>
      </pc:sldChg>
      <pc:sldChg chg="del">
        <pc:chgData name="Vlachokostas, Efthimios A" userId="7c6b014d-321a-4d82-bd27-f1023c2dc5f6" providerId="ADAL" clId="{C0897E4B-BD6E-4585-9D57-F79A55310B31}" dt="2022-02-28T01:13:33.978" v="577" actId="47"/>
        <pc:sldMkLst>
          <pc:docMk/>
          <pc:sldMk cId="747909183" sldId="2808"/>
        </pc:sldMkLst>
      </pc:sldChg>
      <pc:sldChg chg="del">
        <pc:chgData name="Vlachokostas, Efthimios A" userId="7c6b014d-321a-4d82-bd27-f1023c2dc5f6" providerId="ADAL" clId="{C0897E4B-BD6E-4585-9D57-F79A55310B31}" dt="2022-02-28T01:13:38.701" v="590" actId="47"/>
        <pc:sldMkLst>
          <pc:docMk/>
          <pc:sldMk cId="1163658539" sldId="2820"/>
        </pc:sldMkLst>
      </pc:sldChg>
      <pc:sldChg chg="del">
        <pc:chgData name="Vlachokostas, Efthimios A" userId="7c6b014d-321a-4d82-bd27-f1023c2dc5f6" providerId="ADAL" clId="{C0897E4B-BD6E-4585-9D57-F79A55310B31}" dt="2022-02-28T01:13:39.550" v="594" actId="47"/>
        <pc:sldMkLst>
          <pc:docMk/>
          <pc:sldMk cId="1968420380" sldId="2823"/>
        </pc:sldMkLst>
      </pc:sldChg>
      <pc:sldChg chg="del">
        <pc:chgData name="Vlachokostas, Efthimios A" userId="7c6b014d-321a-4d82-bd27-f1023c2dc5f6" providerId="ADAL" clId="{C0897E4B-BD6E-4585-9D57-F79A55310B31}" dt="2022-02-28T01:13:40.667" v="597" actId="47"/>
        <pc:sldMkLst>
          <pc:docMk/>
          <pc:sldMk cId="4114250471" sldId="2825"/>
        </pc:sldMkLst>
      </pc:sldChg>
      <pc:sldChg chg="del">
        <pc:chgData name="Vlachokostas, Efthimios A" userId="7c6b014d-321a-4d82-bd27-f1023c2dc5f6" providerId="ADAL" clId="{C0897E4B-BD6E-4585-9D57-F79A55310B31}" dt="2022-02-28T01:13:41.091" v="598" actId="47"/>
        <pc:sldMkLst>
          <pc:docMk/>
          <pc:sldMk cId="517121019" sldId="2826"/>
        </pc:sldMkLst>
      </pc:sldChg>
      <pc:sldChg chg="del">
        <pc:chgData name="Vlachokostas, Efthimios A" userId="7c6b014d-321a-4d82-bd27-f1023c2dc5f6" providerId="ADAL" clId="{C0897E4B-BD6E-4585-9D57-F79A55310B31}" dt="2022-02-28T01:13:41.587" v="599" actId="47"/>
        <pc:sldMkLst>
          <pc:docMk/>
          <pc:sldMk cId="2838527530" sldId="2827"/>
        </pc:sldMkLst>
      </pc:sldChg>
      <pc:sldChg chg="del">
        <pc:chgData name="Vlachokostas, Efthimios A" userId="7c6b014d-321a-4d82-bd27-f1023c2dc5f6" providerId="ADAL" clId="{C0897E4B-BD6E-4585-9D57-F79A55310B31}" dt="2022-02-28T01:13:42.218" v="600" actId="47"/>
        <pc:sldMkLst>
          <pc:docMk/>
          <pc:sldMk cId="4294022003" sldId="2828"/>
        </pc:sldMkLst>
      </pc:sldChg>
      <pc:sldChg chg="del">
        <pc:chgData name="Vlachokostas, Efthimios A" userId="7c6b014d-321a-4d82-bd27-f1023c2dc5f6" providerId="ADAL" clId="{C0897E4B-BD6E-4585-9D57-F79A55310B31}" dt="2022-02-28T01:13:42.421" v="601" actId="47"/>
        <pc:sldMkLst>
          <pc:docMk/>
          <pc:sldMk cId="3815145176" sldId="2829"/>
        </pc:sldMkLst>
      </pc:sldChg>
      <pc:sldChg chg="del">
        <pc:chgData name="Vlachokostas, Efthimios A" userId="7c6b014d-321a-4d82-bd27-f1023c2dc5f6" providerId="ADAL" clId="{C0897E4B-BD6E-4585-9D57-F79A55310B31}" dt="2022-02-28T01:13:42.639" v="602" actId="47"/>
        <pc:sldMkLst>
          <pc:docMk/>
          <pc:sldMk cId="1247683970" sldId="2830"/>
        </pc:sldMkLst>
      </pc:sldChg>
      <pc:sldChg chg="del">
        <pc:chgData name="Vlachokostas, Efthimios A" userId="7c6b014d-321a-4d82-bd27-f1023c2dc5f6" providerId="ADAL" clId="{C0897E4B-BD6E-4585-9D57-F79A55310B31}" dt="2022-02-28T01:13:43.165" v="604" actId="47"/>
        <pc:sldMkLst>
          <pc:docMk/>
          <pc:sldMk cId="3459912513" sldId="2832"/>
        </pc:sldMkLst>
      </pc:sldChg>
      <pc:sldChg chg="del">
        <pc:chgData name="Vlachokostas, Efthimios A" userId="7c6b014d-321a-4d82-bd27-f1023c2dc5f6" providerId="ADAL" clId="{C0897E4B-BD6E-4585-9D57-F79A55310B31}" dt="2022-02-28T01:13:43.424" v="605" actId="47"/>
        <pc:sldMkLst>
          <pc:docMk/>
          <pc:sldMk cId="1202436486" sldId="2833"/>
        </pc:sldMkLst>
      </pc:sldChg>
      <pc:sldChg chg="del">
        <pc:chgData name="Vlachokostas, Efthimios A" userId="7c6b014d-321a-4d82-bd27-f1023c2dc5f6" providerId="ADAL" clId="{C0897E4B-BD6E-4585-9D57-F79A55310B31}" dt="2022-02-28T01:13:43.666" v="606" actId="47"/>
        <pc:sldMkLst>
          <pc:docMk/>
          <pc:sldMk cId="1963153433" sldId="2834"/>
        </pc:sldMkLst>
      </pc:sldChg>
      <pc:sldChg chg="del">
        <pc:chgData name="Vlachokostas, Efthimios A" userId="7c6b014d-321a-4d82-bd27-f1023c2dc5f6" providerId="ADAL" clId="{C0897E4B-BD6E-4585-9D57-F79A55310B31}" dt="2022-02-28T01:21:24.623" v="914" actId="47"/>
        <pc:sldMkLst>
          <pc:docMk/>
          <pc:sldMk cId="1610496838" sldId="2839"/>
        </pc:sldMkLst>
      </pc:sldChg>
      <pc:sldChg chg="del">
        <pc:chgData name="Vlachokostas, Efthimios A" userId="7c6b014d-321a-4d82-bd27-f1023c2dc5f6" providerId="ADAL" clId="{C0897E4B-BD6E-4585-9D57-F79A55310B31}" dt="2022-02-28T02:01:32.503" v="1472" actId="47"/>
        <pc:sldMkLst>
          <pc:docMk/>
          <pc:sldMk cId="1044585602" sldId="2841"/>
        </pc:sldMkLst>
      </pc:sldChg>
      <pc:sldChg chg="del">
        <pc:chgData name="Vlachokostas, Efthimios A" userId="7c6b014d-321a-4d82-bd27-f1023c2dc5f6" providerId="ADAL" clId="{C0897E4B-BD6E-4585-9D57-F79A55310B31}" dt="2022-02-28T02:01:32.904" v="1473" actId="47"/>
        <pc:sldMkLst>
          <pc:docMk/>
          <pc:sldMk cId="2427991618" sldId="2842"/>
        </pc:sldMkLst>
      </pc:sldChg>
      <pc:sldChg chg="del">
        <pc:chgData name="Vlachokostas, Efthimios A" userId="7c6b014d-321a-4d82-bd27-f1023c2dc5f6" providerId="ADAL" clId="{C0897E4B-BD6E-4585-9D57-F79A55310B31}" dt="2022-02-28T02:01:33.375" v="1474" actId="47"/>
        <pc:sldMkLst>
          <pc:docMk/>
          <pc:sldMk cId="663157443" sldId="2843"/>
        </pc:sldMkLst>
      </pc:sldChg>
      <pc:sldChg chg="del">
        <pc:chgData name="Vlachokostas, Efthimios A" userId="7c6b014d-321a-4d82-bd27-f1023c2dc5f6" providerId="ADAL" clId="{C0897E4B-BD6E-4585-9D57-F79A55310B31}" dt="2022-02-28T02:01:33.634" v="1475" actId="47"/>
        <pc:sldMkLst>
          <pc:docMk/>
          <pc:sldMk cId="2246492076" sldId="2844"/>
        </pc:sldMkLst>
      </pc:sldChg>
      <pc:sldChg chg="del">
        <pc:chgData name="Vlachokostas, Efthimios A" userId="7c6b014d-321a-4d82-bd27-f1023c2dc5f6" providerId="ADAL" clId="{C0897E4B-BD6E-4585-9D57-F79A55310B31}" dt="2022-02-28T02:01:34.010" v="1477" actId="47"/>
        <pc:sldMkLst>
          <pc:docMk/>
          <pc:sldMk cId="781891211" sldId="2846"/>
        </pc:sldMkLst>
      </pc:sldChg>
      <pc:sldChg chg="del">
        <pc:chgData name="Vlachokostas, Efthimios A" userId="7c6b014d-321a-4d82-bd27-f1023c2dc5f6" providerId="ADAL" clId="{C0897E4B-BD6E-4585-9D57-F79A55310B31}" dt="2022-02-28T02:01:34.202" v="1478" actId="47"/>
        <pc:sldMkLst>
          <pc:docMk/>
          <pc:sldMk cId="3955531350" sldId="2847"/>
        </pc:sldMkLst>
      </pc:sldChg>
      <pc:sldChg chg="del">
        <pc:chgData name="Vlachokostas, Efthimios A" userId="7c6b014d-321a-4d82-bd27-f1023c2dc5f6" providerId="ADAL" clId="{C0897E4B-BD6E-4585-9D57-F79A55310B31}" dt="2022-02-28T02:01:34.374" v="1479" actId="47"/>
        <pc:sldMkLst>
          <pc:docMk/>
          <pc:sldMk cId="1045527155" sldId="2848"/>
        </pc:sldMkLst>
      </pc:sldChg>
      <pc:sldChg chg="del">
        <pc:chgData name="Vlachokostas, Efthimios A" userId="7c6b014d-321a-4d82-bd27-f1023c2dc5f6" providerId="ADAL" clId="{C0897E4B-BD6E-4585-9D57-F79A55310B31}" dt="2022-02-28T02:01:34.866" v="1480" actId="47"/>
        <pc:sldMkLst>
          <pc:docMk/>
          <pc:sldMk cId="3640048630" sldId="2849"/>
        </pc:sldMkLst>
      </pc:sldChg>
      <pc:sldChg chg="del">
        <pc:chgData name="Vlachokostas, Efthimios A" userId="7c6b014d-321a-4d82-bd27-f1023c2dc5f6" providerId="ADAL" clId="{C0897E4B-BD6E-4585-9D57-F79A55310B31}" dt="2022-02-28T01:13:37.755" v="588" actId="47"/>
        <pc:sldMkLst>
          <pc:docMk/>
          <pc:sldMk cId="2584645223" sldId="2873"/>
        </pc:sldMkLst>
      </pc:sldChg>
      <pc:sldChg chg="del">
        <pc:chgData name="Vlachokostas, Efthimios A" userId="7c6b014d-321a-4d82-bd27-f1023c2dc5f6" providerId="ADAL" clId="{C0897E4B-BD6E-4585-9D57-F79A55310B31}" dt="2022-02-28T01:13:23.926" v="559" actId="47"/>
        <pc:sldMkLst>
          <pc:docMk/>
          <pc:sldMk cId="3718100712" sldId="2886"/>
        </pc:sldMkLst>
      </pc:sldChg>
      <pc:sldChg chg="del">
        <pc:chgData name="Vlachokostas, Efthimios A" userId="7c6b014d-321a-4d82-bd27-f1023c2dc5f6" providerId="ADAL" clId="{C0897E4B-BD6E-4585-9D57-F79A55310B31}" dt="2022-02-28T01:13:27.210" v="565" actId="47"/>
        <pc:sldMkLst>
          <pc:docMk/>
          <pc:sldMk cId="1942189551" sldId="2887"/>
        </pc:sldMkLst>
      </pc:sldChg>
      <pc:sldChg chg="del">
        <pc:chgData name="Vlachokostas, Efthimios A" userId="7c6b014d-321a-4d82-bd27-f1023c2dc5f6" providerId="ADAL" clId="{C0897E4B-BD6E-4585-9D57-F79A55310B31}" dt="2022-02-28T01:13:31.966" v="573" actId="47"/>
        <pc:sldMkLst>
          <pc:docMk/>
          <pc:sldMk cId="550905519" sldId="2888"/>
        </pc:sldMkLst>
      </pc:sldChg>
      <pc:sldChg chg="del">
        <pc:chgData name="Vlachokostas, Efthimios A" userId="7c6b014d-321a-4d82-bd27-f1023c2dc5f6" providerId="ADAL" clId="{C0897E4B-BD6E-4585-9D57-F79A55310B31}" dt="2022-02-28T01:13:34.923" v="579" actId="47"/>
        <pc:sldMkLst>
          <pc:docMk/>
          <pc:sldMk cId="4054438377" sldId="2889"/>
        </pc:sldMkLst>
      </pc:sldChg>
      <pc:sldChg chg="del">
        <pc:chgData name="Vlachokostas, Efthimios A" userId="7c6b014d-321a-4d82-bd27-f1023c2dc5f6" providerId="ADAL" clId="{C0897E4B-BD6E-4585-9D57-F79A55310B31}" dt="2022-02-28T01:13:36.917" v="586" actId="47"/>
        <pc:sldMkLst>
          <pc:docMk/>
          <pc:sldMk cId="3315828778" sldId="2890"/>
        </pc:sldMkLst>
      </pc:sldChg>
      <pc:sldChg chg="del">
        <pc:chgData name="Vlachokostas, Efthimios A" userId="7c6b014d-321a-4d82-bd27-f1023c2dc5f6" providerId="ADAL" clId="{C0897E4B-BD6E-4585-9D57-F79A55310B31}" dt="2022-02-28T01:13:38.972" v="591" actId="47"/>
        <pc:sldMkLst>
          <pc:docMk/>
          <pc:sldMk cId="606352172" sldId="2891"/>
        </pc:sldMkLst>
      </pc:sldChg>
      <pc:sldChg chg="del">
        <pc:chgData name="Vlachokostas, Efthimios A" userId="7c6b014d-321a-4d82-bd27-f1023c2dc5f6" providerId="ADAL" clId="{C0897E4B-BD6E-4585-9D57-F79A55310B31}" dt="2022-02-28T01:13:39.165" v="592" actId="47"/>
        <pc:sldMkLst>
          <pc:docMk/>
          <pc:sldMk cId="4285466211" sldId="2892"/>
        </pc:sldMkLst>
      </pc:sldChg>
      <pc:sldChg chg="del">
        <pc:chgData name="Vlachokostas, Efthimios A" userId="7c6b014d-321a-4d82-bd27-f1023c2dc5f6" providerId="ADAL" clId="{C0897E4B-BD6E-4585-9D57-F79A55310B31}" dt="2022-02-28T01:13:39.773" v="595" actId="47"/>
        <pc:sldMkLst>
          <pc:docMk/>
          <pc:sldMk cId="308037908" sldId="2893"/>
        </pc:sldMkLst>
      </pc:sldChg>
      <pc:sldChg chg="del">
        <pc:chgData name="Vlachokostas, Efthimios A" userId="7c6b014d-321a-4d82-bd27-f1023c2dc5f6" providerId="ADAL" clId="{C0897E4B-BD6E-4585-9D57-F79A55310B31}" dt="2022-02-28T01:13:44.066" v="608" actId="47"/>
        <pc:sldMkLst>
          <pc:docMk/>
          <pc:sldMk cId="1910005284" sldId="2894"/>
        </pc:sldMkLst>
      </pc:sldChg>
      <pc:sldChg chg="del">
        <pc:chgData name="Vlachokostas, Efthimios A" userId="7c6b014d-321a-4d82-bd27-f1023c2dc5f6" providerId="ADAL" clId="{C0897E4B-BD6E-4585-9D57-F79A55310B31}" dt="2022-02-28T01:21:25.788" v="915" actId="47"/>
        <pc:sldMkLst>
          <pc:docMk/>
          <pc:sldMk cId="2317637078" sldId="2895"/>
        </pc:sldMkLst>
      </pc:sldChg>
      <pc:sldChg chg="del">
        <pc:chgData name="Vlachokostas, Efthimios A" userId="7c6b014d-321a-4d82-bd27-f1023c2dc5f6" providerId="ADAL" clId="{C0897E4B-BD6E-4585-9D57-F79A55310B31}" dt="2022-02-28T01:13:45.497" v="611" actId="47"/>
        <pc:sldMkLst>
          <pc:docMk/>
          <pc:sldMk cId="857290144" sldId="2896"/>
        </pc:sldMkLst>
      </pc:sldChg>
      <pc:sldChg chg="del">
        <pc:chgData name="Vlachokostas, Efthimios A" userId="7c6b014d-321a-4d82-bd27-f1023c2dc5f6" providerId="ADAL" clId="{C0897E4B-BD6E-4585-9D57-F79A55310B31}" dt="2022-02-28T01:13:45.952" v="612" actId="47"/>
        <pc:sldMkLst>
          <pc:docMk/>
          <pc:sldMk cId="3686960117" sldId="2897"/>
        </pc:sldMkLst>
      </pc:sldChg>
      <pc:sldChg chg="del">
        <pc:chgData name="Vlachokostas, Efthimios A" userId="7c6b014d-321a-4d82-bd27-f1023c2dc5f6" providerId="ADAL" clId="{C0897E4B-BD6E-4585-9D57-F79A55310B31}" dt="2022-02-28T01:13:34.502" v="578" actId="47"/>
        <pc:sldMkLst>
          <pc:docMk/>
          <pc:sldMk cId="3927594167" sldId="2898"/>
        </pc:sldMkLst>
      </pc:sldChg>
      <pc:sldChg chg="del">
        <pc:chgData name="Vlachokostas, Efthimios A" userId="7c6b014d-321a-4d82-bd27-f1023c2dc5f6" providerId="ADAL" clId="{C0897E4B-BD6E-4585-9D57-F79A55310B31}" dt="2022-02-28T01:13:38.168" v="589" actId="47"/>
        <pc:sldMkLst>
          <pc:docMk/>
          <pc:sldMk cId="640437054" sldId="2899"/>
        </pc:sldMkLst>
      </pc:sldChg>
      <pc:sldChg chg="del">
        <pc:chgData name="Vlachokostas, Efthimios A" userId="7c6b014d-321a-4d82-bd27-f1023c2dc5f6" providerId="ADAL" clId="{C0897E4B-BD6E-4585-9D57-F79A55310B31}" dt="2022-02-28T01:13:42.791" v="603" actId="47"/>
        <pc:sldMkLst>
          <pc:docMk/>
          <pc:sldMk cId="2604676848" sldId="2900"/>
        </pc:sldMkLst>
      </pc:sldChg>
      <pc:sldChg chg="del">
        <pc:chgData name="Vlachokostas, Efthimios A" userId="7c6b014d-321a-4d82-bd27-f1023c2dc5f6" providerId="ADAL" clId="{C0897E4B-BD6E-4585-9D57-F79A55310B31}" dt="2022-02-28T01:13:43.872" v="607" actId="47"/>
        <pc:sldMkLst>
          <pc:docMk/>
          <pc:sldMk cId="1113608927" sldId="2901"/>
        </pc:sldMkLst>
      </pc:sldChg>
      <pc:sldChg chg="del">
        <pc:chgData name="Vlachokostas, Efthimios A" userId="7c6b014d-321a-4d82-bd27-f1023c2dc5f6" providerId="ADAL" clId="{C0897E4B-BD6E-4585-9D57-F79A55310B31}" dt="2022-02-28T01:13:22.167" v="556" actId="47"/>
        <pc:sldMkLst>
          <pc:docMk/>
          <pc:sldMk cId="1584132930" sldId="2902"/>
        </pc:sldMkLst>
      </pc:sldChg>
      <pc:sldChg chg="modSp del mod">
        <pc:chgData name="Vlachokostas, Efthimios A" userId="7c6b014d-321a-4d82-bd27-f1023c2dc5f6" providerId="ADAL" clId="{C0897E4B-BD6E-4585-9D57-F79A55310B31}" dt="2022-02-28T01:19:50.729" v="867" actId="47"/>
        <pc:sldMkLst>
          <pc:docMk/>
          <pc:sldMk cId="4247806624" sldId="2903"/>
        </pc:sldMkLst>
        <pc:spChg chg="mod">
          <ac:chgData name="Vlachokostas, Efthimios A" userId="7c6b014d-321a-4d82-bd27-f1023c2dc5f6" providerId="ADAL" clId="{C0897E4B-BD6E-4585-9D57-F79A55310B31}" dt="2022-02-28T01:18:56.386" v="852" actId="20577"/>
          <ac:spMkLst>
            <pc:docMk/>
            <pc:sldMk cId="4247806624" sldId="2903"/>
            <ac:spMk id="2" creationId="{B8FAED69-2911-4CEA-8C94-F1C67CCCD219}"/>
          </ac:spMkLst>
        </pc:spChg>
      </pc:sldChg>
      <pc:sldChg chg="del">
        <pc:chgData name="Vlachokostas, Efthimios A" userId="7c6b014d-321a-4d82-bd27-f1023c2dc5f6" providerId="ADAL" clId="{C0897E4B-BD6E-4585-9D57-F79A55310B31}" dt="2022-02-28T01:21:38.062" v="917" actId="47"/>
        <pc:sldMkLst>
          <pc:docMk/>
          <pc:sldMk cId="3405968005" sldId="2904"/>
        </pc:sldMkLst>
      </pc:sldChg>
      <pc:sldChg chg="modSp del mod">
        <pc:chgData name="Vlachokostas, Efthimios A" userId="7c6b014d-321a-4d82-bd27-f1023c2dc5f6" providerId="ADAL" clId="{C0897E4B-BD6E-4585-9D57-F79A55310B31}" dt="2022-02-28T01:19:51.865" v="868" actId="47"/>
        <pc:sldMkLst>
          <pc:docMk/>
          <pc:sldMk cId="2175698992" sldId="2905"/>
        </pc:sldMkLst>
        <pc:spChg chg="mod">
          <ac:chgData name="Vlachokostas, Efthimios A" userId="7c6b014d-321a-4d82-bd27-f1023c2dc5f6" providerId="ADAL" clId="{C0897E4B-BD6E-4585-9D57-F79A55310B31}" dt="2022-02-28T01:19:14.795" v="865" actId="20577"/>
          <ac:spMkLst>
            <pc:docMk/>
            <pc:sldMk cId="2175698992" sldId="2905"/>
            <ac:spMk id="2" creationId="{C35A7DBE-C3E5-4B7C-AAB0-94C51726ACAE}"/>
          </ac:spMkLst>
        </pc:spChg>
      </pc:sldChg>
      <pc:sldChg chg="del">
        <pc:chgData name="Vlachokostas, Efthimios A" userId="7c6b014d-321a-4d82-bd27-f1023c2dc5f6" providerId="ADAL" clId="{C0897E4B-BD6E-4585-9D57-F79A55310B31}" dt="2022-02-28T01:19:53.377" v="869" actId="47"/>
        <pc:sldMkLst>
          <pc:docMk/>
          <pc:sldMk cId="1595888264" sldId="2907"/>
        </pc:sldMkLst>
      </pc:sldChg>
      <pc:sldChg chg="del">
        <pc:chgData name="Vlachokostas, Efthimios A" userId="7c6b014d-321a-4d82-bd27-f1023c2dc5f6" providerId="ADAL" clId="{C0897E4B-BD6E-4585-9D57-F79A55310B31}" dt="2022-02-28T01:19:55.065" v="870" actId="47"/>
        <pc:sldMkLst>
          <pc:docMk/>
          <pc:sldMk cId="983597841" sldId="2908"/>
        </pc:sldMkLst>
      </pc:sldChg>
      <pc:sldChg chg="del">
        <pc:chgData name="Vlachokostas, Efthimios A" userId="7c6b014d-321a-4d82-bd27-f1023c2dc5f6" providerId="ADAL" clId="{C0897E4B-BD6E-4585-9D57-F79A55310B31}" dt="2022-02-28T01:20:30.704" v="882" actId="47"/>
        <pc:sldMkLst>
          <pc:docMk/>
          <pc:sldMk cId="1617021846" sldId="2909"/>
        </pc:sldMkLst>
      </pc:sldChg>
      <pc:sldChg chg="del">
        <pc:chgData name="Vlachokostas, Efthimios A" userId="7c6b014d-321a-4d82-bd27-f1023c2dc5f6" providerId="ADAL" clId="{C0897E4B-BD6E-4585-9D57-F79A55310B31}" dt="2022-02-28T01:21:03.011" v="884" actId="47"/>
        <pc:sldMkLst>
          <pc:docMk/>
          <pc:sldMk cId="1705329157" sldId="2910"/>
        </pc:sldMkLst>
      </pc:sldChg>
      <pc:sldChg chg="del">
        <pc:chgData name="Vlachokostas, Efthimios A" userId="7c6b014d-321a-4d82-bd27-f1023c2dc5f6" providerId="ADAL" clId="{C0897E4B-BD6E-4585-9D57-F79A55310B31}" dt="2022-02-28T01:21:01.664" v="883" actId="47"/>
        <pc:sldMkLst>
          <pc:docMk/>
          <pc:sldMk cId="3995381052" sldId="2911"/>
        </pc:sldMkLst>
      </pc:sldChg>
      <pc:sldChg chg="addSp delSp modSp add del mod ord modNotesTx">
        <pc:chgData name="Vlachokostas, Efthimios A" userId="7c6b014d-321a-4d82-bd27-f1023c2dc5f6" providerId="ADAL" clId="{C0897E4B-BD6E-4585-9D57-F79A55310B31}" dt="2022-03-08T23:04:39.224" v="2912" actId="1076"/>
        <pc:sldMkLst>
          <pc:docMk/>
          <pc:sldMk cId="365084378" sldId="2912"/>
        </pc:sldMkLst>
        <pc:spChg chg="mod">
          <ac:chgData name="Vlachokostas, Efthimios A" userId="7c6b014d-321a-4d82-bd27-f1023c2dc5f6" providerId="ADAL" clId="{C0897E4B-BD6E-4585-9D57-F79A55310B31}" dt="2022-02-28T04:31:33.554" v="1525" actId="20577"/>
          <ac:spMkLst>
            <pc:docMk/>
            <pc:sldMk cId="365084378" sldId="2912"/>
            <ac:spMk id="2" creationId="{3AED55E4-4E3D-4587-A70D-F4D84CE2B1F8}"/>
          </ac:spMkLst>
        </pc:spChg>
        <pc:spChg chg="add mod">
          <ac:chgData name="Vlachokostas, Efthimios A" userId="7c6b014d-321a-4d82-bd27-f1023c2dc5f6" providerId="ADAL" clId="{C0897E4B-BD6E-4585-9D57-F79A55310B31}" dt="2022-02-28T01:55:24.862" v="1361" actId="207"/>
          <ac:spMkLst>
            <pc:docMk/>
            <pc:sldMk cId="365084378" sldId="2912"/>
            <ac:spMk id="3" creationId="{40723454-B7DF-40B6-904C-408AD756FEBA}"/>
          </ac:spMkLst>
        </pc:spChg>
        <pc:spChg chg="add mod">
          <ac:chgData name="Vlachokostas, Efthimios A" userId="7c6b014d-321a-4d82-bd27-f1023c2dc5f6" providerId="ADAL" clId="{C0897E4B-BD6E-4585-9D57-F79A55310B31}" dt="2022-03-08T23:04:00.571" v="2777" actId="404"/>
          <ac:spMkLst>
            <pc:docMk/>
            <pc:sldMk cId="365084378" sldId="2912"/>
            <ac:spMk id="5" creationId="{16393E6D-1C25-4CF4-82D6-C4576BE27C3F}"/>
          </ac:spMkLst>
        </pc:spChg>
        <pc:spChg chg="add mod">
          <ac:chgData name="Vlachokostas, Efthimios A" userId="7c6b014d-321a-4d82-bd27-f1023c2dc5f6" providerId="ADAL" clId="{C0897E4B-BD6E-4585-9D57-F79A55310B31}" dt="2022-03-08T23:04:02.828" v="2778" actId="404"/>
          <ac:spMkLst>
            <pc:docMk/>
            <pc:sldMk cId="365084378" sldId="2912"/>
            <ac:spMk id="11" creationId="{2F89391D-17AB-46B8-8483-7D5D96B77C83}"/>
          </ac:spMkLst>
        </pc:spChg>
        <pc:spChg chg="add mod">
          <ac:chgData name="Vlachokostas, Efthimios A" userId="7c6b014d-321a-4d82-bd27-f1023c2dc5f6" providerId="ADAL" clId="{C0897E4B-BD6E-4585-9D57-F79A55310B31}" dt="2022-03-08T19:42:53.600" v="1910" actId="1076"/>
          <ac:spMkLst>
            <pc:docMk/>
            <pc:sldMk cId="365084378" sldId="2912"/>
            <ac:spMk id="12" creationId="{67B1E580-AA7A-429D-B0DC-7DFB8F9617C8}"/>
          </ac:spMkLst>
        </pc:spChg>
        <pc:spChg chg="add mod">
          <ac:chgData name="Vlachokostas, Efthimios A" userId="7c6b014d-321a-4d82-bd27-f1023c2dc5f6" providerId="ADAL" clId="{C0897E4B-BD6E-4585-9D57-F79A55310B31}" dt="2022-03-08T22:52:47.295" v="2378" actId="20577"/>
          <ac:spMkLst>
            <pc:docMk/>
            <pc:sldMk cId="365084378" sldId="2912"/>
            <ac:spMk id="13" creationId="{032E1DED-D6A4-4878-A4E4-ED8CADAAD8E0}"/>
          </ac:spMkLst>
        </pc:spChg>
        <pc:spChg chg="add mod">
          <ac:chgData name="Vlachokostas, Efthimios A" userId="7c6b014d-321a-4d82-bd27-f1023c2dc5f6" providerId="ADAL" clId="{C0897E4B-BD6E-4585-9D57-F79A55310B31}" dt="2022-03-08T22:52:53.781" v="2382" actId="20577"/>
          <ac:spMkLst>
            <pc:docMk/>
            <pc:sldMk cId="365084378" sldId="2912"/>
            <ac:spMk id="14" creationId="{15103C29-E902-4347-B71F-F6E412420232}"/>
          </ac:spMkLst>
        </pc:spChg>
        <pc:spChg chg="add mod">
          <ac:chgData name="Vlachokostas, Efthimios A" userId="7c6b014d-321a-4d82-bd27-f1023c2dc5f6" providerId="ADAL" clId="{C0897E4B-BD6E-4585-9D57-F79A55310B31}" dt="2022-03-08T22:53:03.069" v="2387" actId="20577"/>
          <ac:spMkLst>
            <pc:docMk/>
            <pc:sldMk cId="365084378" sldId="2912"/>
            <ac:spMk id="15" creationId="{154EC250-A7E2-4A2A-9E52-64DF7165B2DD}"/>
          </ac:spMkLst>
        </pc:spChg>
        <pc:spChg chg="add mod">
          <ac:chgData name="Vlachokostas, Efthimios A" userId="7c6b014d-321a-4d82-bd27-f1023c2dc5f6" providerId="ADAL" clId="{C0897E4B-BD6E-4585-9D57-F79A55310B31}" dt="2022-03-08T22:53:10.480" v="2391" actId="20577"/>
          <ac:spMkLst>
            <pc:docMk/>
            <pc:sldMk cId="365084378" sldId="2912"/>
            <ac:spMk id="16" creationId="{764F4E60-6075-4FAB-A639-3C48ECA412B7}"/>
          </ac:spMkLst>
        </pc:spChg>
        <pc:spChg chg="add mod">
          <ac:chgData name="Vlachokostas, Efthimios A" userId="7c6b014d-321a-4d82-bd27-f1023c2dc5f6" providerId="ADAL" clId="{C0897E4B-BD6E-4585-9D57-F79A55310B31}" dt="2022-03-08T23:04:39.224" v="2912" actId="1076"/>
          <ac:spMkLst>
            <pc:docMk/>
            <pc:sldMk cId="365084378" sldId="2912"/>
            <ac:spMk id="17" creationId="{EEB5072E-18C6-41EF-BE34-6272513A8C95}"/>
          </ac:spMkLst>
        </pc:spChg>
        <pc:picChg chg="add del mod">
          <ac:chgData name="Vlachokostas, Efthimios A" userId="7c6b014d-321a-4d82-bd27-f1023c2dc5f6" providerId="ADAL" clId="{C0897E4B-BD6E-4585-9D57-F79A55310B31}" dt="2022-02-28T01:36:28.974" v="1281" actId="21"/>
          <ac:picMkLst>
            <pc:docMk/>
            <pc:sldMk cId="365084378" sldId="2912"/>
            <ac:picMk id="7" creationId="{73238CBD-3486-4F80-B65E-AA2F18C34094}"/>
          </ac:picMkLst>
        </pc:picChg>
      </pc:sldChg>
      <pc:sldChg chg="addSp delSp modSp new mod modNotesTx">
        <pc:chgData name="Vlachokostas, Efthimios A" userId="7c6b014d-321a-4d82-bd27-f1023c2dc5f6" providerId="ADAL" clId="{C0897E4B-BD6E-4585-9D57-F79A55310B31}" dt="2022-03-08T20:47:01.495" v="1911" actId="33524"/>
        <pc:sldMkLst>
          <pc:docMk/>
          <pc:sldMk cId="3853159385" sldId="2913"/>
        </pc:sldMkLst>
        <pc:spChg chg="mod">
          <ac:chgData name="Vlachokostas, Efthimios A" userId="7c6b014d-321a-4d82-bd27-f1023c2dc5f6" providerId="ADAL" clId="{C0897E4B-BD6E-4585-9D57-F79A55310B31}" dt="2022-02-28T01:17:01.020" v="806" actId="20577"/>
          <ac:spMkLst>
            <pc:docMk/>
            <pc:sldMk cId="3853159385" sldId="2913"/>
            <ac:spMk id="2" creationId="{1F82313F-63C4-4456-8280-798F2595B7F3}"/>
          </ac:spMkLst>
        </pc:spChg>
        <pc:spChg chg="add mod">
          <ac:chgData name="Vlachokostas, Efthimios A" userId="7c6b014d-321a-4d82-bd27-f1023c2dc5f6" providerId="ADAL" clId="{C0897E4B-BD6E-4585-9D57-F79A55310B31}" dt="2022-03-07T19:24:03.284" v="1796" actId="404"/>
          <ac:spMkLst>
            <pc:docMk/>
            <pc:sldMk cId="3853159385" sldId="2913"/>
            <ac:spMk id="3" creationId="{4235872D-90BF-45E3-BCFB-5F503AB70EED}"/>
          </ac:spMkLst>
        </pc:spChg>
        <pc:spChg chg="add mod">
          <ac:chgData name="Vlachokostas, Efthimios A" userId="7c6b014d-321a-4d82-bd27-f1023c2dc5f6" providerId="ADAL" clId="{C0897E4B-BD6E-4585-9D57-F79A55310B31}" dt="2022-03-07T19:30:42.244" v="1798" actId="20577"/>
          <ac:spMkLst>
            <pc:docMk/>
            <pc:sldMk cId="3853159385" sldId="2913"/>
            <ac:spMk id="5" creationId="{3A24DA41-78C9-4CA6-86EA-D9535787AB1D}"/>
          </ac:spMkLst>
        </pc:spChg>
        <pc:spChg chg="add mod">
          <ac:chgData name="Vlachokostas, Efthimios A" userId="7c6b014d-321a-4d82-bd27-f1023c2dc5f6" providerId="ADAL" clId="{C0897E4B-BD6E-4585-9D57-F79A55310B31}" dt="2022-03-08T20:47:01.495" v="1911" actId="33524"/>
          <ac:spMkLst>
            <pc:docMk/>
            <pc:sldMk cId="3853159385" sldId="2913"/>
            <ac:spMk id="7" creationId="{4FA03C0D-CF99-4075-9F8E-12FC0AFEF09B}"/>
          </ac:spMkLst>
        </pc:spChg>
        <pc:spChg chg="add mod">
          <ac:chgData name="Vlachokostas, Efthimios A" userId="7c6b014d-321a-4d82-bd27-f1023c2dc5f6" providerId="ADAL" clId="{C0897E4B-BD6E-4585-9D57-F79A55310B31}" dt="2022-03-07T19:30:55.814" v="1803" actId="1076"/>
          <ac:spMkLst>
            <pc:docMk/>
            <pc:sldMk cId="3853159385" sldId="2913"/>
            <ac:spMk id="9" creationId="{6730CC74-8A88-4287-9F2E-E140F0FF39BC}"/>
          </ac:spMkLst>
        </pc:spChg>
        <pc:spChg chg="add mod">
          <ac:chgData name="Vlachokostas, Efthimios A" userId="7c6b014d-321a-4d82-bd27-f1023c2dc5f6" providerId="ADAL" clId="{C0897E4B-BD6E-4585-9D57-F79A55310B31}" dt="2022-03-07T19:31:02.913" v="1806" actId="20577"/>
          <ac:spMkLst>
            <pc:docMk/>
            <pc:sldMk cId="3853159385" sldId="2913"/>
            <ac:spMk id="10" creationId="{8091110F-E7AE-4602-914A-945A58222248}"/>
          </ac:spMkLst>
        </pc:spChg>
        <pc:spChg chg="add del mod">
          <ac:chgData name="Vlachokostas, Efthimios A" userId="7c6b014d-321a-4d82-bd27-f1023c2dc5f6" providerId="ADAL" clId="{C0897E4B-BD6E-4585-9D57-F79A55310B31}" dt="2022-02-28T01:31:31.046" v="1104" actId="478"/>
          <ac:spMkLst>
            <pc:docMk/>
            <pc:sldMk cId="3853159385" sldId="2913"/>
            <ac:spMk id="11" creationId="{6A70D683-A9E8-4E14-A684-A3DF896DF66B}"/>
          </ac:spMkLst>
        </pc:spChg>
        <pc:picChg chg="add mod">
          <ac:chgData name="Vlachokostas, Efthimios A" userId="7c6b014d-321a-4d82-bd27-f1023c2dc5f6" providerId="ADAL" clId="{C0897E4B-BD6E-4585-9D57-F79A55310B31}" dt="2022-02-28T01:00:00.482" v="72" actId="14100"/>
          <ac:picMkLst>
            <pc:docMk/>
            <pc:sldMk cId="3853159385" sldId="2913"/>
            <ac:picMk id="4" creationId="{49CDF2CD-DE15-4814-BE3C-EF444E37CE01}"/>
          </ac:picMkLst>
        </pc:picChg>
        <pc:picChg chg="add mod">
          <ac:chgData name="Vlachokostas, Efthimios A" userId="7c6b014d-321a-4d82-bd27-f1023c2dc5f6" providerId="ADAL" clId="{C0897E4B-BD6E-4585-9D57-F79A55310B31}" dt="2022-02-28T01:00:08.517" v="74" actId="14100"/>
          <ac:picMkLst>
            <pc:docMk/>
            <pc:sldMk cId="3853159385" sldId="2913"/>
            <ac:picMk id="6" creationId="{DFCA1140-AC18-44DC-A1A2-FC5400A87A99}"/>
          </ac:picMkLst>
        </pc:picChg>
        <pc:picChg chg="add mod">
          <ac:chgData name="Vlachokostas, Efthimios A" userId="7c6b014d-321a-4d82-bd27-f1023c2dc5f6" providerId="ADAL" clId="{C0897E4B-BD6E-4585-9D57-F79A55310B31}" dt="2022-02-28T01:00:17.148" v="76" actId="14100"/>
          <ac:picMkLst>
            <pc:docMk/>
            <pc:sldMk cId="3853159385" sldId="2913"/>
            <ac:picMk id="8" creationId="{A34D456E-E2EA-4BE0-B562-14552A37B3EB}"/>
          </ac:picMkLst>
        </pc:picChg>
        <pc:picChg chg="add del mod">
          <ac:chgData name="Vlachokostas, Efthimios A" userId="7c6b014d-321a-4d82-bd27-f1023c2dc5f6" providerId="ADAL" clId="{C0897E4B-BD6E-4585-9D57-F79A55310B31}" dt="2022-02-28T01:01:04.813" v="83" actId="21"/>
          <ac:picMkLst>
            <pc:docMk/>
            <pc:sldMk cId="3853159385" sldId="2913"/>
            <ac:picMk id="10" creationId="{7E855377-B06C-4CEA-ADB3-337E955FCE6A}"/>
          </ac:picMkLst>
        </pc:picChg>
      </pc:sldChg>
      <pc:sldChg chg="new del">
        <pc:chgData name="Vlachokostas, Efthimios A" userId="7c6b014d-321a-4d82-bd27-f1023c2dc5f6" providerId="ADAL" clId="{C0897E4B-BD6E-4585-9D57-F79A55310B31}" dt="2022-02-28T00:55:12.363" v="1" actId="47"/>
        <pc:sldMkLst>
          <pc:docMk/>
          <pc:sldMk cId="4157831878" sldId="2913"/>
        </pc:sldMkLst>
      </pc:sldChg>
      <pc:sldChg chg="addSp delSp modSp new add del mod modNotesTx">
        <pc:chgData name="Vlachokostas, Efthimios A" userId="7c6b014d-321a-4d82-bd27-f1023c2dc5f6" providerId="ADAL" clId="{C0897E4B-BD6E-4585-9D57-F79A55310B31}" dt="2022-03-07T19:31:41.099" v="1821" actId="20577"/>
        <pc:sldMkLst>
          <pc:docMk/>
          <pc:sldMk cId="3204864474" sldId="2914"/>
        </pc:sldMkLst>
        <pc:spChg chg="mod">
          <ac:chgData name="Vlachokostas, Efthimios A" userId="7c6b014d-321a-4d82-bd27-f1023c2dc5f6" providerId="ADAL" clId="{C0897E4B-BD6E-4585-9D57-F79A55310B31}" dt="2022-02-28T01:12:08.460" v="549" actId="27636"/>
          <ac:spMkLst>
            <pc:docMk/>
            <pc:sldMk cId="3204864474" sldId="2914"/>
            <ac:spMk id="2" creationId="{4EF15485-F95E-487F-AE13-E0DC2E72A76B}"/>
          </ac:spMkLst>
        </pc:spChg>
        <pc:spChg chg="add mod">
          <ac:chgData name="Vlachokostas, Efthimios A" userId="7c6b014d-321a-4d82-bd27-f1023c2dc5f6" providerId="ADAL" clId="{C0897E4B-BD6E-4585-9D57-F79A55310B31}" dt="2022-03-07T19:31:14.058" v="1809" actId="20577"/>
          <ac:spMkLst>
            <pc:docMk/>
            <pc:sldMk cId="3204864474" sldId="2914"/>
            <ac:spMk id="12" creationId="{944E3A96-05AE-4866-8B8E-0F75E1160EF5}"/>
          </ac:spMkLst>
        </pc:spChg>
        <pc:spChg chg="add mod">
          <ac:chgData name="Vlachokostas, Efthimios A" userId="7c6b014d-321a-4d82-bd27-f1023c2dc5f6" providerId="ADAL" clId="{C0897E4B-BD6E-4585-9D57-F79A55310B31}" dt="2022-02-28T01:11:03.968" v="506" actId="20577"/>
          <ac:spMkLst>
            <pc:docMk/>
            <pc:sldMk cId="3204864474" sldId="2914"/>
            <ac:spMk id="13" creationId="{E55213B1-B95B-4AF7-B865-84D352A99DC1}"/>
          </ac:spMkLst>
        </pc:spChg>
        <pc:spChg chg="add mod">
          <ac:chgData name="Vlachokostas, Efthimios A" userId="7c6b014d-321a-4d82-bd27-f1023c2dc5f6" providerId="ADAL" clId="{C0897E4B-BD6E-4585-9D57-F79A55310B31}" dt="2022-02-28T01:10:58.634" v="504" actId="207"/>
          <ac:spMkLst>
            <pc:docMk/>
            <pc:sldMk cId="3204864474" sldId="2914"/>
            <ac:spMk id="14" creationId="{D457CD4C-2AA2-4D33-AE9B-2BCE13CB9FDE}"/>
          </ac:spMkLst>
        </pc:spChg>
        <pc:spChg chg="add mod">
          <ac:chgData name="Vlachokostas, Efthimios A" userId="7c6b014d-321a-4d82-bd27-f1023c2dc5f6" providerId="ADAL" clId="{C0897E4B-BD6E-4585-9D57-F79A55310B31}" dt="2022-02-28T01:15:47.729" v="745" actId="1076"/>
          <ac:spMkLst>
            <pc:docMk/>
            <pc:sldMk cId="3204864474" sldId="2914"/>
            <ac:spMk id="15" creationId="{A0E02823-14C7-472F-892E-C0208A858466}"/>
          </ac:spMkLst>
        </pc:spChg>
        <pc:spChg chg="add mod">
          <ac:chgData name="Vlachokostas, Efthimios A" userId="7c6b014d-321a-4d82-bd27-f1023c2dc5f6" providerId="ADAL" clId="{C0897E4B-BD6E-4585-9D57-F79A55310B31}" dt="2022-02-28T01:16:22.335" v="790" actId="1076"/>
          <ac:spMkLst>
            <pc:docMk/>
            <pc:sldMk cId="3204864474" sldId="2914"/>
            <ac:spMk id="16" creationId="{62AC59F1-E2BB-415B-A063-B098812624E5}"/>
          </ac:spMkLst>
        </pc:spChg>
        <pc:spChg chg="add mod">
          <ac:chgData name="Vlachokostas, Efthimios A" userId="7c6b014d-321a-4d82-bd27-f1023c2dc5f6" providerId="ADAL" clId="{C0897E4B-BD6E-4585-9D57-F79A55310B31}" dt="2022-03-07T19:31:19.953" v="1812" actId="20577"/>
          <ac:spMkLst>
            <pc:docMk/>
            <pc:sldMk cId="3204864474" sldId="2914"/>
            <ac:spMk id="17" creationId="{D4EB8331-C570-48ED-A225-8193523BC1C3}"/>
          </ac:spMkLst>
        </pc:spChg>
        <pc:spChg chg="add mod">
          <ac:chgData name="Vlachokostas, Efthimios A" userId="7c6b014d-321a-4d82-bd27-f1023c2dc5f6" providerId="ADAL" clId="{C0897E4B-BD6E-4585-9D57-F79A55310B31}" dt="2022-03-07T19:31:26.958" v="1815" actId="20577"/>
          <ac:spMkLst>
            <pc:docMk/>
            <pc:sldMk cId="3204864474" sldId="2914"/>
            <ac:spMk id="18" creationId="{F127DB57-EF6F-459F-9FBC-3435A6D1E8C7}"/>
          </ac:spMkLst>
        </pc:spChg>
        <pc:spChg chg="add mod">
          <ac:chgData name="Vlachokostas, Efthimios A" userId="7c6b014d-321a-4d82-bd27-f1023c2dc5f6" providerId="ADAL" clId="{C0897E4B-BD6E-4585-9D57-F79A55310B31}" dt="2022-03-07T19:31:34.414" v="1818" actId="20577"/>
          <ac:spMkLst>
            <pc:docMk/>
            <pc:sldMk cId="3204864474" sldId="2914"/>
            <ac:spMk id="19" creationId="{D5EF4D38-4C01-4BCC-B3DA-3DD8A7ACA3CE}"/>
          </ac:spMkLst>
        </pc:spChg>
        <pc:spChg chg="add mod">
          <ac:chgData name="Vlachokostas, Efthimios A" userId="7c6b014d-321a-4d82-bd27-f1023c2dc5f6" providerId="ADAL" clId="{C0897E4B-BD6E-4585-9D57-F79A55310B31}" dt="2022-03-07T19:31:41.099" v="1821" actId="20577"/>
          <ac:spMkLst>
            <pc:docMk/>
            <pc:sldMk cId="3204864474" sldId="2914"/>
            <ac:spMk id="20" creationId="{22D08C76-260B-4633-876E-85E4BD7A5BAF}"/>
          </ac:spMkLst>
        </pc:spChg>
        <pc:picChg chg="add mod">
          <ac:chgData name="Vlachokostas, Efthimios A" userId="7c6b014d-321a-4d82-bd27-f1023c2dc5f6" providerId="ADAL" clId="{C0897E4B-BD6E-4585-9D57-F79A55310B31}" dt="2022-02-28T01:01:10.474" v="86" actId="1076"/>
          <ac:picMkLst>
            <pc:docMk/>
            <pc:sldMk cId="3204864474" sldId="2914"/>
            <ac:picMk id="3" creationId="{7B57362E-35B5-4EC1-B659-7665334C8B5A}"/>
          </ac:picMkLst>
        </pc:picChg>
        <pc:picChg chg="add mod">
          <ac:chgData name="Vlachokostas, Efthimios A" userId="7c6b014d-321a-4d82-bd27-f1023c2dc5f6" providerId="ADAL" clId="{C0897E4B-BD6E-4585-9D57-F79A55310B31}" dt="2022-02-28T01:01:37.366" v="91" actId="1076"/>
          <ac:picMkLst>
            <pc:docMk/>
            <pc:sldMk cId="3204864474" sldId="2914"/>
            <ac:picMk id="5" creationId="{EEE800AC-C16F-41FC-9C2F-91400052B7A8}"/>
          </ac:picMkLst>
        </pc:picChg>
        <pc:picChg chg="add mod">
          <ac:chgData name="Vlachokostas, Efthimios A" userId="7c6b014d-321a-4d82-bd27-f1023c2dc5f6" providerId="ADAL" clId="{C0897E4B-BD6E-4585-9D57-F79A55310B31}" dt="2022-02-28T01:02:02.856" v="95" actId="14100"/>
          <ac:picMkLst>
            <pc:docMk/>
            <pc:sldMk cId="3204864474" sldId="2914"/>
            <ac:picMk id="7" creationId="{7471EB48-79ED-4747-9691-B1AD9CF124A3}"/>
          </ac:picMkLst>
        </pc:picChg>
        <pc:picChg chg="add mod">
          <ac:chgData name="Vlachokostas, Efthimios A" userId="7c6b014d-321a-4d82-bd27-f1023c2dc5f6" providerId="ADAL" clId="{C0897E4B-BD6E-4585-9D57-F79A55310B31}" dt="2022-02-28T01:02:26.517" v="100" actId="1076"/>
          <ac:picMkLst>
            <pc:docMk/>
            <pc:sldMk cId="3204864474" sldId="2914"/>
            <ac:picMk id="9" creationId="{48FFA1B2-BCEE-41D7-9C31-677FB55144AA}"/>
          </ac:picMkLst>
        </pc:picChg>
        <pc:picChg chg="add mod">
          <ac:chgData name="Vlachokostas, Efthimios A" userId="7c6b014d-321a-4d82-bd27-f1023c2dc5f6" providerId="ADAL" clId="{C0897E4B-BD6E-4585-9D57-F79A55310B31}" dt="2022-02-28T01:02:48.494" v="103" actId="1076"/>
          <ac:picMkLst>
            <pc:docMk/>
            <pc:sldMk cId="3204864474" sldId="2914"/>
            <ac:picMk id="11" creationId="{839B2584-F1BC-49D5-9C2C-A9E786E884B3}"/>
          </ac:picMkLst>
        </pc:picChg>
        <pc:picChg chg="add del mod">
          <ac:chgData name="Vlachokostas, Efthimios A" userId="7c6b014d-321a-4d82-bd27-f1023c2dc5f6" providerId="ADAL" clId="{C0897E4B-BD6E-4585-9D57-F79A55310B31}" dt="2022-02-28T01:04:22.726" v="116" actId="21"/>
          <ac:picMkLst>
            <pc:docMk/>
            <pc:sldMk cId="3204864474" sldId="2914"/>
            <ac:picMk id="12" creationId="{D3EBD1EA-2FDC-4D1B-AAB4-9F211DC6E76E}"/>
          </ac:picMkLst>
        </pc:picChg>
      </pc:sldChg>
      <pc:sldChg chg="addSp delSp modSp new add del mod modNotesTx">
        <pc:chgData name="Vlachokostas, Efthimios A" userId="7c6b014d-321a-4d82-bd27-f1023c2dc5f6" providerId="ADAL" clId="{C0897E4B-BD6E-4585-9D57-F79A55310B31}" dt="2022-03-08T23:06:24.553" v="3022" actId="6549"/>
        <pc:sldMkLst>
          <pc:docMk/>
          <pc:sldMk cId="2805233565" sldId="2915"/>
        </pc:sldMkLst>
        <pc:spChg chg="mod">
          <ac:chgData name="Vlachokostas, Efthimios A" userId="7c6b014d-321a-4d82-bd27-f1023c2dc5f6" providerId="ADAL" clId="{C0897E4B-BD6E-4585-9D57-F79A55310B31}" dt="2022-02-28T01:12:13.051" v="552" actId="27636"/>
          <ac:spMkLst>
            <pc:docMk/>
            <pc:sldMk cId="2805233565" sldId="2915"/>
            <ac:spMk id="2" creationId="{F21B2A41-3C64-44B3-B398-1B7EEA7CFA84}"/>
          </ac:spMkLst>
        </pc:spChg>
        <pc:spChg chg="add mod">
          <ac:chgData name="Vlachokostas, Efthimios A" userId="7c6b014d-321a-4d82-bd27-f1023c2dc5f6" providerId="ADAL" clId="{C0897E4B-BD6E-4585-9D57-F79A55310B31}" dt="2022-03-07T19:31:53.387" v="1826" actId="20577"/>
          <ac:spMkLst>
            <pc:docMk/>
            <pc:sldMk cId="2805233565" sldId="2915"/>
            <ac:spMk id="8" creationId="{3606B34A-B43E-4F65-BF5D-AA56222CCA8A}"/>
          </ac:spMkLst>
        </pc:spChg>
        <pc:spChg chg="add mod">
          <ac:chgData name="Vlachokostas, Efthimios A" userId="7c6b014d-321a-4d82-bd27-f1023c2dc5f6" providerId="ADAL" clId="{C0897E4B-BD6E-4585-9D57-F79A55310B31}" dt="2022-03-07T19:31:59.374" v="1830" actId="20577"/>
          <ac:spMkLst>
            <pc:docMk/>
            <pc:sldMk cId="2805233565" sldId="2915"/>
            <ac:spMk id="10" creationId="{2D952EE4-4245-482E-870C-CED090AA734D}"/>
          </ac:spMkLst>
        </pc:spChg>
        <pc:spChg chg="add mod">
          <ac:chgData name="Vlachokostas, Efthimios A" userId="7c6b014d-321a-4d82-bd27-f1023c2dc5f6" providerId="ADAL" clId="{C0897E4B-BD6E-4585-9D57-F79A55310B31}" dt="2022-03-07T19:42:15.934" v="1836" actId="20577"/>
          <ac:spMkLst>
            <pc:docMk/>
            <pc:sldMk cId="2805233565" sldId="2915"/>
            <ac:spMk id="12" creationId="{4683B27C-1C20-4C89-999F-490FC5ACCBC1}"/>
          </ac:spMkLst>
        </pc:spChg>
        <pc:spChg chg="add mod">
          <ac:chgData name="Vlachokostas, Efthimios A" userId="7c6b014d-321a-4d82-bd27-f1023c2dc5f6" providerId="ADAL" clId="{C0897E4B-BD6E-4585-9D57-F79A55310B31}" dt="2022-03-07T19:42:24.582" v="1840" actId="20577"/>
          <ac:spMkLst>
            <pc:docMk/>
            <pc:sldMk cId="2805233565" sldId="2915"/>
            <ac:spMk id="13" creationId="{F89B7FB0-790A-4C0C-95D8-B83E77D6A897}"/>
          </ac:spMkLst>
        </pc:spChg>
        <pc:spChg chg="add mod">
          <ac:chgData name="Vlachokostas, Efthimios A" userId="7c6b014d-321a-4d82-bd27-f1023c2dc5f6" providerId="ADAL" clId="{C0897E4B-BD6E-4585-9D57-F79A55310B31}" dt="2022-03-08T23:06:24.553" v="3022" actId="6549"/>
          <ac:spMkLst>
            <pc:docMk/>
            <pc:sldMk cId="2805233565" sldId="2915"/>
            <ac:spMk id="14" creationId="{D96A70CD-4468-4A78-867E-88DF91676888}"/>
          </ac:spMkLst>
        </pc:spChg>
        <pc:picChg chg="add del mod">
          <ac:chgData name="Vlachokostas, Efthimios A" userId="7c6b014d-321a-4d82-bd27-f1023c2dc5f6" providerId="ADAL" clId="{C0897E4B-BD6E-4585-9D57-F79A55310B31}" dt="2022-02-28T01:04:14.560" v="112" actId="21"/>
          <ac:picMkLst>
            <pc:docMk/>
            <pc:sldMk cId="2805233565" sldId="2915"/>
            <ac:picMk id="4" creationId="{9F2F86C2-C4B8-4125-97DA-A4F1113C7E96}"/>
          </ac:picMkLst>
        </pc:picChg>
        <pc:picChg chg="add mod">
          <ac:chgData name="Vlachokostas, Efthimios A" userId="7c6b014d-321a-4d82-bd27-f1023c2dc5f6" providerId="ADAL" clId="{C0897E4B-BD6E-4585-9D57-F79A55310B31}" dt="2022-03-07T19:31:47.831" v="1824" actId="1076"/>
          <ac:picMkLst>
            <pc:docMk/>
            <pc:sldMk cId="2805233565" sldId="2915"/>
            <ac:picMk id="5" creationId="{F577D91C-503A-4BCA-B85B-EEEE8DBEF96B}"/>
          </ac:picMkLst>
        </pc:picChg>
        <pc:picChg chg="add mod">
          <ac:chgData name="Vlachokostas, Efthimios A" userId="7c6b014d-321a-4d82-bd27-f1023c2dc5f6" providerId="ADAL" clId="{C0897E4B-BD6E-4585-9D57-F79A55310B31}" dt="2022-02-28T01:04:46.999" v="122" actId="14100"/>
          <ac:picMkLst>
            <pc:docMk/>
            <pc:sldMk cId="2805233565" sldId="2915"/>
            <ac:picMk id="7" creationId="{6CDCE4C9-98B3-4520-90B2-81818209FE74}"/>
          </ac:picMkLst>
        </pc:picChg>
        <pc:picChg chg="add mod">
          <ac:chgData name="Vlachokostas, Efthimios A" userId="7c6b014d-321a-4d82-bd27-f1023c2dc5f6" providerId="ADAL" clId="{C0897E4B-BD6E-4585-9D57-F79A55310B31}" dt="2022-02-28T01:05:13.927" v="126" actId="14100"/>
          <ac:picMkLst>
            <pc:docMk/>
            <pc:sldMk cId="2805233565" sldId="2915"/>
            <ac:picMk id="9" creationId="{6F1522FC-9B06-441F-80CF-A3C9BCEEB07C}"/>
          </ac:picMkLst>
        </pc:picChg>
        <pc:picChg chg="add mod">
          <ac:chgData name="Vlachokostas, Efthimios A" userId="7c6b014d-321a-4d82-bd27-f1023c2dc5f6" providerId="ADAL" clId="{C0897E4B-BD6E-4585-9D57-F79A55310B31}" dt="2022-02-28T01:05:34.209" v="131" actId="1076"/>
          <ac:picMkLst>
            <pc:docMk/>
            <pc:sldMk cId="2805233565" sldId="2915"/>
            <ac:picMk id="11" creationId="{187A2BE1-B9D4-442E-8A82-848F5DE131C3}"/>
          </ac:picMkLst>
        </pc:picChg>
        <pc:picChg chg="add del mod">
          <ac:chgData name="Vlachokostas, Efthimios A" userId="7c6b014d-321a-4d82-bd27-f1023c2dc5f6" providerId="ADAL" clId="{C0897E4B-BD6E-4585-9D57-F79A55310B31}" dt="2022-02-28T01:06:42.289" v="141" actId="21"/>
          <ac:picMkLst>
            <pc:docMk/>
            <pc:sldMk cId="2805233565" sldId="2915"/>
            <ac:picMk id="12" creationId="{B5EEAFDD-FBA9-438D-BAC3-5FC60CC1B019}"/>
          </ac:picMkLst>
        </pc:picChg>
      </pc:sldChg>
      <pc:sldChg chg="addSp delSp modSp new add del mod modNotesTx">
        <pc:chgData name="Vlachokostas, Efthimios A" userId="7c6b014d-321a-4d82-bd27-f1023c2dc5f6" providerId="ADAL" clId="{C0897E4B-BD6E-4585-9D57-F79A55310B31}" dt="2022-03-08T23:05:12.064" v="2913" actId="404"/>
        <pc:sldMkLst>
          <pc:docMk/>
          <pc:sldMk cId="788797626" sldId="2916"/>
        </pc:sldMkLst>
        <pc:spChg chg="mod">
          <ac:chgData name="Vlachokostas, Efthimios A" userId="7c6b014d-321a-4d82-bd27-f1023c2dc5f6" providerId="ADAL" clId="{C0897E4B-BD6E-4585-9D57-F79A55310B31}" dt="2022-02-28T01:12:16.356" v="555" actId="27636"/>
          <ac:spMkLst>
            <pc:docMk/>
            <pc:sldMk cId="788797626" sldId="2916"/>
            <ac:spMk id="2" creationId="{7456023A-2EE2-4C43-BD78-8E834EA993A5}"/>
          </ac:spMkLst>
        </pc:spChg>
        <pc:spChg chg="add mod">
          <ac:chgData name="Vlachokostas, Efthimios A" userId="7c6b014d-321a-4d82-bd27-f1023c2dc5f6" providerId="ADAL" clId="{C0897E4B-BD6E-4585-9D57-F79A55310B31}" dt="2022-03-08T23:05:12.064" v="2913" actId="404"/>
          <ac:spMkLst>
            <pc:docMk/>
            <pc:sldMk cId="788797626" sldId="2916"/>
            <ac:spMk id="6" creationId="{BAC2EA3C-6EEA-4A48-87BB-F2BE9EDC4B47}"/>
          </ac:spMkLst>
        </pc:spChg>
        <pc:spChg chg="add mod">
          <ac:chgData name="Vlachokostas, Efthimios A" userId="7c6b014d-321a-4d82-bd27-f1023c2dc5f6" providerId="ADAL" clId="{C0897E4B-BD6E-4585-9D57-F79A55310B31}" dt="2022-03-07T19:42:33.615" v="1844" actId="20577"/>
          <ac:spMkLst>
            <pc:docMk/>
            <pc:sldMk cId="788797626" sldId="2916"/>
            <ac:spMk id="7" creationId="{8E03D9C7-382F-4145-8C87-267CC2AB4DB8}"/>
          </ac:spMkLst>
        </pc:spChg>
        <pc:picChg chg="add del mod">
          <ac:chgData name="Vlachokostas, Efthimios A" userId="7c6b014d-321a-4d82-bd27-f1023c2dc5f6" providerId="ADAL" clId="{C0897E4B-BD6E-4585-9D57-F79A55310B31}" dt="2022-02-28T01:06:35.590" v="137" actId="21"/>
          <ac:picMkLst>
            <pc:docMk/>
            <pc:sldMk cId="788797626" sldId="2916"/>
            <ac:picMk id="4" creationId="{2A033401-500C-4C04-90E4-319579FFFE59}"/>
          </ac:picMkLst>
        </pc:picChg>
        <pc:picChg chg="add mod">
          <ac:chgData name="Vlachokostas, Efthimios A" userId="7c6b014d-321a-4d82-bd27-f1023c2dc5f6" providerId="ADAL" clId="{C0897E4B-BD6E-4585-9D57-F79A55310B31}" dt="2022-02-28T01:06:43.842" v="142"/>
          <ac:picMkLst>
            <pc:docMk/>
            <pc:sldMk cId="788797626" sldId="2916"/>
            <ac:picMk id="5" creationId="{19C68DD6-7CAD-48B4-8430-47865666B01F}"/>
          </ac:picMkLst>
        </pc:picChg>
      </pc:sldChg>
      <pc:sldChg chg="add del">
        <pc:chgData name="Vlachokostas, Efthimios A" userId="7c6b014d-321a-4d82-bd27-f1023c2dc5f6" providerId="ADAL" clId="{C0897E4B-BD6E-4585-9D57-F79A55310B31}" dt="2022-02-28T01:04:12.074" v="110"/>
        <pc:sldMkLst>
          <pc:docMk/>
          <pc:sldMk cId="3079017626" sldId="2916"/>
        </pc:sldMkLst>
      </pc:sldChg>
      <pc:sldChg chg="modSp new mod">
        <pc:chgData name="Vlachokostas, Efthimios A" userId="7c6b014d-321a-4d82-bd27-f1023c2dc5f6" providerId="ADAL" clId="{C0897E4B-BD6E-4585-9D57-F79A55310B31}" dt="2022-02-28T01:22:02.931" v="961" actId="20577"/>
        <pc:sldMkLst>
          <pc:docMk/>
          <pc:sldMk cId="1335345177" sldId="2917"/>
        </pc:sldMkLst>
        <pc:spChg chg="mod">
          <ac:chgData name="Vlachokostas, Efthimios A" userId="7c6b014d-321a-4d82-bd27-f1023c2dc5f6" providerId="ADAL" clId="{C0897E4B-BD6E-4585-9D57-F79A55310B31}" dt="2022-02-28T01:22:02.931" v="961" actId="20577"/>
          <ac:spMkLst>
            <pc:docMk/>
            <pc:sldMk cId="1335345177" sldId="2917"/>
            <ac:spMk id="2" creationId="{599FE203-FADE-4F1E-A185-0CD98CFBC90E}"/>
          </ac:spMkLst>
        </pc:spChg>
      </pc:sldChg>
      <pc:sldChg chg="addSp delSp modSp new mod">
        <pc:chgData name="Vlachokostas, Efthimios A" userId="7c6b014d-321a-4d82-bd27-f1023c2dc5f6" providerId="ADAL" clId="{C0897E4B-BD6E-4585-9D57-F79A55310B31}" dt="2022-02-28T04:32:26.686" v="1529" actId="1076"/>
        <pc:sldMkLst>
          <pc:docMk/>
          <pc:sldMk cId="3535065398" sldId="2918"/>
        </pc:sldMkLst>
        <pc:spChg chg="del">
          <ac:chgData name="Vlachokostas, Efthimios A" userId="7c6b014d-321a-4d82-bd27-f1023c2dc5f6" providerId="ADAL" clId="{C0897E4B-BD6E-4585-9D57-F79A55310B31}" dt="2022-02-28T01:17:10.761" v="808"/>
          <ac:spMkLst>
            <pc:docMk/>
            <pc:sldMk cId="3535065398" sldId="2918"/>
            <ac:spMk id="2" creationId="{9A4FB484-260F-4832-89BA-8982CBB1D7A7}"/>
          </ac:spMkLst>
        </pc:spChg>
        <pc:spChg chg="add mod">
          <ac:chgData name="Vlachokostas, Efthimios A" userId="7c6b014d-321a-4d82-bd27-f1023c2dc5f6" providerId="ADAL" clId="{C0897E4B-BD6E-4585-9D57-F79A55310B31}" dt="2022-02-28T01:17:10.761" v="808"/>
          <ac:spMkLst>
            <pc:docMk/>
            <pc:sldMk cId="3535065398" sldId="2918"/>
            <ac:spMk id="3" creationId="{A02E83ED-0671-42DB-A6B0-B26863DB5C98}"/>
          </ac:spMkLst>
        </pc:spChg>
        <pc:picChg chg="add mod">
          <ac:chgData name="Vlachokostas, Efthimios A" userId="7c6b014d-321a-4d82-bd27-f1023c2dc5f6" providerId="ADAL" clId="{C0897E4B-BD6E-4585-9D57-F79A55310B31}" dt="2022-02-28T04:32:26.686" v="1529" actId="1076"/>
          <ac:picMkLst>
            <pc:docMk/>
            <pc:sldMk cId="3535065398" sldId="2918"/>
            <ac:picMk id="4" creationId="{39B0A8DA-79F7-4889-BC8F-B74CE7BDB830}"/>
          </ac:picMkLst>
        </pc:picChg>
      </pc:sldChg>
      <pc:sldChg chg="addSp modSp add del mod">
        <pc:chgData name="Vlachokostas, Efthimios A" userId="7c6b014d-321a-4d82-bd27-f1023c2dc5f6" providerId="ADAL" clId="{C0897E4B-BD6E-4585-9D57-F79A55310B31}" dt="2022-02-28T04:32:51.837" v="1531" actId="1076"/>
        <pc:sldMkLst>
          <pc:docMk/>
          <pc:sldMk cId="58768771" sldId="2919"/>
        </pc:sldMkLst>
        <pc:spChg chg="mod">
          <ac:chgData name="Vlachokostas, Efthimios A" userId="7c6b014d-321a-4d82-bd27-f1023c2dc5f6" providerId="ADAL" clId="{C0897E4B-BD6E-4585-9D57-F79A55310B31}" dt="2022-02-28T01:20:24.203" v="881" actId="20577"/>
          <ac:spMkLst>
            <pc:docMk/>
            <pc:sldMk cId="58768771" sldId="2919"/>
            <ac:spMk id="3" creationId="{A02E83ED-0671-42DB-A6B0-B26863DB5C98}"/>
          </ac:spMkLst>
        </pc:spChg>
        <pc:picChg chg="add mod">
          <ac:chgData name="Vlachokostas, Efthimios A" userId="7c6b014d-321a-4d82-bd27-f1023c2dc5f6" providerId="ADAL" clId="{C0897E4B-BD6E-4585-9D57-F79A55310B31}" dt="2022-02-28T04:32:51.837" v="1531" actId="1076"/>
          <ac:picMkLst>
            <pc:docMk/>
            <pc:sldMk cId="58768771" sldId="2919"/>
            <ac:picMk id="2" creationId="{29E62723-1BE7-4CFF-9986-DD770D871848}"/>
          </ac:picMkLst>
        </pc:picChg>
      </pc:sldChg>
      <pc:sldChg chg="addSp delSp modSp new del mod">
        <pc:chgData name="Vlachokostas, Efthimios A" userId="7c6b014d-321a-4d82-bd27-f1023c2dc5f6" providerId="ADAL" clId="{C0897E4B-BD6E-4585-9D57-F79A55310B31}" dt="2022-02-28T01:19:49.663" v="866" actId="47"/>
        <pc:sldMkLst>
          <pc:docMk/>
          <pc:sldMk cId="2608025294" sldId="2919"/>
        </pc:sldMkLst>
        <pc:spChg chg="del">
          <ac:chgData name="Vlachokostas, Efthimios A" userId="7c6b014d-321a-4d82-bd27-f1023c2dc5f6" providerId="ADAL" clId="{C0897E4B-BD6E-4585-9D57-F79A55310B31}" dt="2022-02-28T01:17:21.181" v="810"/>
          <ac:spMkLst>
            <pc:docMk/>
            <pc:sldMk cId="2608025294" sldId="2919"/>
            <ac:spMk id="2" creationId="{031D1FBC-4242-46DE-B4FF-723BCEAD5A69}"/>
          </ac:spMkLst>
        </pc:spChg>
        <pc:spChg chg="add mod">
          <ac:chgData name="Vlachokostas, Efthimios A" userId="7c6b014d-321a-4d82-bd27-f1023c2dc5f6" providerId="ADAL" clId="{C0897E4B-BD6E-4585-9D57-F79A55310B31}" dt="2022-02-28T01:17:27.970" v="821" actId="20577"/>
          <ac:spMkLst>
            <pc:docMk/>
            <pc:sldMk cId="2608025294" sldId="2919"/>
            <ac:spMk id="3" creationId="{A242D782-90BA-4A8F-AE59-A9622AA248D6}"/>
          </ac:spMkLst>
        </pc:spChg>
      </pc:sldChg>
      <pc:sldChg chg="addSp modSp new add del mod modNotesTx">
        <pc:chgData name="Vlachokostas, Efthimios A" userId="7c6b014d-321a-4d82-bd27-f1023c2dc5f6" providerId="ADAL" clId="{C0897E4B-BD6E-4585-9D57-F79A55310B31}" dt="2022-02-28T02:01:39.804" v="1500" actId="47"/>
        <pc:sldMkLst>
          <pc:docMk/>
          <pc:sldMk cId="448663749" sldId="2920"/>
        </pc:sldMkLst>
        <pc:spChg chg="mod">
          <ac:chgData name="Vlachokostas, Efthimios A" userId="7c6b014d-321a-4d82-bd27-f1023c2dc5f6" providerId="ADAL" clId="{C0897E4B-BD6E-4585-9D57-F79A55310B31}" dt="2022-02-28T01:27:15.148" v="1009" actId="20577"/>
          <ac:spMkLst>
            <pc:docMk/>
            <pc:sldMk cId="448663749" sldId="2920"/>
            <ac:spMk id="2" creationId="{E332A95D-B6AB-4279-B1EE-AE31E72007A6}"/>
          </ac:spMkLst>
        </pc:spChg>
        <pc:spChg chg="add mod">
          <ac:chgData name="Vlachokostas, Efthimios A" userId="7c6b014d-321a-4d82-bd27-f1023c2dc5f6" providerId="ADAL" clId="{C0897E4B-BD6E-4585-9D57-F79A55310B31}" dt="2022-02-28T01:32:15.842" v="1108" actId="207"/>
          <ac:spMkLst>
            <pc:docMk/>
            <pc:sldMk cId="448663749" sldId="2920"/>
            <ac:spMk id="5" creationId="{C88182FD-E08F-4275-B56F-3A07F42F30EA}"/>
          </ac:spMkLst>
        </pc:spChg>
        <pc:spChg chg="add mod">
          <ac:chgData name="Vlachokostas, Efthimios A" userId="7c6b014d-321a-4d82-bd27-f1023c2dc5f6" providerId="ADAL" clId="{C0897E4B-BD6E-4585-9D57-F79A55310B31}" dt="2022-02-28T01:33:43.769" v="1264" actId="20577"/>
          <ac:spMkLst>
            <pc:docMk/>
            <pc:sldMk cId="448663749" sldId="2920"/>
            <ac:spMk id="6" creationId="{CB19DD84-C08F-4AD4-9348-3E307DC5FE40}"/>
          </ac:spMkLst>
        </pc:spChg>
        <pc:picChg chg="add mod">
          <ac:chgData name="Vlachokostas, Efthimios A" userId="7c6b014d-321a-4d82-bd27-f1023c2dc5f6" providerId="ADAL" clId="{C0897E4B-BD6E-4585-9D57-F79A55310B31}" dt="2022-02-28T01:27:02.149" v="976" actId="1076"/>
          <ac:picMkLst>
            <pc:docMk/>
            <pc:sldMk cId="448663749" sldId="2920"/>
            <ac:picMk id="4" creationId="{315CD256-E7CE-4C5B-8743-8FEBD664CD97}"/>
          </ac:picMkLst>
        </pc:picChg>
      </pc:sldChg>
      <pc:sldChg chg="addSp delSp modSp new add del mod modNotesTx">
        <pc:chgData name="Vlachokostas, Efthimios A" userId="7c6b014d-321a-4d82-bd27-f1023c2dc5f6" providerId="ADAL" clId="{C0897E4B-BD6E-4585-9D57-F79A55310B31}" dt="2022-03-08T22:51:21.486" v="2343" actId="20577"/>
        <pc:sldMkLst>
          <pc:docMk/>
          <pc:sldMk cId="2567247230" sldId="2921"/>
        </pc:sldMkLst>
        <pc:spChg chg="mod">
          <ac:chgData name="Vlachokostas, Efthimios A" userId="7c6b014d-321a-4d82-bd27-f1023c2dc5f6" providerId="ADAL" clId="{C0897E4B-BD6E-4585-9D57-F79A55310B31}" dt="2022-02-28T02:00:12.279" v="1464" actId="20577"/>
          <ac:spMkLst>
            <pc:docMk/>
            <pc:sldMk cId="2567247230" sldId="2921"/>
            <ac:spMk id="2" creationId="{821E132C-09D9-44F1-89BB-C433E72D47DA}"/>
          </ac:spMkLst>
        </pc:spChg>
        <pc:spChg chg="add del mod">
          <ac:chgData name="Vlachokostas, Efthimios A" userId="7c6b014d-321a-4d82-bd27-f1023c2dc5f6" providerId="ADAL" clId="{C0897E4B-BD6E-4585-9D57-F79A55310B31}" dt="2022-03-08T19:41:38.714" v="1849" actId="478"/>
          <ac:spMkLst>
            <pc:docMk/>
            <pc:sldMk cId="2567247230" sldId="2921"/>
            <ac:spMk id="10" creationId="{7EE45FA1-41FC-436C-BD56-9A94E45CEFB6}"/>
          </ac:spMkLst>
        </pc:spChg>
        <pc:spChg chg="add mod">
          <ac:chgData name="Vlachokostas, Efthimios A" userId="7c6b014d-321a-4d82-bd27-f1023c2dc5f6" providerId="ADAL" clId="{C0897E4B-BD6E-4585-9D57-F79A55310B31}" dt="2022-02-28T01:59:56.675" v="1433" actId="1076"/>
          <ac:spMkLst>
            <pc:docMk/>
            <pc:sldMk cId="2567247230" sldId="2921"/>
            <ac:spMk id="11" creationId="{05DE28A3-8092-4808-A5A9-AA12E2E51CD5}"/>
          </ac:spMkLst>
        </pc:spChg>
        <pc:spChg chg="add mod">
          <ac:chgData name="Vlachokostas, Efthimios A" userId="7c6b014d-321a-4d82-bd27-f1023c2dc5f6" providerId="ADAL" clId="{C0897E4B-BD6E-4585-9D57-F79A55310B31}" dt="2022-03-08T19:41:42.220" v="1850" actId="1076"/>
          <ac:spMkLst>
            <pc:docMk/>
            <pc:sldMk cId="2567247230" sldId="2921"/>
            <ac:spMk id="12" creationId="{C925D718-A0CF-44CF-9387-116D7D132485}"/>
          </ac:spMkLst>
        </pc:spChg>
        <pc:spChg chg="add mod">
          <ac:chgData name="Vlachokostas, Efthimios A" userId="7c6b014d-321a-4d82-bd27-f1023c2dc5f6" providerId="ADAL" clId="{C0897E4B-BD6E-4585-9D57-F79A55310B31}" dt="2022-03-08T20:48:35.650" v="1989" actId="20577"/>
          <ac:spMkLst>
            <pc:docMk/>
            <pc:sldMk cId="2567247230" sldId="2921"/>
            <ac:spMk id="13" creationId="{0050E868-9E0E-4045-A6DE-26F8462E0C85}"/>
          </ac:spMkLst>
        </pc:spChg>
        <pc:spChg chg="add mod">
          <ac:chgData name="Vlachokostas, Efthimios A" userId="7c6b014d-321a-4d82-bd27-f1023c2dc5f6" providerId="ADAL" clId="{C0897E4B-BD6E-4585-9D57-F79A55310B31}" dt="2022-03-08T20:49:48.067" v="2085" actId="20577"/>
          <ac:spMkLst>
            <pc:docMk/>
            <pc:sldMk cId="2567247230" sldId="2921"/>
            <ac:spMk id="14" creationId="{F011B331-E971-429D-A132-00BAE007672C}"/>
          </ac:spMkLst>
        </pc:spChg>
        <pc:spChg chg="add mod">
          <ac:chgData name="Vlachokostas, Efthimios A" userId="7c6b014d-321a-4d82-bd27-f1023c2dc5f6" providerId="ADAL" clId="{C0897E4B-BD6E-4585-9D57-F79A55310B31}" dt="2022-03-08T22:51:07.926" v="2337" actId="1076"/>
          <ac:spMkLst>
            <pc:docMk/>
            <pc:sldMk cId="2567247230" sldId="2921"/>
            <ac:spMk id="15" creationId="{A37D0380-1690-4431-B29C-DD9B522E598A}"/>
          </ac:spMkLst>
        </pc:spChg>
        <pc:spChg chg="add mod">
          <ac:chgData name="Vlachokostas, Efthimios A" userId="7c6b014d-321a-4d82-bd27-f1023c2dc5f6" providerId="ADAL" clId="{C0897E4B-BD6E-4585-9D57-F79A55310B31}" dt="2022-03-08T22:51:13.955" v="2340" actId="20577"/>
          <ac:spMkLst>
            <pc:docMk/>
            <pc:sldMk cId="2567247230" sldId="2921"/>
            <ac:spMk id="16" creationId="{5C2E437F-3353-49B4-A859-C62D1453CC53}"/>
          </ac:spMkLst>
        </pc:spChg>
        <pc:spChg chg="add mod">
          <ac:chgData name="Vlachokostas, Efthimios A" userId="7c6b014d-321a-4d82-bd27-f1023c2dc5f6" providerId="ADAL" clId="{C0897E4B-BD6E-4585-9D57-F79A55310B31}" dt="2022-03-08T22:51:21.486" v="2343" actId="20577"/>
          <ac:spMkLst>
            <pc:docMk/>
            <pc:sldMk cId="2567247230" sldId="2921"/>
            <ac:spMk id="17" creationId="{1595A421-2180-4E11-AF1C-82A878585F02}"/>
          </ac:spMkLst>
        </pc:spChg>
        <pc:picChg chg="add del mod">
          <ac:chgData name="Vlachokostas, Efthimios A" userId="7c6b014d-321a-4d82-bd27-f1023c2dc5f6" providerId="ADAL" clId="{C0897E4B-BD6E-4585-9D57-F79A55310B31}" dt="2022-02-28T01:36:21.019" v="1277" actId="21"/>
          <ac:picMkLst>
            <pc:docMk/>
            <pc:sldMk cId="2567247230" sldId="2921"/>
            <ac:picMk id="4" creationId="{24EE1550-4D4A-4DC9-805E-FFB359E13290}"/>
          </ac:picMkLst>
        </pc:picChg>
        <pc:picChg chg="add mod">
          <ac:chgData name="Vlachokostas, Efthimios A" userId="7c6b014d-321a-4d82-bd27-f1023c2dc5f6" providerId="ADAL" clId="{C0897E4B-BD6E-4585-9D57-F79A55310B31}" dt="2022-02-28T01:41:44.116" v="1290" actId="1076"/>
          <ac:picMkLst>
            <pc:docMk/>
            <pc:sldMk cId="2567247230" sldId="2921"/>
            <ac:picMk id="5" creationId="{B9C4BB26-AEB3-4FA7-B538-AE79A62BA098}"/>
          </ac:picMkLst>
        </pc:picChg>
        <pc:picChg chg="add mod">
          <ac:chgData name="Vlachokostas, Efthimios A" userId="7c6b014d-321a-4d82-bd27-f1023c2dc5f6" providerId="ADAL" clId="{C0897E4B-BD6E-4585-9D57-F79A55310B31}" dt="2022-02-28T01:41:45.904" v="1291" actId="1076"/>
          <ac:picMkLst>
            <pc:docMk/>
            <pc:sldMk cId="2567247230" sldId="2921"/>
            <ac:picMk id="7" creationId="{CF09B9DA-C7F9-44E8-805D-113853FA3888}"/>
          </ac:picMkLst>
        </pc:picChg>
        <pc:picChg chg="add mod">
          <ac:chgData name="Vlachokostas, Efthimios A" userId="7c6b014d-321a-4d82-bd27-f1023c2dc5f6" providerId="ADAL" clId="{C0897E4B-BD6E-4585-9D57-F79A55310B31}" dt="2022-02-28T01:41:51.037" v="1294" actId="1076"/>
          <ac:picMkLst>
            <pc:docMk/>
            <pc:sldMk cId="2567247230" sldId="2921"/>
            <ac:picMk id="9" creationId="{3F84CE01-91B8-48BC-B7EA-C625B65B3D2C}"/>
          </ac:picMkLst>
        </pc:picChg>
      </pc:sldChg>
      <pc:sldChg chg="addSp delSp modSp new add del mod modNotesTx">
        <pc:chgData name="Vlachokostas, Efthimios A" userId="7c6b014d-321a-4d82-bd27-f1023c2dc5f6" providerId="ADAL" clId="{C0897E4B-BD6E-4585-9D57-F79A55310B31}" dt="2022-03-08T23:03:02.902" v="2671" actId="20577"/>
        <pc:sldMkLst>
          <pc:docMk/>
          <pc:sldMk cId="2166015843" sldId="2922"/>
        </pc:sldMkLst>
        <pc:spChg chg="mod">
          <ac:chgData name="Vlachokostas, Efthimios A" userId="7c6b014d-321a-4d82-bd27-f1023c2dc5f6" providerId="ADAL" clId="{C0897E4B-BD6E-4585-9D57-F79A55310B31}" dt="2022-02-28T02:00:19.501" v="1466" actId="20577"/>
          <ac:spMkLst>
            <pc:docMk/>
            <pc:sldMk cId="2166015843" sldId="2922"/>
            <ac:spMk id="2" creationId="{322943F1-E6F6-4840-A35F-E3A8A732BE7B}"/>
          </ac:spMkLst>
        </pc:spChg>
        <pc:spChg chg="add mod ord">
          <ac:chgData name="Vlachokostas, Efthimios A" userId="7c6b014d-321a-4d82-bd27-f1023c2dc5f6" providerId="ADAL" clId="{C0897E4B-BD6E-4585-9D57-F79A55310B31}" dt="2022-02-28T01:47:14.623" v="1309" actId="166"/>
          <ac:spMkLst>
            <pc:docMk/>
            <pc:sldMk cId="2166015843" sldId="2922"/>
            <ac:spMk id="6" creationId="{BD6E0844-C0E4-46A1-940E-18D9881333E2}"/>
          </ac:spMkLst>
        </pc:spChg>
        <pc:spChg chg="add mod">
          <ac:chgData name="Vlachokostas, Efthimios A" userId="7c6b014d-321a-4d82-bd27-f1023c2dc5f6" providerId="ADAL" clId="{C0897E4B-BD6E-4585-9D57-F79A55310B31}" dt="2022-03-08T22:51:30.493" v="2346" actId="20577"/>
          <ac:spMkLst>
            <pc:docMk/>
            <pc:sldMk cId="2166015843" sldId="2922"/>
            <ac:spMk id="9" creationId="{F24807E6-C25C-482B-BAD7-3C61C400A20F}"/>
          </ac:spMkLst>
        </pc:spChg>
        <pc:spChg chg="add mod">
          <ac:chgData name="Vlachokostas, Efthimios A" userId="7c6b014d-321a-4d82-bd27-f1023c2dc5f6" providerId="ADAL" clId="{C0897E4B-BD6E-4585-9D57-F79A55310B31}" dt="2022-03-08T22:51:36.222" v="2349" actId="20577"/>
          <ac:spMkLst>
            <pc:docMk/>
            <pc:sldMk cId="2166015843" sldId="2922"/>
            <ac:spMk id="10" creationId="{E7931192-44D9-4A5E-A368-D1974DD26A30}"/>
          </ac:spMkLst>
        </pc:spChg>
        <pc:spChg chg="add mod">
          <ac:chgData name="Vlachokostas, Efthimios A" userId="7c6b014d-321a-4d82-bd27-f1023c2dc5f6" providerId="ADAL" clId="{C0897E4B-BD6E-4585-9D57-F79A55310B31}" dt="2022-03-08T22:51:45.737" v="2353" actId="1076"/>
          <ac:spMkLst>
            <pc:docMk/>
            <pc:sldMk cId="2166015843" sldId="2922"/>
            <ac:spMk id="11" creationId="{A395A5C4-0D36-4CCE-A36C-11498AF0FF22}"/>
          </ac:spMkLst>
        </pc:spChg>
        <pc:spChg chg="add mod">
          <ac:chgData name="Vlachokostas, Efthimios A" userId="7c6b014d-321a-4d82-bd27-f1023c2dc5f6" providerId="ADAL" clId="{C0897E4B-BD6E-4585-9D57-F79A55310B31}" dt="2022-03-08T22:54:22.422" v="2526" actId="20577"/>
          <ac:spMkLst>
            <pc:docMk/>
            <pc:sldMk cId="2166015843" sldId="2922"/>
            <ac:spMk id="12" creationId="{99229911-CBB1-4AB4-A954-220154CE03C3}"/>
          </ac:spMkLst>
        </pc:spChg>
        <pc:spChg chg="add mod">
          <ac:chgData name="Vlachokostas, Efthimios A" userId="7c6b014d-321a-4d82-bd27-f1023c2dc5f6" providerId="ADAL" clId="{C0897E4B-BD6E-4585-9D57-F79A55310B31}" dt="2022-03-08T22:55:35.367" v="2585" actId="20577"/>
          <ac:spMkLst>
            <pc:docMk/>
            <pc:sldMk cId="2166015843" sldId="2922"/>
            <ac:spMk id="13" creationId="{A5BDC0DB-FD5A-4D6A-B216-77FB58D085A7}"/>
          </ac:spMkLst>
        </pc:spChg>
        <pc:spChg chg="add mod">
          <ac:chgData name="Vlachokostas, Efthimios A" userId="7c6b014d-321a-4d82-bd27-f1023c2dc5f6" providerId="ADAL" clId="{C0897E4B-BD6E-4585-9D57-F79A55310B31}" dt="2022-03-08T23:03:02.902" v="2671" actId="20577"/>
          <ac:spMkLst>
            <pc:docMk/>
            <pc:sldMk cId="2166015843" sldId="2922"/>
            <ac:spMk id="14" creationId="{8AB9986E-8EAA-47D4-A2D0-D6FACE56ABE1}"/>
          </ac:spMkLst>
        </pc:spChg>
        <pc:picChg chg="add mod">
          <ac:chgData name="Vlachokostas, Efthimios A" userId="7c6b014d-321a-4d82-bd27-f1023c2dc5f6" providerId="ADAL" clId="{C0897E4B-BD6E-4585-9D57-F79A55310B31}" dt="2022-02-28T01:47:07.055" v="1306" actId="1076"/>
          <ac:picMkLst>
            <pc:docMk/>
            <pc:sldMk cId="2166015843" sldId="2922"/>
            <ac:picMk id="3" creationId="{6769DEF6-C42A-4D56-B5A5-42C3CBAB5E28}"/>
          </ac:picMkLst>
        </pc:picChg>
        <pc:picChg chg="add mod">
          <ac:chgData name="Vlachokostas, Efthimios A" userId="7c6b014d-321a-4d82-bd27-f1023c2dc5f6" providerId="ADAL" clId="{C0897E4B-BD6E-4585-9D57-F79A55310B31}" dt="2022-02-28T01:47:08.070" v="1307" actId="1076"/>
          <ac:picMkLst>
            <pc:docMk/>
            <pc:sldMk cId="2166015843" sldId="2922"/>
            <ac:picMk id="5" creationId="{750BD265-0CC3-4D68-994E-A434F5EDB30C}"/>
          </ac:picMkLst>
        </pc:picChg>
        <pc:picChg chg="add mod">
          <ac:chgData name="Vlachokostas, Efthimios A" userId="7c6b014d-321a-4d82-bd27-f1023c2dc5f6" providerId="ADAL" clId="{C0897E4B-BD6E-4585-9D57-F79A55310B31}" dt="2022-02-28T01:47:16.496" v="1310" actId="1076"/>
          <ac:picMkLst>
            <pc:docMk/>
            <pc:sldMk cId="2166015843" sldId="2922"/>
            <ac:picMk id="8" creationId="{A11900B0-59CF-4CF7-90D2-AB319BFD94A6}"/>
          </ac:picMkLst>
        </pc:picChg>
        <pc:picChg chg="add del mod">
          <ac:chgData name="Vlachokostas, Efthimios A" userId="7c6b014d-321a-4d82-bd27-f1023c2dc5f6" providerId="ADAL" clId="{C0897E4B-BD6E-4585-9D57-F79A55310B31}" dt="2022-02-28T01:48:13.616" v="1315" actId="478"/>
          <ac:picMkLst>
            <pc:docMk/>
            <pc:sldMk cId="2166015843" sldId="2922"/>
            <ac:picMk id="10" creationId="{A101B3A2-D218-4357-90DD-2930395333BF}"/>
          </ac:picMkLst>
        </pc:picChg>
        <pc:picChg chg="add del mod">
          <ac:chgData name="Vlachokostas, Efthimios A" userId="7c6b014d-321a-4d82-bd27-f1023c2dc5f6" providerId="ADAL" clId="{C0897E4B-BD6E-4585-9D57-F79A55310B31}" dt="2022-02-28T01:50:37.523" v="1333" actId="21"/>
          <ac:picMkLst>
            <pc:docMk/>
            <pc:sldMk cId="2166015843" sldId="2922"/>
            <ac:picMk id="12" creationId="{9F0C7B95-7289-49AA-AEAF-C64A0471E51C}"/>
          </ac:picMkLst>
        </pc:picChg>
        <pc:picChg chg="add del mod">
          <ac:chgData name="Vlachokostas, Efthimios A" userId="7c6b014d-321a-4d82-bd27-f1023c2dc5f6" providerId="ADAL" clId="{C0897E4B-BD6E-4585-9D57-F79A55310B31}" dt="2022-02-28T01:50:37.523" v="1333" actId="21"/>
          <ac:picMkLst>
            <pc:docMk/>
            <pc:sldMk cId="2166015843" sldId="2922"/>
            <ac:picMk id="14" creationId="{B76E109E-9C2C-4672-9900-592216860A8B}"/>
          </ac:picMkLst>
        </pc:picChg>
        <pc:picChg chg="add del mod">
          <ac:chgData name="Vlachokostas, Efthimios A" userId="7c6b014d-321a-4d82-bd27-f1023c2dc5f6" providerId="ADAL" clId="{C0897E4B-BD6E-4585-9D57-F79A55310B31}" dt="2022-02-28T01:50:31.406" v="1330" actId="21"/>
          <ac:picMkLst>
            <pc:docMk/>
            <pc:sldMk cId="2166015843" sldId="2922"/>
            <ac:picMk id="15" creationId="{60AEC500-7450-4950-8FC9-A6B2B14602D1}"/>
          </ac:picMkLst>
        </pc:picChg>
      </pc:sldChg>
      <pc:sldChg chg="addSp delSp modSp new add del mod modNotesTx">
        <pc:chgData name="Vlachokostas, Efthimios A" userId="7c6b014d-321a-4d82-bd27-f1023c2dc5f6" providerId="ADAL" clId="{C0897E4B-BD6E-4585-9D57-F79A55310B31}" dt="2022-03-08T23:03:48.461" v="2774" actId="404"/>
        <pc:sldMkLst>
          <pc:docMk/>
          <pc:sldMk cId="2886598012" sldId="2923"/>
        </pc:sldMkLst>
        <pc:spChg chg="mod">
          <ac:chgData name="Vlachokostas, Efthimios A" userId="7c6b014d-321a-4d82-bd27-f1023c2dc5f6" providerId="ADAL" clId="{C0897E4B-BD6E-4585-9D57-F79A55310B31}" dt="2022-02-28T02:00:24.577" v="1468" actId="20577"/>
          <ac:spMkLst>
            <pc:docMk/>
            <pc:sldMk cId="2886598012" sldId="2923"/>
            <ac:spMk id="2" creationId="{20A52B69-093C-48B3-8DDC-AA8665A96B8D}"/>
          </ac:spMkLst>
        </pc:spChg>
        <pc:spChg chg="add mod">
          <ac:chgData name="Vlachokostas, Efthimios A" userId="7c6b014d-321a-4d82-bd27-f1023c2dc5f6" providerId="ADAL" clId="{C0897E4B-BD6E-4585-9D57-F79A55310B31}" dt="2022-03-08T23:03:46.193" v="2773" actId="404"/>
          <ac:spMkLst>
            <pc:docMk/>
            <pc:sldMk cId="2886598012" sldId="2923"/>
            <ac:spMk id="8" creationId="{AB2B0C35-8D0A-4D85-A3A7-152329989214}"/>
          </ac:spMkLst>
        </pc:spChg>
        <pc:spChg chg="add mod">
          <ac:chgData name="Vlachokostas, Efthimios A" userId="7c6b014d-321a-4d82-bd27-f1023c2dc5f6" providerId="ADAL" clId="{C0897E4B-BD6E-4585-9D57-F79A55310B31}" dt="2022-03-08T23:03:48.461" v="2774" actId="404"/>
          <ac:spMkLst>
            <pc:docMk/>
            <pc:sldMk cId="2886598012" sldId="2923"/>
            <ac:spMk id="9" creationId="{AF31F1FD-E6EC-4F7E-82A3-938E80CAE4B7}"/>
          </ac:spMkLst>
        </pc:spChg>
        <pc:spChg chg="add mod">
          <ac:chgData name="Vlachokostas, Efthimios A" userId="7c6b014d-321a-4d82-bd27-f1023c2dc5f6" providerId="ADAL" clId="{C0897E4B-BD6E-4585-9D57-F79A55310B31}" dt="2022-03-08T22:51:54.054" v="2356" actId="20577"/>
          <ac:spMkLst>
            <pc:docMk/>
            <pc:sldMk cId="2886598012" sldId="2923"/>
            <ac:spMk id="10" creationId="{EA2ADE1B-180E-4AC7-888A-01FA523907F7}"/>
          </ac:spMkLst>
        </pc:spChg>
        <pc:spChg chg="add mod">
          <ac:chgData name="Vlachokostas, Efthimios A" userId="7c6b014d-321a-4d82-bd27-f1023c2dc5f6" providerId="ADAL" clId="{C0897E4B-BD6E-4585-9D57-F79A55310B31}" dt="2022-03-08T22:52:01.153" v="2359" actId="20577"/>
          <ac:spMkLst>
            <pc:docMk/>
            <pc:sldMk cId="2886598012" sldId="2923"/>
            <ac:spMk id="11" creationId="{01C74DAE-2723-4704-B0D8-1E09C029CEBC}"/>
          </ac:spMkLst>
        </pc:spChg>
        <pc:spChg chg="add mod">
          <ac:chgData name="Vlachokostas, Efthimios A" userId="7c6b014d-321a-4d82-bd27-f1023c2dc5f6" providerId="ADAL" clId="{C0897E4B-BD6E-4585-9D57-F79A55310B31}" dt="2022-03-08T22:52:07.449" v="2362" actId="20577"/>
          <ac:spMkLst>
            <pc:docMk/>
            <pc:sldMk cId="2886598012" sldId="2923"/>
            <ac:spMk id="12" creationId="{F6619B2E-DB49-49CA-8EE8-A91A146C9567}"/>
          </ac:spMkLst>
        </pc:spChg>
        <pc:spChg chg="add mod">
          <ac:chgData name="Vlachokostas, Efthimios A" userId="7c6b014d-321a-4d82-bd27-f1023c2dc5f6" providerId="ADAL" clId="{C0897E4B-BD6E-4585-9D57-F79A55310B31}" dt="2022-03-08T23:03:39.574" v="2772" actId="20577"/>
          <ac:spMkLst>
            <pc:docMk/>
            <pc:sldMk cId="2886598012" sldId="2923"/>
            <ac:spMk id="13" creationId="{01DE9CF7-BA32-438B-BAF7-28E22F737F2C}"/>
          </ac:spMkLst>
        </pc:spChg>
        <pc:picChg chg="add del">
          <ac:chgData name="Vlachokostas, Efthimios A" userId="7c6b014d-321a-4d82-bd27-f1023c2dc5f6" providerId="ADAL" clId="{C0897E4B-BD6E-4585-9D57-F79A55310B31}" dt="2022-02-28T01:50:24.015" v="1326" actId="21"/>
          <ac:picMkLst>
            <pc:docMk/>
            <pc:sldMk cId="2886598012" sldId="2923"/>
            <ac:picMk id="4" creationId="{4E533FA8-A4C2-4700-8870-AF35C2A99B4C}"/>
          </ac:picMkLst>
        </pc:picChg>
        <pc:picChg chg="add mod">
          <ac:chgData name="Vlachokostas, Efthimios A" userId="7c6b014d-321a-4d82-bd27-f1023c2dc5f6" providerId="ADAL" clId="{C0897E4B-BD6E-4585-9D57-F79A55310B31}" dt="2022-03-08T22:52:11.974" v="2363" actId="1076"/>
          <ac:picMkLst>
            <pc:docMk/>
            <pc:sldMk cId="2886598012" sldId="2923"/>
            <ac:picMk id="5" creationId="{3ABDD028-5810-4EBE-B519-CE224E7058A9}"/>
          </ac:picMkLst>
        </pc:picChg>
        <pc:picChg chg="add mod">
          <ac:chgData name="Vlachokostas, Efthimios A" userId="7c6b014d-321a-4d82-bd27-f1023c2dc5f6" providerId="ADAL" clId="{C0897E4B-BD6E-4585-9D57-F79A55310B31}" dt="2022-03-08T22:52:11.974" v="2363" actId="1076"/>
          <ac:picMkLst>
            <pc:docMk/>
            <pc:sldMk cId="2886598012" sldId="2923"/>
            <ac:picMk id="6" creationId="{C1AE7468-D2C3-4603-8787-CBCBBECE206E}"/>
          </ac:picMkLst>
        </pc:picChg>
        <pc:picChg chg="add mod">
          <ac:chgData name="Vlachokostas, Efthimios A" userId="7c6b014d-321a-4d82-bd27-f1023c2dc5f6" providerId="ADAL" clId="{C0897E4B-BD6E-4585-9D57-F79A55310B31}" dt="2022-03-08T22:52:11.974" v="2363" actId="1076"/>
          <ac:picMkLst>
            <pc:docMk/>
            <pc:sldMk cId="2886598012" sldId="2923"/>
            <ac:picMk id="7" creationId="{B17D938F-82E2-491B-83F6-C37EC1A7E79B}"/>
          </ac:picMkLst>
        </pc:picChg>
        <pc:picChg chg="add del mod">
          <ac:chgData name="Vlachokostas, Efthimios A" userId="7c6b014d-321a-4d82-bd27-f1023c2dc5f6" providerId="ADAL" clId="{C0897E4B-BD6E-4585-9D57-F79A55310B31}" dt="2022-02-28T01:52:03.354" v="1352" actId="21"/>
          <ac:picMkLst>
            <pc:docMk/>
            <pc:sldMk cId="2886598012" sldId="2923"/>
            <ac:picMk id="8" creationId="{625EA2F7-4885-4817-8E4C-E79983CCA499}"/>
          </ac:picMkLst>
        </pc:picChg>
      </pc:sldChg>
      <pc:sldChg chg="addSp delSp modSp new add del mod modNotesTx">
        <pc:chgData name="Vlachokostas, Efthimios A" userId="7c6b014d-321a-4d82-bd27-f1023c2dc5f6" providerId="ADAL" clId="{C0897E4B-BD6E-4585-9D57-F79A55310B31}" dt="2022-03-08T23:03:56.408" v="2776" actId="404"/>
        <pc:sldMkLst>
          <pc:docMk/>
          <pc:sldMk cId="698384392" sldId="2924"/>
        </pc:sldMkLst>
        <pc:spChg chg="mod">
          <ac:chgData name="Vlachokostas, Efthimios A" userId="7c6b014d-321a-4d82-bd27-f1023c2dc5f6" providerId="ADAL" clId="{C0897E4B-BD6E-4585-9D57-F79A55310B31}" dt="2022-02-28T02:00:29.949" v="1470" actId="20577"/>
          <ac:spMkLst>
            <pc:docMk/>
            <pc:sldMk cId="698384392" sldId="2924"/>
            <ac:spMk id="2" creationId="{F4FEFC89-F2DF-4745-8F2C-2CFD3A9B8118}"/>
          </ac:spMkLst>
        </pc:spChg>
        <pc:spChg chg="add mod">
          <ac:chgData name="Vlachokostas, Efthimios A" userId="7c6b014d-321a-4d82-bd27-f1023c2dc5f6" providerId="ADAL" clId="{C0897E4B-BD6E-4585-9D57-F79A55310B31}" dt="2022-03-08T23:03:56.408" v="2776" actId="404"/>
          <ac:spMkLst>
            <pc:docMk/>
            <pc:sldMk cId="698384392" sldId="2924"/>
            <ac:spMk id="6" creationId="{1029E32A-F0E9-4BCE-93F4-AEB200EFE735}"/>
          </ac:spMkLst>
        </pc:spChg>
        <pc:spChg chg="add mod">
          <ac:chgData name="Vlachokostas, Efthimios A" userId="7c6b014d-321a-4d82-bd27-f1023c2dc5f6" providerId="ADAL" clId="{C0897E4B-BD6E-4585-9D57-F79A55310B31}" dt="2022-03-08T23:03:54.355" v="2775" actId="404"/>
          <ac:spMkLst>
            <pc:docMk/>
            <pc:sldMk cId="698384392" sldId="2924"/>
            <ac:spMk id="8" creationId="{5E052F6B-E7D4-4FFD-9EBD-E95B77E3E39C}"/>
          </ac:spMkLst>
        </pc:spChg>
        <pc:spChg chg="add mod">
          <ac:chgData name="Vlachokostas, Efthimios A" userId="7c6b014d-321a-4d82-bd27-f1023c2dc5f6" providerId="ADAL" clId="{C0897E4B-BD6E-4585-9D57-F79A55310B31}" dt="2022-03-08T22:52:24.096" v="2367" actId="1076"/>
          <ac:spMkLst>
            <pc:docMk/>
            <pc:sldMk cId="698384392" sldId="2924"/>
            <ac:spMk id="9" creationId="{097FB13F-7C1D-4E87-9160-C4A07F9A60BB}"/>
          </ac:spMkLst>
        </pc:spChg>
        <pc:spChg chg="add mod">
          <ac:chgData name="Vlachokostas, Efthimios A" userId="7c6b014d-321a-4d82-bd27-f1023c2dc5f6" providerId="ADAL" clId="{C0897E4B-BD6E-4585-9D57-F79A55310B31}" dt="2022-03-08T22:52:33.319" v="2371" actId="20577"/>
          <ac:spMkLst>
            <pc:docMk/>
            <pc:sldMk cId="698384392" sldId="2924"/>
            <ac:spMk id="10" creationId="{E4DDDBC2-47C5-4364-8D08-051CFEEF32BC}"/>
          </ac:spMkLst>
        </pc:spChg>
        <pc:picChg chg="add del">
          <ac:chgData name="Vlachokostas, Efthimios A" userId="7c6b014d-321a-4d82-bd27-f1023c2dc5f6" providerId="ADAL" clId="{C0897E4B-BD6E-4585-9D57-F79A55310B31}" dt="2022-02-28T01:51:57.015" v="1348" actId="21"/>
          <ac:picMkLst>
            <pc:docMk/>
            <pc:sldMk cId="698384392" sldId="2924"/>
            <ac:picMk id="4" creationId="{D5A60F27-D062-471F-A5E6-C0AF61C4F806}"/>
          </ac:picMkLst>
        </pc:picChg>
        <pc:picChg chg="add mod">
          <ac:chgData name="Vlachokostas, Efthimios A" userId="7c6b014d-321a-4d82-bd27-f1023c2dc5f6" providerId="ADAL" clId="{C0897E4B-BD6E-4585-9D57-F79A55310B31}" dt="2022-03-08T22:52:37.174" v="2372" actId="1076"/>
          <ac:picMkLst>
            <pc:docMk/>
            <pc:sldMk cId="698384392" sldId="2924"/>
            <ac:picMk id="5" creationId="{5122D824-BED2-428B-95F9-E1B884C21310}"/>
          </ac:picMkLst>
        </pc:picChg>
        <pc:picChg chg="add mod">
          <ac:chgData name="Vlachokostas, Efthimios A" userId="7c6b014d-321a-4d82-bd27-f1023c2dc5f6" providerId="ADAL" clId="{C0897E4B-BD6E-4585-9D57-F79A55310B31}" dt="2022-03-08T22:52:37.174" v="2372" actId="1076"/>
          <ac:picMkLst>
            <pc:docMk/>
            <pc:sldMk cId="698384392" sldId="2924"/>
            <ac:picMk id="7" creationId="{8E12FDCC-0752-4EEB-9D50-14388CD26859}"/>
          </ac:picMkLst>
        </pc:picChg>
      </pc:sldChg>
    </pc:docChg>
  </pc:docChgLst>
  <pc:docChgLst>
    <pc:chgData name="Vlachokostas, Efthimios A" userId="7c6b014d-321a-4d82-bd27-f1023c2dc5f6" providerId="ADAL" clId="{3266FED0-FE2B-4172-9554-1F7C0E8ED3A5}"/>
    <pc:docChg chg="custSel modSld">
      <pc:chgData name="Vlachokostas, Efthimios A" userId="7c6b014d-321a-4d82-bd27-f1023c2dc5f6" providerId="ADAL" clId="{3266FED0-FE2B-4172-9554-1F7C0E8ED3A5}" dt="2022-04-20T23:49:35.036" v="87" actId="20577"/>
      <pc:docMkLst>
        <pc:docMk/>
      </pc:docMkLst>
      <pc:sldChg chg="addSp modSp">
        <pc:chgData name="Vlachokostas, Efthimios A" userId="7c6b014d-321a-4d82-bd27-f1023c2dc5f6" providerId="ADAL" clId="{3266FED0-FE2B-4172-9554-1F7C0E8ED3A5}" dt="2022-04-20T15:07:53.513" v="32"/>
        <pc:sldMkLst>
          <pc:docMk/>
          <pc:sldMk cId="3853159385" sldId="2913"/>
        </pc:sldMkLst>
        <pc:spChg chg="add mod">
          <ac:chgData name="Vlachokostas, Efthimios A" userId="7c6b014d-321a-4d82-bd27-f1023c2dc5f6" providerId="ADAL" clId="{3266FED0-FE2B-4172-9554-1F7C0E8ED3A5}" dt="2022-04-20T15:07:53.513" v="32"/>
          <ac:spMkLst>
            <pc:docMk/>
            <pc:sldMk cId="3853159385" sldId="2913"/>
            <ac:spMk id="12" creationId="{7D44108F-CBC1-4663-BCAC-2C1618424FB1}"/>
          </ac:spMkLst>
        </pc:spChg>
      </pc:sldChg>
      <pc:sldChg chg="addSp modSp">
        <pc:chgData name="Vlachokostas, Efthimios A" userId="7c6b014d-321a-4d82-bd27-f1023c2dc5f6" providerId="ADAL" clId="{3266FED0-FE2B-4172-9554-1F7C0E8ED3A5}" dt="2022-04-20T15:07:52.273" v="31"/>
        <pc:sldMkLst>
          <pc:docMk/>
          <pc:sldMk cId="3204864474" sldId="2914"/>
        </pc:sldMkLst>
        <pc:spChg chg="add mod">
          <ac:chgData name="Vlachokostas, Efthimios A" userId="7c6b014d-321a-4d82-bd27-f1023c2dc5f6" providerId="ADAL" clId="{3266FED0-FE2B-4172-9554-1F7C0E8ED3A5}" dt="2022-04-20T15:07:52.273" v="31"/>
          <ac:spMkLst>
            <pc:docMk/>
            <pc:sldMk cId="3204864474" sldId="2914"/>
            <ac:spMk id="21" creationId="{2A747E50-DEAA-4DEC-9C92-0301629E52A2}"/>
          </ac:spMkLst>
        </pc:spChg>
      </pc:sldChg>
      <pc:sldChg chg="addSp modSp mod">
        <pc:chgData name="Vlachokostas, Efthimios A" userId="7c6b014d-321a-4d82-bd27-f1023c2dc5f6" providerId="ADAL" clId="{3266FED0-FE2B-4172-9554-1F7C0E8ED3A5}" dt="2022-04-20T15:07:44.988" v="28" actId="1035"/>
        <pc:sldMkLst>
          <pc:docMk/>
          <pc:sldMk cId="2805233565" sldId="2915"/>
        </pc:sldMkLst>
        <pc:spChg chg="add mod">
          <ac:chgData name="Vlachokostas, Efthimios A" userId="7c6b014d-321a-4d82-bd27-f1023c2dc5f6" providerId="ADAL" clId="{3266FED0-FE2B-4172-9554-1F7C0E8ED3A5}" dt="2022-04-20T15:07:44.988" v="28" actId="1035"/>
          <ac:spMkLst>
            <pc:docMk/>
            <pc:sldMk cId="2805233565" sldId="2915"/>
            <ac:spMk id="15" creationId="{EA9235BD-74E2-409E-AF08-D0052A553902}"/>
          </ac:spMkLst>
        </pc:spChg>
      </pc:sldChg>
      <pc:sldChg chg="addSp delSp modSp mod">
        <pc:chgData name="Vlachokostas, Efthimios A" userId="7c6b014d-321a-4d82-bd27-f1023c2dc5f6" providerId="ADAL" clId="{3266FED0-FE2B-4172-9554-1F7C0E8ED3A5}" dt="2022-04-20T15:07:50.299" v="30"/>
        <pc:sldMkLst>
          <pc:docMk/>
          <pc:sldMk cId="788797626" sldId="2916"/>
        </pc:sldMkLst>
        <pc:spChg chg="add del mod">
          <ac:chgData name="Vlachokostas, Efthimios A" userId="7c6b014d-321a-4d82-bd27-f1023c2dc5f6" providerId="ADAL" clId="{3266FED0-FE2B-4172-9554-1F7C0E8ED3A5}" dt="2022-04-20T15:07:49.783" v="29" actId="478"/>
          <ac:spMkLst>
            <pc:docMk/>
            <pc:sldMk cId="788797626" sldId="2916"/>
            <ac:spMk id="8" creationId="{AB35A369-501A-4D32-B790-8F489F35E8F7}"/>
          </ac:spMkLst>
        </pc:spChg>
        <pc:spChg chg="add mod">
          <ac:chgData name="Vlachokostas, Efthimios A" userId="7c6b014d-321a-4d82-bd27-f1023c2dc5f6" providerId="ADAL" clId="{3266FED0-FE2B-4172-9554-1F7C0E8ED3A5}" dt="2022-04-20T15:07:50.299" v="30"/>
          <ac:spMkLst>
            <pc:docMk/>
            <pc:sldMk cId="788797626" sldId="2916"/>
            <ac:spMk id="9" creationId="{7DA07FD2-7928-4670-8EF2-4B6B46011D77}"/>
          </ac:spMkLst>
        </pc:spChg>
      </pc:sldChg>
      <pc:sldChg chg="modSp mod">
        <pc:chgData name="Vlachokostas, Efthimios A" userId="7c6b014d-321a-4d82-bd27-f1023c2dc5f6" providerId="ADAL" clId="{3266FED0-FE2B-4172-9554-1F7C0E8ED3A5}" dt="2022-04-20T23:49:35.036" v="87" actId="20577"/>
        <pc:sldMkLst>
          <pc:docMk/>
          <pc:sldMk cId="2886598012" sldId="2923"/>
        </pc:sldMkLst>
        <pc:spChg chg="mod">
          <ac:chgData name="Vlachokostas, Efthimios A" userId="7c6b014d-321a-4d82-bd27-f1023c2dc5f6" providerId="ADAL" clId="{3266FED0-FE2B-4172-9554-1F7C0E8ED3A5}" dt="2022-04-20T23:49:35.036" v="87" actId="20577"/>
          <ac:spMkLst>
            <pc:docMk/>
            <pc:sldMk cId="2886598012" sldId="2923"/>
            <ac:spMk id="9" creationId="{AF31F1FD-E6EC-4F7E-82A3-938E80CAE4B7}"/>
          </ac:spMkLst>
        </pc:spChg>
      </pc:sldChg>
    </pc:docChg>
  </pc:docChgLst>
  <pc:docChgLst>
    <pc:chgData name="Vlachokostas, Efthimios A" userId="7c6b014d-321a-4d82-bd27-f1023c2dc5f6" providerId="ADAL" clId="{678ACD71-F0FC-4B52-84EA-67C4271B71AF}"/>
    <pc:docChg chg="undo custSel addSld delSld modSld sldOrd modSection">
      <pc:chgData name="Vlachokostas, Efthimios A" userId="7c6b014d-321a-4d82-bd27-f1023c2dc5f6" providerId="ADAL" clId="{678ACD71-F0FC-4B52-84EA-67C4271B71AF}" dt="2022-02-25T05:05:39.706" v="850" actId="20577"/>
      <pc:docMkLst>
        <pc:docMk/>
      </pc:docMkLst>
      <pc:sldChg chg="addSp modSp new mod modNotesTx">
        <pc:chgData name="Vlachokostas, Efthimios A" userId="7c6b014d-321a-4d82-bd27-f1023c2dc5f6" providerId="ADAL" clId="{678ACD71-F0FC-4B52-84EA-67C4271B71AF}" dt="2022-02-20T21:13:50.761" v="316" actId="20577"/>
        <pc:sldMkLst>
          <pc:docMk/>
          <pc:sldMk cId="4247806624" sldId="2903"/>
        </pc:sldMkLst>
        <pc:spChg chg="mod">
          <ac:chgData name="Vlachokostas, Efthimios A" userId="7c6b014d-321a-4d82-bd27-f1023c2dc5f6" providerId="ADAL" clId="{678ACD71-F0FC-4B52-84EA-67C4271B71AF}" dt="2022-02-20T21:13:50.761" v="316" actId="20577"/>
          <ac:spMkLst>
            <pc:docMk/>
            <pc:sldMk cId="4247806624" sldId="2903"/>
            <ac:spMk id="2" creationId="{B8FAED69-2911-4CEA-8C94-F1C67CCCD219}"/>
          </ac:spMkLst>
        </pc:spChg>
        <pc:picChg chg="add mod">
          <ac:chgData name="Vlachokostas, Efthimios A" userId="7c6b014d-321a-4d82-bd27-f1023c2dc5f6" providerId="ADAL" clId="{678ACD71-F0FC-4B52-84EA-67C4271B71AF}" dt="2022-02-20T21:13:30.761" v="290" actId="1076"/>
          <ac:picMkLst>
            <pc:docMk/>
            <pc:sldMk cId="4247806624" sldId="2903"/>
            <ac:picMk id="4" creationId="{C82C68B6-1DC1-41AE-A4F8-E3D491F31F00}"/>
          </ac:picMkLst>
        </pc:picChg>
        <pc:picChg chg="add mod">
          <ac:chgData name="Vlachokostas, Efthimios A" userId="7c6b014d-321a-4d82-bd27-f1023c2dc5f6" providerId="ADAL" clId="{678ACD71-F0FC-4B52-84EA-67C4271B71AF}" dt="2022-02-20T21:13:30.761" v="290" actId="1076"/>
          <ac:picMkLst>
            <pc:docMk/>
            <pc:sldMk cId="4247806624" sldId="2903"/>
            <ac:picMk id="6" creationId="{F9FD497B-4590-4F78-98B6-10DF24974AAF}"/>
          </ac:picMkLst>
        </pc:picChg>
      </pc:sldChg>
      <pc:sldChg chg="addSp delSp modSp new mod">
        <pc:chgData name="Vlachokostas, Efthimios A" userId="7c6b014d-321a-4d82-bd27-f1023c2dc5f6" providerId="ADAL" clId="{678ACD71-F0FC-4B52-84EA-67C4271B71AF}" dt="2022-02-20T21:29:04.388" v="408" actId="1076"/>
        <pc:sldMkLst>
          <pc:docMk/>
          <pc:sldMk cId="3405968005" sldId="2904"/>
        </pc:sldMkLst>
        <pc:spChg chg="mod">
          <ac:chgData name="Vlachokostas, Efthimios A" userId="7c6b014d-321a-4d82-bd27-f1023c2dc5f6" providerId="ADAL" clId="{678ACD71-F0FC-4B52-84EA-67C4271B71AF}" dt="2022-02-20T21:13:43.244" v="302" actId="20577"/>
          <ac:spMkLst>
            <pc:docMk/>
            <pc:sldMk cId="3405968005" sldId="2904"/>
            <ac:spMk id="2" creationId="{36025F45-9599-4837-9ABB-69C37BCA8032}"/>
          </ac:spMkLst>
        </pc:spChg>
        <pc:spChg chg="add mod">
          <ac:chgData name="Vlachokostas, Efthimios A" userId="7c6b014d-321a-4d82-bd27-f1023c2dc5f6" providerId="ADAL" clId="{678ACD71-F0FC-4B52-84EA-67C4271B71AF}" dt="2022-02-20T21:29:04.388" v="408" actId="1076"/>
          <ac:spMkLst>
            <pc:docMk/>
            <pc:sldMk cId="3405968005" sldId="2904"/>
            <ac:spMk id="3" creationId="{E9084E7C-7A2F-422F-AD0E-B74166E627FB}"/>
          </ac:spMkLst>
        </pc:spChg>
        <pc:spChg chg="add del mod">
          <ac:chgData name="Vlachokostas, Efthimios A" userId="7c6b014d-321a-4d82-bd27-f1023c2dc5f6" providerId="ADAL" clId="{678ACD71-F0FC-4B52-84EA-67C4271B71AF}" dt="2022-02-20T21:13:07.638" v="254" actId="478"/>
          <ac:spMkLst>
            <pc:docMk/>
            <pc:sldMk cId="3405968005" sldId="2904"/>
            <ac:spMk id="7" creationId="{707B31AC-1329-4780-BE3F-E074C45248D9}"/>
          </ac:spMkLst>
        </pc:spChg>
        <pc:picChg chg="add mod">
          <ac:chgData name="Vlachokostas, Efthimios A" userId="7c6b014d-321a-4d82-bd27-f1023c2dc5f6" providerId="ADAL" clId="{678ACD71-F0FC-4B52-84EA-67C4271B71AF}" dt="2022-02-16T21:52:37.903" v="43" actId="1076"/>
          <ac:picMkLst>
            <pc:docMk/>
            <pc:sldMk cId="3405968005" sldId="2904"/>
            <ac:picMk id="4" creationId="{347EC3A5-DD87-45A2-894E-A634D49CD949}"/>
          </ac:picMkLst>
        </pc:picChg>
        <pc:picChg chg="add mod modCrop">
          <ac:chgData name="Vlachokostas, Efthimios A" userId="7c6b014d-321a-4d82-bd27-f1023c2dc5f6" providerId="ADAL" clId="{678ACD71-F0FC-4B52-84EA-67C4271B71AF}" dt="2022-02-20T21:29:04.388" v="408" actId="1076"/>
          <ac:picMkLst>
            <pc:docMk/>
            <pc:sldMk cId="3405968005" sldId="2904"/>
            <ac:picMk id="6" creationId="{1E409C65-F434-41FC-A597-6BB22915F2B5}"/>
          </ac:picMkLst>
        </pc:picChg>
      </pc:sldChg>
      <pc:sldChg chg="addSp modSp new mod">
        <pc:chgData name="Vlachokostas, Efthimios A" userId="7c6b014d-321a-4d82-bd27-f1023c2dc5f6" providerId="ADAL" clId="{678ACD71-F0FC-4B52-84EA-67C4271B71AF}" dt="2022-02-20T21:29:41.811" v="410" actId="732"/>
        <pc:sldMkLst>
          <pc:docMk/>
          <pc:sldMk cId="2175698992" sldId="2905"/>
        </pc:sldMkLst>
        <pc:spChg chg="mod">
          <ac:chgData name="Vlachokostas, Efthimios A" userId="7c6b014d-321a-4d82-bd27-f1023c2dc5f6" providerId="ADAL" clId="{678ACD71-F0FC-4B52-84EA-67C4271B71AF}" dt="2022-02-20T21:17:18.152" v="387" actId="20577"/>
          <ac:spMkLst>
            <pc:docMk/>
            <pc:sldMk cId="2175698992" sldId="2905"/>
            <ac:spMk id="2" creationId="{C35A7DBE-C3E5-4B7C-AAB0-94C51726ACAE}"/>
          </ac:spMkLst>
        </pc:spChg>
        <pc:spChg chg="add mod">
          <ac:chgData name="Vlachokostas, Efthimios A" userId="7c6b014d-321a-4d82-bd27-f1023c2dc5f6" providerId="ADAL" clId="{678ACD71-F0FC-4B52-84EA-67C4271B71AF}" dt="2022-02-20T21:19:04.552" v="396" actId="113"/>
          <ac:spMkLst>
            <pc:docMk/>
            <pc:sldMk cId="2175698992" sldId="2905"/>
            <ac:spMk id="4" creationId="{E33A4D93-0CE5-4042-9B4F-3C3BDE03DA15}"/>
          </ac:spMkLst>
        </pc:spChg>
        <pc:spChg chg="add mod">
          <ac:chgData name="Vlachokostas, Efthimios A" userId="7c6b014d-321a-4d82-bd27-f1023c2dc5f6" providerId="ADAL" clId="{678ACD71-F0FC-4B52-84EA-67C4271B71AF}" dt="2022-02-20T21:28:47.685" v="406" actId="1076"/>
          <ac:spMkLst>
            <pc:docMk/>
            <pc:sldMk cId="2175698992" sldId="2905"/>
            <ac:spMk id="7" creationId="{D70B3FE3-768D-4710-B478-EBABA822E5CC}"/>
          </ac:spMkLst>
        </pc:spChg>
        <pc:picChg chg="add mod">
          <ac:chgData name="Vlachokostas, Efthimios A" userId="7c6b014d-321a-4d82-bd27-f1023c2dc5f6" providerId="ADAL" clId="{678ACD71-F0FC-4B52-84EA-67C4271B71AF}" dt="2022-02-20T21:22:08.101" v="401" actId="1076"/>
          <ac:picMkLst>
            <pc:docMk/>
            <pc:sldMk cId="2175698992" sldId="2905"/>
            <ac:picMk id="5" creationId="{8D499997-7CCF-426E-954E-3500EC9B502E}"/>
          </ac:picMkLst>
        </pc:picChg>
        <pc:picChg chg="add mod modCrop">
          <ac:chgData name="Vlachokostas, Efthimios A" userId="7c6b014d-321a-4d82-bd27-f1023c2dc5f6" providerId="ADAL" clId="{678ACD71-F0FC-4B52-84EA-67C4271B71AF}" dt="2022-02-20T21:29:41.811" v="410" actId="732"/>
          <ac:picMkLst>
            <pc:docMk/>
            <pc:sldMk cId="2175698992" sldId="2905"/>
            <ac:picMk id="6" creationId="{C00C4883-8F29-4294-A695-652DB5166AEF}"/>
          </ac:picMkLst>
        </pc:picChg>
      </pc:sldChg>
      <pc:sldChg chg="new del ord">
        <pc:chgData name="Vlachokostas, Efthimios A" userId="7c6b014d-321a-4d82-bd27-f1023c2dc5f6" providerId="ADAL" clId="{678ACD71-F0FC-4B52-84EA-67C4271B71AF}" dt="2022-02-20T21:30:55.229" v="415" actId="47"/>
        <pc:sldMkLst>
          <pc:docMk/>
          <pc:sldMk cId="2876263425" sldId="2906"/>
        </pc:sldMkLst>
      </pc:sldChg>
      <pc:sldChg chg="addSp modSp new mod">
        <pc:chgData name="Vlachokostas, Efthimios A" userId="7c6b014d-321a-4d82-bd27-f1023c2dc5f6" providerId="ADAL" clId="{678ACD71-F0FC-4B52-84EA-67C4271B71AF}" dt="2022-02-20T21:34:44.679" v="501" actId="1076"/>
        <pc:sldMkLst>
          <pc:docMk/>
          <pc:sldMk cId="1595888264" sldId="2907"/>
        </pc:sldMkLst>
        <pc:spChg chg="mod">
          <ac:chgData name="Vlachokostas, Efthimios A" userId="7c6b014d-321a-4d82-bd27-f1023c2dc5f6" providerId="ADAL" clId="{678ACD71-F0FC-4B52-84EA-67C4271B71AF}" dt="2022-02-20T21:31:27.228" v="491" actId="14100"/>
          <ac:spMkLst>
            <pc:docMk/>
            <pc:sldMk cId="1595888264" sldId="2907"/>
            <ac:spMk id="2" creationId="{8A6AA078-B514-4368-877D-35E8486BE987}"/>
          </ac:spMkLst>
        </pc:spChg>
        <pc:spChg chg="add mod">
          <ac:chgData name="Vlachokostas, Efthimios A" userId="7c6b014d-321a-4d82-bd27-f1023c2dc5f6" providerId="ADAL" clId="{678ACD71-F0FC-4B52-84EA-67C4271B71AF}" dt="2022-02-20T21:31:42.748" v="495" actId="14100"/>
          <ac:spMkLst>
            <pc:docMk/>
            <pc:sldMk cId="1595888264" sldId="2907"/>
            <ac:spMk id="4" creationId="{0ABBE70C-4231-4178-9132-84DE4C60BD30}"/>
          </ac:spMkLst>
        </pc:spChg>
        <pc:picChg chg="add mod">
          <ac:chgData name="Vlachokostas, Efthimios A" userId="7c6b014d-321a-4d82-bd27-f1023c2dc5f6" providerId="ADAL" clId="{678ACD71-F0FC-4B52-84EA-67C4271B71AF}" dt="2022-02-20T21:34:35.743" v="499" actId="1076"/>
          <ac:picMkLst>
            <pc:docMk/>
            <pc:sldMk cId="1595888264" sldId="2907"/>
            <ac:picMk id="6" creationId="{E194E0BF-A9B2-4030-A5FD-04B213BCFBB4}"/>
          </ac:picMkLst>
        </pc:picChg>
        <pc:picChg chg="add mod">
          <ac:chgData name="Vlachokostas, Efthimios A" userId="7c6b014d-321a-4d82-bd27-f1023c2dc5f6" providerId="ADAL" clId="{678ACD71-F0FC-4B52-84EA-67C4271B71AF}" dt="2022-02-20T21:34:44.679" v="501" actId="1076"/>
          <ac:picMkLst>
            <pc:docMk/>
            <pc:sldMk cId="1595888264" sldId="2907"/>
            <ac:picMk id="7" creationId="{E6FB06AC-1637-48B1-9A1A-BFEE29F37A93}"/>
          </ac:picMkLst>
        </pc:picChg>
      </pc:sldChg>
      <pc:sldChg chg="addSp modSp new mod modNotesTx">
        <pc:chgData name="Vlachokostas, Efthimios A" userId="7c6b014d-321a-4d82-bd27-f1023c2dc5f6" providerId="ADAL" clId="{678ACD71-F0FC-4B52-84EA-67C4271B71AF}" dt="2022-02-20T21:38:32" v="629"/>
        <pc:sldMkLst>
          <pc:docMk/>
          <pc:sldMk cId="983597841" sldId="2908"/>
        </pc:sldMkLst>
        <pc:spChg chg="mod">
          <ac:chgData name="Vlachokostas, Efthimios A" userId="7c6b014d-321a-4d82-bd27-f1023c2dc5f6" providerId="ADAL" clId="{678ACD71-F0FC-4B52-84EA-67C4271B71AF}" dt="2022-02-20T21:36:04.479" v="581" actId="14100"/>
          <ac:spMkLst>
            <pc:docMk/>
            <pc:sldMk cId="983597841" sldId="2908"/>
            <ac:spMk id="2" creationId="{BAE3DEE7-9651-4257-A5F4-528261591245}"/>
          </ac:spMkLst>
        </pc:spChg>
        <pc:spChg chg="add mod">
          <ac:chgData name="Vlachokostas, Efthimios A" userId="7c6b014d-321a-4d82-bd27-f1023c2dc5f6" providerId="ADAL" clId="{678ACD71-F0FC-4B52-84EA-67C4271B71AF}" dt="2022-02-20T21:38:22.652" v="620" actId="14100"/>
          <ac:spMkLst>
            <pc:docMk/>
            <pc:sldMk cId="983597841" sldId="2908"/>
            <ac:spMk id="13" creationId="{BE5751C4-DCBE-4594-8A5D-38D8928AFC90}"/>
          </ac:spMkLst>
        </pc:spChg>
        <pc:picChg chg="add mod">
          <ac:chgData name="Vlachokostas, Efthimios A" userId="7c6b014d-321a-4d82-bd27-f1023c2dc5f6" providerId="ADAL" clId="{678ACD71-F0FC-4B52-84EA-67C4271B71AF}" dt="2022-02-20T21:38:06.093" v="616" actId="1076"/>
          <ac:picMkLst>
            <pc:docMk/>
            <pc:sldMk cId="983597841" sldId="2908"/>
            <ac:picMk id="4" creationId="{63A9ED61-8CD8-4899-94D2-AA327748887D}"/>
          </ac:picMkLst>
        </pc:picChg>
        <pc:picChg chg="add mod">
          <ac:chgData name="Vlachokostas, Efthimios A" userId="7c6b014d-321a-4d82-bd27-f1023c2dc5f6" providerId="ADAL" clId="{678ACD71-F0FC-4B52-84EA-67C4271B71AF}" dt="2022-02-20T21:37:47.644" v="607" actId="1076"/>
          <ac:picMkLst>
            <pc:docMk/>
            <pc:sldMk cId="983597841" sldId="2908"/>
            <ac:picMk id="6" creationId="{B726B3CE-D86F-4FEF-951F-385DD5E642DA}"/>
          </ac:picMkLst>
        </pc:picChg>
        <pc:picChg chg="add mod">
          <ac:chgData name="Vlachokostas, Efthimios A" userId="7c6b014d-321a-4d82-bd27-f1023c2dc5f6" providerId="ADAL" clId="{678ACD71-F0FC-4B52-84EA-67C4271B71AF}" dt="2022-02-20T21:37:52.781" v="609" actId="14100"/>
          <ac:picMkLst>
            <pc:docMk/>
            <pc:sldMk cId="983597841" sldId="2908"/>
            <ac:picMk id="8" creationId="{F7EE3211-BB91-4F8A-9142-5F1BC36911A3}"/>
          </ac:picMkLst>
        </pc:picChg>
        <pc:picChg chg="add mod">
          <ac:chgData name="Vlachokostas, Efthimios A" userId="7c6b014d-321a-4d82-bd27-f1023c2dc5f6" providerId="ADAL" clId="{678ACD71-F0FC-4B52-84EA-67C4271B71AF}" dt="2022-02-20T21:37:57.029" v="611" actId="14100"/>
          <ac:picMkLst>
            <pc:docMk/>
            <pc:sldMk cId="983597841" sldId="2908"/>
            <ac:picMk id="10" creationId="{D5CF4402-E09C-45AC-8E8E-54A800891D5C}"/>
          </ac:picMkLst>
        </pc:picChg>
        <pc:picChg chg="add mod">
          <ac:chgData name="Vlachokostas, Efthimios A" userId="7c6b014d-321a-4d82-bd27-f1023c2dc5f6" providerId="ADAL" clId="{678ACD71-F0FC-4B52-84EA-67C4271B71AF}" dt="2022-02-20T21:38:04.758" v="615" actId="14100"/>
          <ac:picMkLst>
            <pc:docMk/>
            <pc:sldMk cId="983597841" sldId="2908"/>
            <ac:picMk id="12" creationId="{AB333A5E-1A20-471A-B5F0-AFF4EBB771C5}"/>
          </ac:picMkLst>
        </pc:picChg>
      </pc:sldChg>
      <pc:sldChg chg="addSp modSp new mod modNotesTx">
        <pc:chgData name="Vlachokostas, Efthimios A" userId="7c6b014d-321a-4d82-bd27-f1023c2dc5f6" providerId="ADAL" clId="{678ACD71-F0FC-4B52-84EA-67C4271B71AF}" dt="2022-02-20T21:49:51.941" v="698" actId="1076"/>
        <pc:sldMkLst>
          <pc:docMk/>
          <pc:sldMk cId="1617021846" sldId="2909"/>
        </pc:sldMkLst>
        <pc:spChg chg="mod">
          <ac:chgData name="Vlachokostas, Efthimios A" userId="7c6b014d-321a-4d82-bd27-f1023c2dc5f6" providerId="ADAL" clId="{678ACD71-F0FC-4B52-84EA-67C4271B71AF}" dt="2022-02-20T21:48:21.378" v="676" actId="20577"/>
          <ac:spMkLst>
            <pc:docMk/>
            <pc:sldMk cId="1617021846" sldId="2909"/>
            <ac:spMk id="2" creationId="{D04729EB-E3D9-4C24-8A9E-46402735D930}"/>
          </ac:spMkLst>
        </pc:spChg>
        <pc:picChg chg="add mod">
          <ac:chgData name="Vlachokostas, Efthimios A" userId="7c6b014d-321a-4d82-bd27-f1023c2dc5f6" providerId="ADAL" clId="{678ACD71-F0FC-4B52-84EA-67C4271B71AF}" dt="2022-02-20T21:49:05.474" v="690" actId="1076"/>
          <ac:picMkLst>
            <pc:docMk/>
            <pc:sldMk cId="1617021846" sldId="2909"/>
            <ac:picMk id="4" creationId="{ABCDABA3-0170-4E1F-89F9-DB13E5575D33}"/>
          </ac:picMkLst>
        </pc:picChg>
        <pc:picChg chg="add mod">
          <ac:chgData name="Vlachokostas, Efthimios A" userId="7c6b014d-321a-4d82-bd27-f1023c2dc5f6" providerId="ADAL" clId="{678ACD71-F0FC-4B52-84EA-67C4271B71AF}" dt="2022-02-20T21:49:03.801" v="689" actId="1076"/>
          <ac:picMkLst>
            <pc:docMk/>
            <pc:sldMk cId="1617021846" sldId="2909"/>
            <ac:picMk id="6" creationId="{40F2937B-EF7B-47E3-AB5A-D70EAE5A7102}"/>
          </ac:picMkLst>
        </pc:picChg>
        <pc:picChg chg="add mod">
          <ac:chgData name="Vlachokostas, Efthimios A" userId="7c6b014d-321a-4d82-bd27-f1023c2dc5f6" providerId="ADAL" clId="{678ACD71-F0FC-4B52-84EA-67C4271B71AF}" dt="2022-02-20T21:49:35.392" v="695" actId="1076"/>
          <ac:picMkLst>
            <pc:docMk/>
            <pc:sldMk cId="1617021846" sldId="2909"/>
            <ac:picMk id="8" creationId="{15E5AB6C-BBB7-4EF3-A5F2-84C851906240}"/>
          </ac:picMkLst>
        </pc:picChg>
        <pc:picChg chg="add mod">
          <ac:chgData name="Vlachokostas, Efthimios A" userId="7c6b014d-321a-4d82-bd27-f1023c2dc5f6" providerId="ADAL" clId="{678ACD71-F0FC-4B52-84EA-67C4271B71AF}" dt="2022-02-20T21:49:37.526" v="696" actId="1076"/>
          <ac:picMkLst>
            <pc:docMk/>
            <pc:sldMk cId="1617021846" sldId="2909"/>
            <ac:picMk id="10" creationId="{558D5680-4042-4E9B-9F22-9DAAD6BFC3FB}"/>
          </ac:picMkLst>
        </pc:picChg>
        <pc:picChg chg="add mod">
          <ac:chgData name="Vlachokostas, Efthimios A" userId="7c6b014d-321a-4d82-bd27-f1023c2dc5f6" providerId="ADAL" clId="{678ACD71-F0FC-4B52-84EA-67C4271B71AF}" dt="2022-02-20T21:49:51.941" v="698" actId="1076"/>
          <ac:picMkLst>
            <pc:docMk/>
            <pc:sldMk cId="1617021846" sldId="2909"/>
            <ac:picMk id="12" creationId="{C65195B7-AC6C-4B83-A56C-ED66251A2FDB}"/>
          </ac:picMkLst>
        </pc:picChg>
      </pc:sldChg>
      <pc:sldChg chg="addSp modSp new mod modNotesTx">
        <pc:chgData name="Vlachokostas, Efthimios A" userId="7c6b014d-321a-4d82-bd27-f1023c2dc5f6" providerId="ADAL" clId="{678ACD71-F0FC-4B52-84EA-67C4271B71AF}" dt="2022-02-20T22:03:09.471" v="752"/>
        <pc:sldMkLst>
          <pc:docMk/>
          <pc:sldMk cId="1705329157" sldId="2910"/>
        </pc:sldMkLst>
        <pc:spChg chg="mod">
          <ac:chgData name="Vlachokostas, Efthimios A" userId="7c6b014d-321a-4d82-bd27-f1023c2dc5f6" providerId="ADAL" clId="{678ACD71-F0FC-4B52-84EA-67C4271B71AF}" dt="2022-02-20T21:51:38.382" v="731" actId="20577"/>
          <ac:spMkLst>
            <pc:docMk/>
            <pc:sldMk cId="1705329157" sldId="2910"/>
            <ac:spMk id="2" creationId="{8DE82042-4034-46F8-B48E-7EDCD4CDEED2}"/>
          </ac:spMkLst>
        </pc:spChg>
        <pc:picChg chg="add mod">
          <ac:chgData name="Vlachokostas, Efthimios A" userId="7c6b014d-321a-4d82-bd27-f1023c2dc5f6" providerId="ADAL" clId="{678ACD71-F0FC-4B52-84EA-67C4271B71AF}" dt="2022-02-20T22:02:32.073" v="737" actId="1076"/>
          <ac:picMkLst>
            <pc:docMk/>
            <pc:sldMk cId="1705329157" sldId="2910"/>
            <ac:picMk id="4" creationId="{40A4B8F3-5BDE-4CEC-91A7-6B3C17B2712E}"/>
          </ac:picMkLst>
        </pc:picChg>
        <pc:picChg chg="add mod">
          <ac:chgData name="Vlachokostas, Efthimios A" userId="7c6b014d-321a-4d82-bd27-f1023c2dc5f6" providerId="ADAL" clId="{678ACD71-F0FC-4B52-84EA-67C4271B71AF}" dt="2022-02-20T22:02:37.610" v="739" actId="1076"/>
          <ac:picMkLst>
            <pc:docMk/>
            <pc:sldMk cId="1705329157" sldId="2910"/>
            <ac:picMk id="6" creationId="{FA49AF15-867B-48A7-90C8-4F6A094A7ED9}"/>
          </ac:picMkLst>
        </pc:picChg>
        <pc:picChg chg="add mod">
          <ac:chgData name="Vlachokostas, Efthimios A" userId="7c6b014d-321a-4d82-bd27-f1023c2dc5f6" providerId="ADAL" clId="{678ACD71-F0FC-4B52-84EA-67C4271B71AF}" dt="2022-02-20T22:03:00.548" v="743" actId="1076"/>
          <ac:picMkLst>
            <pc:docMk/>
            <pc:sldMk cId="1705329157" sldId="2910"/>
            <ac:picMk id="8" creationId="{A3765A60-B195-4082-8D0F-11A64FFCB5D2}"/>
          </ac:picMkLst>
        </pc:picChg>
      </pc:sldChg>
      <pc:sldChg chg="addSp modSp new mod">
        <pc:chgData name="Vlachokostas, Efthimios A" userId="7c6b014d-321a-4d82-bd27-f1023c2dc5f6" providerId="ADAL" clId="{678ACD71-F0FC-4B52-84EA-67C4271B71AF}" dt="2022-02-25T04:43:16.530" v="840" actId="1076"/>
        <pc:sldMkLst>
          <pc:docMk/>
          <pc:sldMk cId="3995381052" sldId="2911"/>
        </pc:sldMkLst>
        <pc:spChg chg="mod">
          <ac:chgData name="Vlachokostas, Efthimios A" userId="7c6b014d-321a-4d82-bd27-f1023c2dc5f6" providerId="ADAL" clId="{678ACD71-F0FC-4B52-84EA-67C4271B71AF}" dt="2022-02-20T22:19:02.022" v="783" actId="20577"/>
          <ac:spMkLst>
            <pc:docMk/>
            <pc:sldMk cId="3995381052" sldId="2911"/>
            <ac:spMk id="2" creationId="{2AC3A3DA-968B-4776-B954-031534BE5AED}"/>
          </ac:spMkLst>
        </pc:spChg>
        <pc:picChg chg="add mod">
          <ac:chgData name="Vlachokostas, Efthimios A" userId="7c6b014d-321a-4d82-bd27-f1023c2dc5f6" providerId="ADAL" clId="{678ACD71-F0FC-4B52-84EA-67C4271B71AF}" dt="2022-02-25T04:43:16.530" v="840" actId="1076"/>
          <ac:picMkLst>
            <pc:docMk/>
            <pc:sldMk cId="3995381052" sldId="2911"/>
            <ac:picMk id="4" creationId="{F6C55B91-06D3-4FE3-83B2-93B7FF40B019}"/>
          </ac:picMkLst>
        </pc:picChg>
      </pc:sldChg>
      <pc:sldChg chg="addSp modSp new mod modNotesTx">
        <pc:chgData name="Vlachokostas, Efthimios A" userId="7c6b014d-321a-4d82-bd27-f1023c2dc5f6" providerId="ADAL" clId="{678ACD71-F0FC-4B52-84EA-67C4271B71AF}" dt="2022-02-25T05:05:39.706" v="850" actId="20577"/>
        <pc:sldMkLst>
          <pc:docMk/>
          <pc:sldMk cId="365084378" sldId="2912"/>
        </pc:sldMkLst>
        <pc:spChg chg="mod">
          <ac:chgData name="Vlachokostas, Efthimios A" userId="7c6b014d-321a-4d82-bd27-f1023c2dc5f6" providerId="ADAL" clId="{678ACD71-F0FC-4B52-84EA-67C4271B71AF}" dt="2022-02-25T04:42:24.857" v="838" actId="20577"/>
          <ac:spMkLst>
            <pc:docMk/>
            <pc:sldMk cId="365084378" sldId="2912"/>
            <ac:spMk id="2" creationId="{3AED55E4-4E3D-4587-A70D-F4D84CE2B1F8}"/>
          </ac:spMkLst>
        </pc:spChg>
        <pc:picChg chg="add mod modCrop">
          <ac:chgData name="Vlachokostas, Efthimios A" userId="7c6b014d-321a-4d82-bd27-f1023c2dc5f6" providerId="ADAL" clId="{678ACD71-F0FC-4B52-84EA-67C4271B71AF}" dt="2022-02-25T04:41:58.068" v="827" actId="1076"/>
          <ac:picMkLst>
            <pc:docMk/>
            <pc:sldMk cId="365084378" sldId="2912"/>
            <ac:picMk id="4" creationId="{39689924-D392-4C4B-931D-3163DAF0ADB4}"/>
          </ac:picMkLst>
        </pc:picChg>
        <pc:picChg chg="add mod">
          <ac:chgData name="Vlachokostas, Efthimios A" userId="7c6b014d-321a-4d82-bd27-f1023c2dc5f6" providerId="ADAL" clId="{678ACD71-F0FC-4B52-84EA-67C4271B71AF}" dt="2022-02-25T04:41:56.673" v="826" actId="1076"/>
          <ac:picMkLst>
            <pc:docMk/>
            <pc:sldMk cId="365084378" sldId="2912"/>
            <ac:picMk id="6" creationId="{AAEA31FD-13FF-4044-B603-3ED60DE1D721}"/>
          </ac:picMkLst>
        </pc:picChg>
        <pc:picChg chg="add mod">
          <ac:chgData name="Vlachokostas, Efthimios A" userId="7c6b014d-321a-4d82-bd27-f1023c2dc5f6" providerId="ADAL" clId="{678ACD71-F0FC-4B52-84EA-67C4271B71AF}" dt="2022-02-25T04:41:50.506" v="823" actId="1076"/>
          <ac:picMkLst>
            <pc:docMk/>
            <pc:sldMk cId="365084378" sldId="2912"/>
            <ac:picMk id="8" creationId="{C56500C3-2D9A-4EF1-B7DA-D4212398CA62}"/>
          </ac:picMkLst>
        </pc:picChg>
        <pc:picChg chg="add mod modCrop">
          <ac:chgData name="Vlachokostas, Efthimios A" userId="7c6b014d-321a-4d82-bd27-f1023c2dc5f6" providerId="ADAL" clId="{678ACD71-F0FC-4B52-84EA-67C4271B71AF}" dt="2022-02-25T04:42:17.359" v="830" actId="1076"/>
          <ac:picMkLst>
            <pc:docMk/>
            <pc:sldMk cId="365084378" sldId="2912"/>
            <ac:picMk id="10" creationId="{8D693A5F-3B76-49A1-AB8C-894660658485}"/>
          </ac:picMkLst>
        </pc:picChg>
      </pc:sldChg>
    </pc:docChg>
  </pc:docChgLst>
  <pc:docChgLst>
    <pc:chgData name="Kono, Jamie" userId="8317eff3-005e-4f6d-bce6-e683acb567e5" providerId="ADAL" clId="{18BFC19D-68E9-4BF2-A8ED-0BB829E15C07}"/>
    <pc:docChg chg="undo custSel addSld modSld">
      <pc:chgData name="Kono, Jamie" userId="8317eff3-005e-4f6d-bce6-e683acb567e5" providerId="ADAL" clId="{18BFC19D-68E9-4BF2-A8ED-0BB829E15C07}" dt="2022-03-24T22:52:39.178" v="66" actId="1076"/>
      <pc:docMkLst>
        <pc:docMk/>
      </pc:docMkLst>
      <pc:sldChg chg="add">
        <pc:chgData name="Kono, Jamie" userId="8317eff3-005e-4f6d-bce6-e683acb567e5" providerId="ADAL" clId="{18BFC19D-68E9-4BF2-A8ED-0BB829E15C07}" dt="2022-03-21T14:46:05.173" v="0"/>
        <pc:sldMkLst>
          <pc:docMk/>
          <pc:sldMk cId="1784303298" sldId="646"/>
        </pc:sldMkLst>
      </pc:sldChg>
      <pc:sldChg chg="addSp modSp add mod modNotesTx">
        <pc:chgData name="Kono, Jamie" userId="8317eff3-005e-4f6d-bce6-e683acb567e5" providerId="ADAL" clId="{18BFC19D-68E9-4BF2-A8ED-0BB829E15C07}" dt="2022-03-24T22:52:39.178" v="66" actId="1076"/>
        <pc:sldMkLst>
          <pc:docMk/>
          <pc:sldMk cId="2264927092" sldId="2722"/>
        </pc:sldMkLst>
        <pc:spChg chg="mod">
          <ac:chgData name="Kono, Jamie" userId="8317eff3-005e-4f6d-bce6-e683acb567e5" providerId="ADAL" clId="{18BFC19D-68E9-4BF2-A8ED-0BB829E15C07}" dt="2022-03-24T22:52:39.178" v="66" actId="1076"/>
          <ac:spMkLst>
            <pc:docMk/>
            <pc:sldMk cId="2264927092" sldId="2722"/>
            <ac:spMk id="2" creationId="{19973760-C6AA-4E67-BD83-E13B57B3CE8A}"/>
          </ac:spMkLst>
        </pc:spChg>
        <pc:spChg chg="add mod">
          <ac:chgData name="Kono, Jamie" userId="8317eff3-005e-4f6d-bce6-e683acb567e5" providerId="ADAL" clId="{18BFC19D-68E9-4BF2-A8ED-0BB829E15C07}" dt="2022-03-24T22:52:39.178" v="66" actId="1076"/>
          <ac:spMkLst>
            <pc:docMk/>
            <pc:sldMk cId="2264927092" sldId="2722"/>
            <ac:spMk id="5" creationId="{0EFF8404-CEAA-48CD-B1E3-97011ADF88B9}"/>
          </ac:spMkLst>
        </pc:spChg>
      </pc:sldChg>
      <pc:sldChg chg="add">
        <pc:chgData name="Kono, Jamie" userId="8317eff3-005e-4f6d-bce6-e683acb567e5" providerId="ADAL" clId="{18BFC19D-68E9-4BF2-A8ED-0BB829E15C07}" dt="2022-03-21T14:46:05.173" v="0"/>
        <pc:sldMkLst>
          <pc:docMk/>
          <pc:sldMk cId="50847183" sldId="2765"/>
        </pc:sldMkLst>
      </pc:sldChg>
      <pc:sldChg chg="add">
        <pc:chgData name="Kono, Jamie" userId="8317eff3-005e-4f6d-bce6-e683acb567e5" providerId="ADAL" clId="{18BFC19D-68E9-4BF2-A8ED-0BB829E15C07}" dt="2022-03-21T14:46:05.173" v="0"/>
        <pc:sldMkLst>
          <pc:docMk/>
          <pc:sldMk cId="3624033034" sldId="2836"/>
        </pc:sldMkLst>
      </pc:sldChg>
      <pc:sldChg chg="add">
        <pc:chgData name="Kono, Jamie" userId="8317eff3-005e-4f6d-bce6-e683acb567e5" providerId="ADAL" clId="{18BFC19D-68E9-4BF2-A8ED-0BB829E15C07}" dt="2022-03-21T14:46:05.173" v="0"/>
        <pc:sldMkLst>
          <pc:docMk/>
          <pc:sldMk cId="1610496838" sldId="2839"/>
        </pc:sldMkLst>
      </pc:sldChg>
      <pc:sldChg chg="add">
        <pc:chgData name="Kono, Jamie" userId="8317eff3-005e-4f6d-bce6-e683acb567e5" providerId="ADAL" clId="{18BFC19D-68E9-4BF2-A8ED-0BB829E15C07}" dt="2022-03-21T14:46:05.173" v="0"/>
        <pc:sldMkLst>
          <pc:docMk/>
          <pc:sldMk cId="2293495437" sldId="2851"/>
        </pc:sldMkLst>
      </pc:sldChg>
      <pc:sldChg chg="add">
        <pc:chgData name="Kono, Jamie" userId="8317eff3-005e-4f6d-bce6-e683acb567e5" providerId="ADAL" clId="{18BFC19D-68E9-4BF2-A8ED-0BB829E15C07}" dt="2022-03-21T14:46:05.173" v="0"/>
        <pc:sldMkLst>
          <pc:docMk/>
          <pc:sldMk cId="4288204011" sldId="2852"/>
        </pc:sldMkLst>
      </pc:sldChg>
      <pc:sldChg chg="add">
        <pc:chgData name="Kono, Jamie" userId="8317eff3-005e-4f6d-bce6-e683acb567e5" providerId="ADAL" clId="{18BFC19D-68E9-4BF2-A8ED-0BB829E15C07}" dt="2022-03-21T14:46:05.173" v="0"/>
        <pc:sldMkLst>
          <pc:docMk/>
          <pc:sldMk cId="2155879071" sldId="2853"/>
        </pc:sldMkLst>
      </pc:sldChg>
      <pc:sldChg chg="add">
        <pc:chgData name="Kono, Jamie" userId="8317eff3-005e-4f6d-bce6-e683acb567e5" providerId="ADAL" clId="{18BFC19D-68E9-4BF2-A8ED-0BB829E15C07}" dt="2022-03-21T14:46:05.173" v="0"/>
        <pc:sldMkLst>
          <pc:docMk/>
          <pc:sldMk cId="3233847374" sldId="2854"/>
        </pc:sldMkLst>
      </pc:sldChg>
      <pc:sldChg chg="add">
        <pc:chgData name="Kono, Jamie" userId="8317eff3-005e-4f6d-bce6-e683acb567e5" providerId="ADAL" clId="{18BFC19D-68E9-4BF2-A8ED-0BB829E15C07}" dt="2022-03-21T14:46:05.173" v="0"/>
        <pc:sldMkLst>
          <pc:docMk/>
          <pc:sldMk cId="2461477926" sldId="2855"/>
        </pc:sldMkLst>
      </pc:sldChg>
      <pc:sldChg chg="add">
        <pc:chgData name="Kono, Jamie" userId="8317eff3-005e-4f6d-bce6-e683acb567e5" providerId="ADAL" clId="{18BFC19D-68E9-4BF2-A8ED-0BB829E15C07}" dt="2022-03-21T14:46:05.173" v="0"/>
        <pc:sldMkLst>
          <pc:docMk/>
          <pc:sldMk cId="3686960117" sldId="2897"/>
        </pc:sldMkLst>
      </pc:sldChg>
      <pc:sldChg chg="add">
        <pc:chgData name="Kono, Jamie" userId="8317eff3-005e-4f6d-bce6-e683acb567e5" providerId="ADAL" clId="{18BFC19D-68E9-4BF2-A8ED-0BB829E15C07}" dt="2022-03-21T14:46:05.173" v="0"/>
        <pc:sldMkLst>
          <pc:docMk/>
          <pc:sldMk cId="857290144" sldId="2901"/>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Heat Pump Balance Point Calculation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32355425268811"/>
          <c:y val="0.10600930096061315"/>
          <c:w val="0.84902462949707047"/>
          <c:h val="0.76707876739766645"/>
        </c:manualLayout>
      </c:layout>
      <c:scatterChart>
        <c:scatterStyle val="lineMarker"/>
        <c:varyColors val="0"/>
        <c:ser>
          <c:idx val="1"/>
          <c:order val="0"/>
          <c:tx>
            <c:strRef>
              <c:f>Sheet1!$B$1</c:f>
              <c:strCache>
                <c:ptCount val="1"/>
                <c:pt idx="0">
                  <c:v>Heat Pump Max Capacity</c:v>
                </c:pt>
              </c:strCache>
            </c:strRef>
          </c:tx>
          <c:spPr>
            <a:ln w="28575" cap="rnd">
              <a:solidFill>
                <a:schemeClr val="accent2"/>
              </a:solidFill>
              <a:round/>
            </a:ln>
            <a:effectLst/>
          </c:spPr>
          <c:marker>
            <c:symbol val="none"/>
          </c:marker>
          <c:xVal>
            <c:numRef>
              <c:f>Sheet1!$A$2:$A$6</c:f>
              <c:numCache>
                <c:formatCode>General</c:formatCode>
                <c:ptCount val="5"/>
                <c:pt idx="0">
                  <c:v>0</c:v>
                </c:pt>
                <c:pt idx="1">
                  <c:v>5</c:v>
                </c:pt>
                <c:pt idx="2">
                  <c:v>17</c:v>
                </c:pt>
                <c:pt idx="3">
                  <c:v>47</c:v>
                </c:pt>
                <c:pt idx="4">
                  <c:v>65</c:v>
                </c:pt>
              </c:numCache>
            </c:numRef>
          </c:xVal>
          <c:yVal>
            <c:numRef>
              <c:f>Sheet1!$B$2:$B$6</c:f>
              <c:numCache>
                <c:formatCode>General</c:formatCode>
                <c:ptCount val="5"/>
                <c:pt idx="0">
                  <c:v>18100</c:v>
                </c:pt>
                <c:pt idx="1">
                  <c:v>20779</c:v>
                </c:pt>
                <c:pt idx="2">
                  <c:v>22553</c:v>
                </c:pt>
                <c:pt idx="3">
                  <c:v>26989</c:v>
                </c:pt>
              </c:numCache>
            </c:numRef>
          </c:yVal>
          <c:smooth val="0"/>
          <c:extLst>
            <c:ext xmlns:c16="http://schemas.microsoft.com/office/drawing/2014/chart" uri="{C3380CC4-5D6E-409C-BE32-E72D297353CC}">
              <c16:uniqueId val="{00000000-C6E7-48E9-9C70-BBEBB7A86B72}"/>
            </c:ext>
          </c:extLst>
        </c:ser>
        <c:ser>
          <c:idx val="2"/>
          <c:order val="1"/>
          <c:tx>
            <c:strRef>
              <c:f>Sheet1!$C$1</c:f>
              <c:strCache>
                <c:ptCount val="1"/>
                <c:pt idx="0">
                  <c:v>Load</c:v>
                </c:pt>
              </c:strCache>
            </c:strRef>
          </c:tx>
          <c:spPr>
            <a:ln w="28575" cap="rnd">
              <a:solidFill>
                <a:schemeClr val="accent3"/>
              </a:solidFill>
              <a:round/>
            </a:ln>
            <a:effectLst/>
          </c:spPr>
          <c:marker>
            <c:symbol val="none"/>
          </c:marker>
          <c:xVal>
            <c:numRef>
              <c:f>Sheet1!$A$2:$A$6</c:f>
              <c:numCache>
                <c:formatCode>General</c:formatCode>
                <c:ptCount val="5"/>
                <c:pt idx="0">
                  <c:v>0</c:v>
                </c:pt>
                <c:pt idx="1">
                  <c:v>5</c:v>
                </c:pt>
                <c:pt idx="2">
                  <c:v>17</c:v>
                </c:pt>
                <c:pt idx="3">
                  <c:v>47</c:v>
                </c:pt>
                <c:pt idx="4">
                  <c:v>65</c:v>
                </c:pt>
              </c:numCache>
            </c:numRef>
          </c:xVal>
          <c:yVal>
            <c:numRef>
              <c:f>Sheet1!$C$2:$C$6</c:f>
              <c:numCache>
                <c:formatCode>_(* #,##0_);_(* \(#,##0\);_(* "-"??_);_(@_)</c:formatCode>
                <c:ptCount val="5"/>
                <c:pt idx="0">
                  <c:v>28930</c:v>
                </c:pt>
                <c:pt idx="1">
                  <c:v>26704.615384615383</c:v>
                </c:pt>
                <c:pt idx="2">
                  <c:v>21363.692307692309</c:v>
                </c:pt>
                <c:pt idx="3">
                  <c:v>8011.3846153846134</c:v>
                </c:pt>
                <c:pt idx="4">
                  <c:v>0</c:v>
                </c:pt>
              </c:numCache>
            </c:numRef>
          </c:yVal>
          <c:smooth val="0"/>
          <c:extLst>
            <c:ext xmlns:c16="http://schemas.microsoft.com/office/drawing/2014/chart" uri="{C3380CC4-5D6E-409C-BE32-E72D297353CC}">
              <c16:uniqueId val="{00000001-C6E7-48E9-9C70-BBEBB7A86B72}"/>
            </c:ext>
          </c:extLst>
        </c:ser>
        <c:dLbls>
          <c:showLegendKey val="0"/>
          <c:showVal val="0"/>
          <c:showCatName val="0"/>
          <c:showSerName val="0"/>
          <c:showPercent val="0"/>
          <c:showBubbleSize val="0"/>
        </c:dLbls>
        <c:axId val="721287608"/>
        <c:axId val="721288264"/>
      </c:scatterChart>
      <c:valAx>
        <c:axId val="721287608"/>
        <c:scaling>
          <c:orientation val="minMax"/>
          <c:max val="65"/>
          <c:min val="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Outdoor Air Temperature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cross"/>
        <c:minorTickMark val="cross"/>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1288264"/>
        <c:crosses val="autoZero"/>
        <c:crossBetween val="midCat"/>
        <c:minorUnit val="5"/>
      </c:valAx>
      <c:valAx>
        <c:axId val="7212882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Btus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1287608"/>
        <c:crosses val="autoZero"/>
        <c:crossBetween val="midCat"/>
      </c:valAx>
      <c:spPr>
        <a:noFill/>
        <a:ln>
          <a:noFill/>
        </a:ln>
        <a:effectLst/>
      </c:spPr>
    </c:plotArea>
    <c:legend>
      <c:legendPos val="r"/>
      <c:layout>
        <c:manualLayout>
          <c:xMode val="edge"/>
          <c:yMode val="edge"/>
          <c:x val="0.78046516912658648"/>
          <c:y val="0.12606596012253646"/>
          <c:w val="0.15017850041472089"/>
          <c:h val="0.18792495496703882"/>
        </c:manualLayout>
      </c:layout>
      <c:overlay val="0"/>
      <c:spPr>
        <a:solidFill>
          <a:schemeClr val="bg1"/>
        </a:solidFill>
        <a:ln>
          <a:solidFill>
            <a:schemeClr val="tx1"/>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18C96F-376B-4A5B-9799-B9D2F4BC2BA7}"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60459D06-8B2B-4E69-8506-C2405C927035}">
      <dgm:prSet custT="1"/>
      <dgm:spPr/>
      <dgm:t>
        <a:bodyPr/>
        <a:lstStyle/>
        <a:p>
          <a:pPr>
            <a:lnSpc>
              <a:spcPct val="100000"/>
            </a:lnSpc>
          </a:pPr>
          <a:r>
            <a:rPr lang="en-US" sz="1600"/>
            <a:t>Understand common ASHP control types</a:t>
          </a:r>
        </a:p>
      </dgm:t>
    </dgm:pt>
    <dgm:pt modelId="{26625297-9C76-4AE5-B42E-9955AC96EB7E}" type="parTrans" cxnId="{D4A9E654-A0C4-453A-B026-72B42B179423}">
      <dgm:prSet/>
      <dgm:spPr/>
      <dgm:t>
        <a:bodyPr/>
        <a:lstStyle/>
        <a:p>
          <a:endParaRPr lang="en-US"/>
        </a:p>
      </dgm:t>
    </dgm:pt>
    <dgm:pt modelId="{1D12F486-E2E7-4BCC-A48A-4E6C0614581F}" type="sibTrans" cxnId="{D4A9E654-A0C4-453A-B026-72B42B179423}">
      <dgm:prSet/>
      <dgm:spPr/>
      <dgm:t>
        <a:bodyPr/>
        <a:lstStyle/>
        <a:p>
          <a:endParaRPr lang="en-US"/>
        </a:p>
      </dgm:t>
    </dgm:pt>
    <dgm:pt modelId="{538E709A-ED66-4619-8DBC-188D2D076C09}">
      <dgm:prSet custT="1"/>
      <dgm:spPr/>
      <dgm:t>
        <a:bodyPr/>
        <a:lstStyle/>
        <a:p>
          <a:pPr>
            <a:lnSpc>
              <a:spcPct val="100000"/>
            </a:lnSpc>
          </a:pPr>
          <a:r>
            <a:rPr lang="en-US" sz="1600"/>
            <a:t>Learn about integrated control strategies for back up or supplemental heat</a:t>
          </a:r>
        </a:p>
      </dgm:t>
    </dgm:pt>
    <dgm:pt modelId="{5ED65151-5B94-485D-B368-36AFDFB43382}" type="parTrans" cxnId="{D365F719-17C4-4452-9DA8-C4D57A76F87B}">
      <dgm:prSet/>
      <dgm:spPr/>
      <dgm:t>
        <a:bodyPr/>
        <a:lstStyle/>
        <a:p>
          <a:endParaRPr lang="en-US"/>
        </a:p>
      </dgm:t>
    </dgm:pt>
    <dgm:pt modelId="{79AA28F8-587C-4911-9291-0CD3CB1AEF33}" type="sibTrans" cxnId="{D365F719-17C4-4452-9DA8-C4D57A76F87B}">
      <dgm:prSet/>
      <dgm:spPr/>
      <dgm:t>
        <a:bodyPr/>
        <a:lstStyle/>
        <a:p>
          <a:endParaRPr lang="en-US"/>
        </a:p>
      </dgm:t>
    </dgm:pt>
    <dgm:pt modelId="{7E4E50C2-C56B-4E19-B6D3-2CDDA72CD1E8}">
      <dgm:prSet custT="1"/>
      <dgm:spPr/>
      <dgm:t>
        <a:bodyPr/>
        <a:lstStyle/>
        <a:p>
          <a:pPr>
            <a:lnSpc>
              <a:spcPct val="100000"/>
            </a:lnSpc>
          </a:pPr>
          <a:r>
            <a:rPr lang="en-US" sz="1600"/>
            <a:t>Understand control principles</a:t>
          </a:r>
        </a:p>
      </dgm:t>
    </dgm:pt>
    <dgm:pt modelId="{4C15D9E1-1A7B-4ACF-8318-D37FE1386A57}" type="parTrans" cxnId="{ABD0FEEC-B41A-41BC-B059-01F24BBA3943}">
      <dgm:prSet/>
      <dgm:spPr/>
      <dgm:t>
        <a:bodyPr/>
        <a:lstStyle/>
        <a:p>
          <a:endParaRPr lang="en-US"/>
        </a:p>
      </dgm:t>
    </dgm:pt>
    <dgm:pt modelId="{D496EEEB-C5EA-41A3-9904-ACAB8595A3AF}" type="sibTrans" cxnId="{ABD0FEEC-B41A-41BC-B059-01F24BBA3943}">
      <dgm:prSet/>
      <dgm:spPr/>
      <dgm:t>
        <a:bodyPr/>
        <a:lstStyle/>
        <a:p>
          <a:endParaRPr lang="en-US"/>
        </a:p>
      </dgm:t>
    </dgm:pt>
    <dgm:pt modelId="{73A786A4-7BFB-4BA8-9E92-BC6E9670C9F0}">
      <dgm:prSet custT="1"/>
      <dgm:spPr/>
      <dgm:t>
        <a:bodyPr/>
        <a:lstStyle/>
        <a:p>
          <a:pPr>
            <a:lnSpc>
              <a:spcPct val="100000"/>
            </a:lnSpc>
          </a:pPr>
          <a:r>
            <a:rPr lang="en-US" sz="1600"/>
            <a:t>Learn about temperature setback nuances specific to ccASHPs</a:t>
          </a:r>
        </a:p>
      </dgm:t>
    </dgm:pt>
    <dgm:pt modelId="{6B743AA8-4E36-486C-B4DB-39A3E08E7526}" type="parTrans" cxnId="{8F1E49E0-E691-4432-9F4E-BCFFAA2F7CAB}">
      <dgm:prSet/>
      <dgm:spPr/>
      <dgm:t>
        <a:bodyPr/>
        <a:lstStyle/>
        <a:p>
          <a:endParaRPr lang="en-US"/>
        </a:p>
      </dgm:t>
    </dgm:pt>
    <dgm:pt modelId="{ABA51333-86BD-4005-9A72-16520326EBD0}" type="sibTrans" cxnId="{8F1E49E0-E691-4432-9F4E-BCFFAA2F7CAB}">
      <dgm:prSet/>
      <dgm:spPr/>
      <dgm:t>
        <a:bodyPr/>
        <a:lstStyle/>
        <a:p>
          <a:endParaRPr lang="en-US"/>
        </a:p>
      </dgm:t>
    </dgm:pt>
    <dgm:pt modelId="{4676BB12-BE1E-43FA-B798-6DFC224ED736}" type="pres">
      <dgm:prSet presAssocID="{A718C96F-376B-4A5B-9799-B9D2F4BC2BA7}" presName="root" presStyleCnt="0">
        <dgm:presLayoutVars>
          <dgm:dir/>
          <dgm:resizeHandles val="exact"/>
        </dgm:presLayoutVars>
      </dgm:prSet>
      <dgm:spPr/>
    </dgm:pt>
    <dgm:pt modelId="{F5E7A7EE-EA8D-484F-A5B4-29143B8EA61C}" type="pres">
      <dgm:prSet presAssocID="{60459D06-8B2B-4E69-8506-C2405C927035}" presName="compNode" presStyleCnt="0"/>
      <dgm:spPr/>
    </dgm:pt>
    <dgm:pt modelId="{AABEF43D-74A1-49F1-A4D3-069D09818AE6}" type="pres">
      <dgm:prSet presAssocID="{60459D06-8B2B-4E69-8506-C2405C92703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C0C71DA4-05CC-4A18-A244-C6A8B2D33025}" type="pres">
      <dgm:prSet presAssocID="{60459D06-8B2B-4E69-8506-C2405C927035}" presName="spaceRect" presStyleCnt="0"/>
      <dgm:spPr/>
    </dgm:pt>
    <dgm:pt modelId="{770873F8-D1FC-491A-8FFC-3356BECCC825}" type="pres">
      <dgm:prSet presAssocID="{60459D06-8B2B-4E69-8506-C2405C927035}" presName="textRect" presStyleLbl="revTx" presStyleIdx="0" presStyleCnt="4">
        <dgm:presLayoutVars>
          <dgm:chMax val="1"/>
          <dgm:chPref val="1"/>
        </dgm:presLayoutVars>
      </dgm:prSet>
      <dgm:spPr/>
    </dgm:pt>
    <dgm:pt modelId="{CC4F2E23-41FB-40A4-AE89-2CB11B631484}" type="pres">
      <dgm:prSet presAssocID="{1D12F486-E2E7-4BCC-A48A-4E6C0614581F}" presName="sibTrans" presStyleCnt="0"/>
      <dgm:spPr/>
    </dgm:pt>
    <dgm:pt modelId="{93263C8D-CED2-4EC4-8388-BBD77EC430D9}" type="pres">
      <dgm:prSet presAssocID="{538E709A-ED66-4619-8DBC-188D2D076C09}" presName="compNode" presStyleCnt="0"/>
      <dgm:spPr/>
    </dgm:pt>
    <dgm:pt modelId="{FEC88F5A-299E-4895-987F-95CC9A7E6761}" type="pres">
      <dgm:prSet presAssocID="{538E709A-ED66-4619-8DBC-188D2D076C0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hermometer"/>
        </a:ext>
      </dgm:extLst>
    </dgm:pt>
    <dgm:pt modelId="{79D00030-4D1D-4763-B4DD-B645A5DF09D1}" type="pres">
      <dgm:prSet presAssocID="{538E709A-ED66-4619-8DBC-188D2D076C09}" presName="spaceRect" presStyleCnt="0"/>
      <dgm:spPr/>
    </dgm:pt>
    <dgm:pt modelId="{8B004EBE-0668-4E95-B1AA-11863392DA85}" type="pres">
      <dgm:prSet presAssocID="{538E709A-ED66-4619-8DBC-188D2D076C09}" presName="textRect" presStyleLbl="revTx" presStyleIdx="1" presStyleCnt="4">
        <dgm:presLayoutVars>
          <dgm:chMax val="1"/>
          <dgm:chPref val="1"/>
        </dgm:presLayoutVars>
      </dgm:prSet>
      <dgm:spPr/>
    </dgm:pt>
    <dgm:pt modelId="{126AC264-3308-4181-AEFF-B6BB137487F9}" type="pres">
      <dgm:prSet presAssocID="{79AA28F8-587C-4911-9291-0CD3CB1AEF33}" presName="sibTrans" presStyleCnt="0"/>
      <dgm:spPr/>
    </dgm:pt>
    <dgm:pt modelId="{53D9B762-1260-4733-B4E1-09B023C240EF}" type="pres">
      <dgm:prSet presAssocID="{7E4E50C2-C56B-4E19-B6D3-2CDDA72CD1E8}" presName="compNode" presStyleCnt="0"/>
      <dgm:spPr/>
    </dgm:pt>
    <dgm:pt modelId="{40FC72EC-743A-4398-B0BC-768E668B718B}" type="pres">
      <dgm:prSet presAssocID="{7E4E50C2-C56B-4E19-B6D3-2CDDA72CD1E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ead with Gears"/>
        </a:ext>
      </dgm:extLst>
    </dgm:pt>
    <dgm:pt modelId="{DA55257C-9F93-4908-A54B-64D8CE33DF9F}" type="pres">
      <dgm:prSet presAssocID="{7E4E50C2-C56B-4E19-B6D3-2CDDA72CD1E8}" presName="spaceRect" presStyleCnt="0"/>
      <dgm:spPr/>
    </dgm:pt>
    <dgm:pt modelId="{925C4A17-37B3-40E5-9789-F1D916AFFFD4}" type="pres">
      <dgm:prSet presAssocID="{7E4E50C2-C56B-4E19-B6D3-2CDDA72CD1E8}" presName="textRect" presStyleLbl="revTx" presStyleIdx="2" presStyleCnt="4">
        <dgm:presLayoutVars>
          <dgm:chMax val="1"/>
          <dgm:chPref val="1"/>
        </dgm:presLayoutVars>
      </dgm:prSet>
      <dgm:spPr/>
    </dgm:pt>
    <dgm:pt modelId="{4666FA73-113F-4054-B421-75E767B3839A}" type="pres">
      <dgm:prSet presAssocID="{D496EEEB-C5EA-41A3-9904-ACAB8595A3AF}" presName="sibTrans" presStyleCnt="0"/>
      <dgm:spPr/>
    </dgm:pt>
    <dgm:pt modelId="{BCD1F3AB-6641-4920-9EF4-466C3E4A710E}" type="pres">
      <dgm:prSet presAssocID="{73A786A4-7BFB-4BA8-9E92-BC6E9670C9F0}" presName="compNode" presStyleCnt="0"/>
      <dgm:spPr/>
    </dgm:pt>
    <dgm:pt modelId="{D06C63B0-348A-48CD-A843-51A0705693FE}" type="pres">
      <dgm:prSet presAssocID="{73A786A4-7BFB-4BA8-9E92-BC6E9670C9F0}" presName="iconRect" presStyleLbl="node1" presStyleIdx="3" presStyleCnt="4"/>
      <dgm:spPr>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Money"/>
        </a:ext>
      </dgm:extLst>
    </dgm:pt>
    <dgm:pt modelId="{2D879154-94EA-4DC1-A6C4-78757C208487}" type="pres">
      <dgm:prSet presAssocID="{73A786A4-7BFB-4BA8-9E92-BC6E9670C9F0}" presName="spaceRect" presStyleCnt="0"/>
      <dgm:spPr/>
    </dgm:pt>
    <dgm:pt modelId="{CC1CF9B8-2BAD-48BA-8DFC-0401D1A1C46A}" type="pres">
      <dgm:prSet presAssocID="{73A786A4-7BFB-4BA8-9E92-BC6E9670C9F0}" presName="textRect" presStyleLbl="revTx" presStyleIdx="3" presStyleCnt="4">
        <dgm:presLayoutVars>
          <dgm:chMax val="1"/>
          <dgm:chPref val="1"/>
        </dgm:presLayoutVars>
      </dgm:prSet>
      <dgm:spPr/>
    </dgm:pt>
  </dgm:ptLst>
  <dgm:cxnLst>
    <dgm:cxn modelId="{4D087313-B993-45EA-8706-AA7EF2EE9195}" type="presOf" srcId="{538E709A-ED66-4619-8DBC-188D2D076C09}" destId="{8B004EBE-0668-4E95-B1AA-11863392DA85}" srcOrd="0" destOrd="0" presId="urn:microsoft.com/office/officeart/2018/2/layout/IconLabelList"/>
    <dgm:cxn modelId="{D365F719-17C4-4452-9DA8-C4D57A76F87B}" srcId="{A718C96F-376B-4A5B-9799-B9D2F4BC2BA7}" destId="{538E709A-ED66-4619-8DBC-188D2D076C09}" srcOrd="1" destOrd="0" parTransId="{5ED65151-5B94-485D-B368-36AFDFB43382}" sibTransId="{79AA28F8-587C-4911-9291-0CD3CB1AEF33}"/>
    <dgm:cxn modelId="{86AF881A-3E64-469D-8B46-6861B3725C89}" type="presOf" srcId="{60459D06-8B2B-4E69-8506-C2405C927035}" destId="{770873F8-D1FC-491A-8FFC-3356BECCC825}" srcOrd="0" destOrd="0" presId="urn:microsoft.com/office/officeart/2018/2/layout/IconLabelList"/>
    <dgm:cxn modelId="{E6874D61-E65B-4FA3-B3BD-A07BC720F920}" type="presOf" srcId="{73A786A4-7BFB-4BA8-9E92-BC6E9670C9F0}" destId="{CC1CF9B8-2BAD-48BA-8DFC-0401D1A1C46A}" srcOrd="0" destOrd="0" presId="urn:microsoft.com/office/officeart/2018/2/layout/IconLabelList"/>
    <dgm:cxn modelId="{D4A9E654-A0C4-453A-B026-72B42B179423}" srcId="{A718C96F-376B-4A5B-9799-B9D2F4BC2BA7}" destId="{60459D06-8B2B-4E69-8506-C2405C927035}" srcOrd="0" destOrd="0" parTransId="{26625297-9C76-4AE5-B42E-9955AC96EB7E}" sibTransId="{1D12F486-E2E7-4BCC-A48A-4E6C0614581F}"/>
    <dgm:cxn modelId="{0D12A09C-5217-4526-AC4B-B572A7D8485D}" type="presOf" srcId="{7E4E50C2-C56B-4E19-B6D3-2CDDA72CD1E8}" destId="{925C4A17-37B3-40E5-9789-F1D916AFFFD4}" srcOrd="0" destOrd="0" presId="urn:microsoft.com/office/officeart/2018/2/layout/IconLabelList"/>
    <dgm:cxn modelId="{8F1E49E0-E691-4432-9F4E-BCFFAA2F7CAB}" srcId="{A718C96F-376B-4A5B-9799-B9D2F4BC2BA7}" destId="{73A786A4-7BFB-4BA8-9E92-BC6E9670C9F0}" srcOrd="3" destOrd="0" parTransId="{6B743AA8-4E36-486C-B4DB-39A3E08E7526}" sibTransId="{ABA51333-86BD-4005-9A72-16520326EBD0}"/>
    <dgm:cxn modelId="{ABD0FEEC-B41A-41BC-B059-01F24BBA3943}" srcId="{A718C96F-376B-4A5B-9799-B9D2F4BC2BA7}" destId="{7E4E50C2-C56B-4E19-B6D3-2CDDA72CD1E8}" srcOrd="2" destOrd="0" parTransId="{4C15D9E1-1A7B-4ACF-8318-D37FE1386A57}" sibTransId="{D496EEEB-C5EA-41A3-9904-ACAB8595A3AF}"/>
    <dgm:cxn modelId="{2124DDFC-F7A6-4AF9-BD15-ABDD9DFE1E01}" type="presOf" srcId="{A718C96F-376B-4A5B-9799-B9D2F4BC2BA7}" destId="{4676BB12-BE1E-43FA-B798-6DFC224ED736}" srcOrd="0" destOrd="0" presId="urn:microsoft.com/office/officeart/2018/2/layout/IconLabelList"/>
    <dgm:cxn modelId="{3E6D7152-460D-4C61-A2D5-0119364CC1E3}" type="presParOf" srcId="{4676BB12-BE1E-43FA-B798-6DFC224ED736}" destId="{F5E7A7EE-EA8D-484F-A5B4-29143B8EA61C}" srcOrd="0" destOrd="0" presId="urn:microsoft.com/office/officeart/2018/2/layout/IconLabelList"/>
    <dgm:cxn modelId="{293E617A-E012-48F9-95E4-95E7646D2595}" type="presParOf" srcId="{F5E7A7EE-EA8D-484F-A5B4-29143B8EA61C}" destId="{AABEF43D-74A1-49F1-A4D3-069D09818AE6}" srcOrd="0" destOrd="0" presId="urn:microsoft.com/office/officeart/2018/2/layout/IconLabelList"/>
    <dgm:cxn modelId="{2E8632EC-3447-4610-BB80-63258DAD5D6E}" type="presParOf" srcId="{F5E7A7EE-EA8D-484F-A5B4-29143B8EA61C}" destId="{C0C71DA4-05CC-4A18-A244-C6A8B2D33025}" srcOrd="1" destOrd="0" presId="urn:microsoft.com/office/officeart/2018/2/layout/IconLabelList"/>
    <dgm:cxn modelId="{92D5F87D-090C-4FF4-9AFE-3A3A92610A87}" type="presParOf" srcId="{F5E7A7EE-EA8D-484F-A5B4-29143B8EA61C}" destId="{770873F8-D1FC-491A-8FFC-3356BECCC825}" srcOrd="2" destOrd="0" presId="urn:microsoft.com/office/officeart/2018/2/layout/IconLabelList"/>
    <dgm:cxn modelId="{487E8512-0B7F-46C5-8255-9208077CEE8F}" type="presParOf" srcId="{4676BB12-BE1E-43FA-B798-6DFC224ED736}" destId="{CC4F2E23-41FB-40A4-AE89-2CB11B631484}" srcOrd="1" destOrd="0" presId="urn:microsoft.com/office/officeart/2018/2/layout/IconLabelList"/>
    <dgm:cxn modelId="{B2123955-8992-40C2-A917-76C4ED6198E1}" type="presParOf" srcId="{4676BB12-BE1E-43FA-B798-6DFC224ED736}" destId="{93263C8D-CED2-4EC4-8388-BBD77EC430D9}" srcOrd="2" destOrd="0" presId="urn:microsoft.com/office/officeart/2018/2/layout/IconLabelList"/>
    <dgm:cxn modelId="{D5995329-D4E6-4EFB-A0A0-8000C018B1A9}" type="presParOf" srcId="{93263C8D-CED2-4EC4-8388-BBD77EC430D9}" destId="{FEC88F5A-299E-4895-987F-95CC9A7E6761}" srcOrd="0" destOrd="0" presId="urn:microsoft.com/office/officeart/2018/2/layout/IconLabelList"/>
    <dgm:cxn modelId="{3BE61A4D-844F-4FDA-86C9-E912DE05BEB0}" type="presParOf" srcId="{93263C8D-CED2-4EC4-8388-BBD77EC430D9}" destId="{79D00030-4D1D-4763-B4DD-B645A5DF09D1}" srcOrd="1" destOrd="0" presId="urn:microsoft.com/office/officeart/2018/2/layout/IconLabelList"/>
    <dgm:cxn modelId="{3320D145-A7DC-4C46-BB98-041C921BB7B5}" type="presParOf" srcId="{93263C8D-CED2-4EC4-8388-BBD77EC430D9}" destId="{8B004EBE-0668-4E95-B1AA-11863392DA85}" srcOrd="2" destOrd="0" presId="urn:microsoft.com/office/officeart/2018/2/layout/IconLabelList"/>
    <dgm:cxn modelId="{D07D64A2-2088-48EB-9ED6-939622A94B7D}" type="presParOf" srcId="{4676BB12-BE1E-43FA-B798-6DFC224ED736}" destId="{126AC264-3308-4181-AEFF-B6BB137487F9}" srcOrd="3" destOrd="0" presId="urn:microsoft.com/office/officeart/2018/2/layout/IconLabelList"/>
    <dgm:cxn modelId="{0E71E0C5-0EC8-4470-A1A6-E3CFBDBA5F5C}" type="presParOf" srcId="{4676BB12-BE1E-43FA-B798-6DFC224ED736}" destId="{53D9B762-1260-4733-B4E1-09B023C240EF}" srcOrd="4" destOrd="0" presId="urn:microsoft.com/office/officeart/2018/2/layout/IconLabelList"/>
    <dgm:cxn modelId="{6892024A-3A13-45C4-902B-B1D140D93ECD}" type="presParOf" srcId="{53D9B762-1260-4733-B4E1-09B023C240EF}" destId="{40FC72EC-743A-4398-B0BC-768E668B718B}" srcOrd="0" destOrd="0" presId="urn:microsoft.com/office/officeart/2018/2/layout/IconLabelList"/>
    <dgm:cxn modelId="{7A486E21-D6CE-4D9C-A588-40D4B5B36BDA}" type="presParOf" srcId="{53D9B762-1260-4733-B4E1-09B023C240EF}" destId="{DA55257C-9F93-4908-A54B-64D8CE33DF9F}" srcOrd="1" destOrd="0" presId="urn:microsoft.com/office/officeart/2018/2/layout/IconLabelList"/>
    <dgm:cxn modelId="{92090809-1D24-45F4-A33A-19832EF1A861}" type="presParOf" srcId="{53D9B762-1260-4733-B4E1-09B023C240EF}" destId="{925C4A17-37B3-40E5-9789-F1D916AFFFD4}" srcOrd="2" destOrd="0" presId="urn:microsoft.com/office/officeart/2018/2/layout/IconLabelList"/>
    <dgm:cxn modelId="{C980A333-F523-4985-8D11-01358EB8E5C8}" type="presParOf" srcId="{4676BB12-BE1E-43FA-B798-6DFC224ED736}" destId="{4666FA73-113F-4054-B421-75E767B3839A}" srcOrd="5" destOrd="0" presId="urn:microsoft.com/office/officeart/2018/2/layout/IconLabelList"/>
    <dgm:cxn modelId="{F961EBEA-42C9-493E-80B1-71E32252F396}" type="presParOf" srcId="{4676BB12-BE1E-43FA-B798-6DFC224ED736}" destId="{BCD1F3AB-6641-4920-9EF4-466C3E4A710E}" srcOrd="6" destOrd="0" presId="urn:microsoft.com/office/officeart/2018/2/layout/IconLabelList"/>
    <dgm:cxn modelId="{1A23A1F9-C116-4432-A7AC-F306A95E2A24}" type="presParOf" srcId="{BCD1F3AB-6641-4920-9EF4-466C3E4A710E}" destId="{D06C63B0-348A-48CD-A843-51A0705693FE}" srcOrd="0" destOrd="0" presId="urn:microsoft.com/office/officeart/2018/2/layout/IconLabelList"/>
    <dgm:cxn modelId="{5C7F5AE5-26A0-41C2-9721-C9D9BCF7AF14}" type="presParOf" srcId="{BCD1F3AB-6641-4920-9EF4-466C3E4A710E}" destId="{2D879154-94EA-4DC1-A6C4-78757C208487}" srcOrd="1" destOrd="0" presId="urn:microsoft.com/office/officeart/2018/2/layout/IconLabelList"/>
    <dgm:cxn modelId="{10F57335-C966-4707-BEF7-B6C443988D2C}" type="presParOf" srcId="{BCD1F3AB-6641-4920-9EF4-466C3E4A710E}" destId="{CC1CF9B8-2BAD-48BA-8DFC-0401D1A1C46A}"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BEF43D-74A1-49F1-A4D3-069D09818AE6}">
      <dsp:nvSpPr>
        <dsp:cNvPr id="0" name=""/>
        <dsp:cNvSpPr/>
      </dsp:nvSpPr>
      <dsp:spPr>
        <a:xfrm>
          <a:off x="481140" y="1323863"/>
          <a:ext cx="783896" cy="7838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0873F8-D1FC-491A-8FFC-3356BECCC825}">
      <dsp:nvSpPr>
        <dsp:cNvPr id="0" name=""/>
        <dsp:cNvSpPr/>
      </dsp:nvSpPr>
      <dsp:spPr>
        <a:xfrm>
          <a:off x="2092" y="2419078"/>
          <a:ext cx="1741992" cy="979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a:t>Understand common ASHP control types</a:t>
          </a:r>
        </a:p>
      </dsp:txBody>
      <dsp:txXfrm>
        <a:off x="2092" y="2419078"/>
        <a:ext cx="1741992" cy="979870"/>
      </dsp:txXfrm>
    </dsp:sp>
    <dsp:sp modelId="{FEC88F5A-299E-4895-987F-95CC9A7E6761}">
      <dsp:nvSpPr>
        <dsp:cNvPr id="0" name=""/>
        <dsp:cNvSpPr/>
      </dsp:nvSpPr>
      <dsp:spPr>
        <a:xfrm>
          <a:off x="2527981" y="1323863"/>
          <a:ext cx="783896" cy="7838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004EBE-0668-4E95-B1AA-11863392DA85}">
      <dsp:nvSpPr>
        <dsp:cNvPr id="0" name=""/>
        <dsp:cNvSpPr/>
      </dsp:nvSpPr>
      <dsp:spPr>
        <a:xfrm>
          <a:off x="2048933" y="2419078"/>
          <a:ext cx="1741992" cy="979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a:t>Learn about integrated control strategies for back up or supplemental heat</a:t>
          </a:r>
        </a:p>
      </dsp:txBody>
      <dsp:txXfrm>
        <a:off x="2048933" y="2419078"/>
        <a:ext cx="1741992" cy="979870"/>
      </dsp:txXfrm>
    </dsp:sp>
    <dsp:sp modelId="{40FC72EC-743A-4398-B0BC-768E668B718B}">
      <dsp:nvSpPr>
        <dsp:cNvPr id="0" name=""/>
        <dsp:cNvSpPr/>
      </dsp:nvSpPr>
      <dsp:spPr>
        <a:xfrm>
          <a:off x="4574822" y="1323863"/>
          <a:ext cx="783896" cy="7838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5C4A17-37B3-40E5-9789-F1D916AFFFD4}">
      <dsp:nvSpPr>
        <dsp:cNvPr id="0" name=""/>
        <dsp:cNvSpPr/>
      </dsp:nvSpPr>
      <dsp:spPr>
        <a:xfrm>
          <a:off x="4095774" y="2419078"/>
          <a:ext cx="1741992" cy="979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a:t>Understand control principles</a:t>
          </a:r>
        </a:p>
      </dsp:txBody>
      <dsp:txXfrm>
        <a:off x="4095774" y="2419078"/>
        <a:ext cx="1741992" cy="979870"/>
      </dsp:txXfrm>
    </dsp:sp>
    <dsp:sp modelId="{D06C63B0-348A-48CD-A843-51A0705693FE}">
      <dsp:nvSpPr>
        <dsp:cNvPr id="0" name=""/>
        <dsp:cNvSpPr/>
      </dsp:nvSpPr>
      <dsp:spPr>
        <a:xfrm>
          <a:off x="6621662" y="1323863"/>
          <a:ext cx="783896" cy="783896"/>
        </a:xfrm>
        <a:prstGeom prst="rect">
          <a:avLst/>
        </a:prstGeom>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1CF9B8-2BAD-48BA-8DFC-0401D1A1C46A}">
      <dsp:nvSpPr>
        <dsp:cNvPr id="0" name=""/>
        <dsp:cNvSpPr/>
      </dsp:nvSpPr>
      <dsp:spPr>
        <a:xfrm>
          <a:off x="6142615" y="2419078"/>
          <a:ext cx="1741992" cy="979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a:t>Learn about temperature setback nuances specific to ccASHPs</a:t>
          </a:r>
        </a:p>
      </dsp:txBody>
      <dsp:txXfrm>
        <a:off x="6142615" y="2419078"/>
        <a:ext cx="1741992" cy="97987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0B2CC2-9853-49A6-A428-8347620FC7CC}" type="datetimeFigureOut">
              <a:rPr lang="en-US" smtClean="0"/>
              <a:t>6/17/2022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0039A9-079B-48A2-B9D0-E26DD76100BD}" type="slidenum">
              <a:rPr lang="en-US" smtClean="0"/>
              <a:t>‹#›</a:t>
            </a:fld>
            <a:endParaRPr lang="en-US"/>
          </a:p>
        </p:txBody>
      </p:sp>
    </p:spTree>
    <p:extLst>
      <p:ext uri="{BB962C8B-B14F-4D97-AF65-F5344CB8AC3E}">
        <p14:creationId xmlns:p14="http://schemas.microsoft.com/office/powerpoint/2010/main" val="4073741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From NYSERDA Training. Used with permission.</a:t>
            </a:r>
          </a:p>
        </p:txBody>
      </p:sp>
      <p:sp>
        <p:nvSpPr>
          <p:cNvPr id="4" name="Slide Number Placeholder 3"/>
          <p:cNvSpPr>
            <a:spLocks noGrp="1"/>
          </p:cNvSpPr>
          <p:nvPr>
            <p:ph type="sldNum" sz="quarter" idx="5"/>
          </p:nvPr>
        </p:nvSpPr>
        <p:spPr/>
        <p:txBody>
          <a:bodyPr/>
          <a:lstStyle/>
          <a:p>
            <a:fld id="{370039A9-079B-48A2-B9D0-E26DD76100BD}" type="slidenum">
              <a:rPr lang="en-US" smtClean="0"/>
              <a:t>1</a:t>
            </a:fld>
            <a:endParaRPr lang="en-US"/>
          </a:p>
        </p:txBody>
      </p:sp>
    </p:spTree>
    <p:extLst>
      <p:ext uri="{BB962C8B-B14F-4D97-AF65-F5344CB8AC3E}">
        <p14:creationId xmlns:p14="http://schemas.microsoft.com/office/powerpoint/2010/main" val="39091194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When a VCHP tries to catch up to a large temperature difference, it will either operate at aggressive, inefficient speeds, or it will trigger electric resistance back up heat (also inefficient). Any savings accrued during the setback can easily be eaten up during inefficient recovery period. For long periods of time (&gt;1 day), a deep setback still saves energy. </a:t>
            </a:r>
          </a:p>
          <a:p>
            <a:r>
              <a:rPr lang="en-US"/>
              <a:t>Upon return, the home will take longer to catch up than what a gas/oil system would provide. Consider triggering the start of recovery by a timer, or a mobile app ~6-10 hours early if viable. </a:t>
            </a:r>
          </a:p>
        </p:txBody>
      </p:sp>
      <p:sp>
        <p:nvSpPr>
          <p:cNvPr id="4" name="Slide Number Placeholder 3"/>
          <p:cNvSpPr>
            <a:spLocks noGrp="1"/>
          </p:cNvSpPr>
          <p:nvPr>
            <p:ph type="sldNum" sz="quarter" idx="5"/>
          </p:nvPr>
        </p:nvSpPr>
        <p:spPr/>
        <p:txBody>
          <a:bodyPr/>
          <a:lstStyle/>
          <a:p>
            <a:fld id="{370039A9-079B-48A2-B9D0-E26DD76100BD}" type="slidenum">
              <a:rPr lang="en-US" smtClean="0"/>
              <a:t>10</a:t>
            </a:fld>
            <a:endParaRPr lang="en-US"/>
          </a:p>
        </p:txBody>
      </p:sp>
    </p:spTree>
    <p:extLst>
      <p:ext uri="{BB962C8B-B14F-4D97-AF65-F5344CB8AC3E}">
        <p14:creationId xmlns:p14="http://schemas.microsoft.com/office/powerpoint/2010/main" val="514348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Only applicable for ducted systems with integrated auxiliary electric resistance strip heat. Check for local code requirements regarding lockout temperatures and requirements.</a:t>
            </a:r>
          </a:p>
        </p:txBody>
      </p:sp>
      <p:sp>
        <p:nvSpPr>
          <p:cNvPr id="4" name="Slide Number Placeholder 3"/>
          <p:cNvSpPr>
            <a:spLocks noGrp="1"/>
          </p:cNvSpPr>
          <p:nvPr>
            <p:ph type="sldNum" sz="quarter" idx="5"/>
          </p:nvPr>
        </p:nvSpPr>
        <p:spPr/>
        <p:txBody>
          <a:bodyPr/>
          <a:lstStyle/>
          <a:p>
            <a:fld id="{370039A9-079B-48A2-B9D0-E26DD76100BD}" type="slidenum">
              <a:rPr lang="en-US" smtClean="0"/>
              <a:t>11</a:t>
            </a:fld>
            <a:endParaRPr lang="en-US"/>
          </a:p>
        </p:txBody>
      </p:sp>
    </p:spTree>
    <p:extLst>
      <p:ext uri="{BB962C8B-B14F-4D97-AF65-F5344CB8AC3E}">
        <p14:creationId xmlns:p14="http://schemas.microsoft.com/office/powerpoint/2010/main" val="2202026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Discuss </a:t>
            </a:r>
            <a:r>
              <a:rPr lang="en-US" i="1"/>
              <a:t>why</a:t>
            </a:r>
            <a:r>
              <a:rPr lang="en-US" i="0"/>
              <a:t> this is important to the audience. Cater to the specific audience’s roll and pre-knowledge.</a:t>
            </a:r>
          </a:p>
          <a:p>
            <a:pPr marL="228600" indent="-228600">
              <a:buFont typeface="+mj-lt"/>
              <a:buAutoNum type="arabicPeriod"/>
            </a:pPr>
            <a:r>
              <a:rPr lang="en-US" i="0"/>
              <a:t>Homeowner’s perspective</a:t>
            </a:r>
          </a:p>
          <a:p>
            <a:pPr marL="228600" indent="-228600">
              <a:buFont typeface="+mj-lt"/>
              <a:buAutoNum type="arabicPeriod"/>
            </a:pPr>
            <a:r>
              <a:rPr lang="en-US" i="0"/>
              <a:t>Contractor’s perspective</a:t>
            </a:r>
          </a:p>
          <a:p>
            <a:pPr marL="228600" indent="-228600">
              <a:buFont typeface="+mj-lt"/>
              <a:buAutoNum type="arabicPeriod"/>
            </a:pPr>
            <a:endParaRPr lang="en-US" i="0"/>
          </a:p>
          <a:p>
            <a:r>
              <a:rPr lang="en-US"/>
              <a:t>The best system only functions as intended if properly controlled. </a:t>
            </a:r>
          </a:p>
        </p:txBody>
      </p:sp>
      <p:sp>
        <p:nvSpPr>
          <p:cNvPr id="4" name="Slide Number Placeholder 3"/>
          <p:cNvSpPr>
            <a:spLocks noGrp="1"/>
          </p:cNvSpPr>
          <p:nvPr>
            <p:ph type="sldNum" sz="quarter" idx="5"/>
          </p:nvPr>
        </p:nvSpPr>
        <p:spPr/>
        <p:txBody>
          <a:bodyPr/>
          <a:lstStyle/>
          <a:p>
            <a:fld id="{370039A9-079B-48A2-B9D0-E26DD76100BD}" type="slidenum">
              <a:rPr lang="en-US" smtClean="0"/>
              <a:t>2</a:t>
            </a:fld>
            <a:endParaRPr lang="en-US"/>
          </a:p>
        </p:txBody>
      </p:sp>
    </p:spTree>
    <p:extLst>
      <p:ext uri="{BB962C8B-B14F-4D97-AF65-F5344CB8AC3E}">
        <p14:creationId xmlns:p14="http://schemas.microsoft.com/office/powerpoint/2010/main" val="1699222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Typically, most DHPs will come with a “wand” style controller that almost looks like a remote control. This is only a controller, the thermostat itself is typically a part of the wall or ceiling indoor unit.</a:t>
            </a:r>
          </a:p>
          <a:p>
            <a:endParaRPr lang="en-US"/>
          </a:p>
          <a:p>
            <a:r>
              <a:rPr lang="en-US"/>
              <a:t>Many manufacturers also sell wall mounted thermostat style controllers. Depending on the brand, you may need additional components, or to simply understand the control settings in the thermostat in order to get the wall unit to also act as the thermostat – temperature detectors.</a:t>
            </a:r>
          </a:p>
          <a:p>
            <a:endParaRPr lang="en-US"/>
          </a:p>
          <a:p>
            <a:r>
              <a:rPr lang="en-US"/>
              <a:t>In addition, some of the top manufacturers also have Apps that can be used to control systems, providing flexibility for homeowners. Be sure to check with your manufacturer or distributor rep to learn if additional components, optional features/specific models are needed for these apps to work.</a:t>
            </a:r>
          </a:p>
          <a:p>
            <a:endParaRPr lang="en-US"/>
          </a:p>
          <a:p>
            <a:r>
              <a:rPr lang="en-US"/>
              <a:t>Finally, a few DHP manufacturers also have their own “smart thermostats” that work similar to Nest and Ecobee, but may not apply to all product lines that they offer.</a:t>
            </a:r>
          </a:p>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0039A9-079B-48A2-B9D0-E26DD76100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30610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Many systems offer control over balance-point and backup activation though thermostat control or from programing the unit “board”  (i.e., using menus or dip switches). Clear guidance should be provided to installers regarding thermostat and unit configurations and a commissioning checklist should be developed for each thermostat / equipment combination. The most careful equipment selection and design can be undone </a:t>
            </a:r>
          </a:p>
        </p:txBody>
      </p:sp>
      <p:sp>
        <p:nvSpPr>
          <p:cNvPr id="4" name="Slide Number Placeholder 3"/>
          <p:cNvSpPr>
            <a:spLocks noGrp="1"/>
          </p:cNvSpPr>
          <p:nvPr>
            <p:ph type="sldNum" sz="quarter" idx="5"/>
          </p:nvPr>
        </p:nvSpPr>
        <p:spPr/>
        <p:txBody>
          <a:bodyPr/>
          <a:lstStyle/>
          <a:p>
            <a:fld id="{370039A9-079B-48A2-B9D0-E26DD76100BD}" type="slidenum">
              <a:rPr lang="en-US" smtClean="0"/>
              <a:t>4</a:t>
            </a:fld>
            <a:endParaRPr lang="en-US"/>
          </a:p>
        </p:txBody>
      </p:sp>
    </p:spTree>
    <p:extLst>
      <p:ext uri="{BB962C8B-B14F-4D97-AF65-F5344CB8AC3E}">
        <p14:creationId xmlns:p14="http://schemas.microsoft.com/office/powerpoint/2010/main" val="2068982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load line is determined during the load calculations</a:t>
            </a:r>
          </a:p>
          <a:p>
            <a:r>
              <a:rPr lang="en-US"/>
              <a:t>The heat pump capacity is determined from NEEP </a:t>
            </a:r>
            <a:r>
              <a:rPr lang="en-US" err="1"/>
              <a:t>ccASHP</a:t>
            </a:r>
            <a:r>
              <a:rPr lang="en-US"/>
              <a:t> database data or manufacturer’s extended performance data</a:t>
            </a:r>
          </a:p>
          <a:p>
            <a:r>
              <a:rPr lang="en-US"/>
              <a:t>Where they cross over, the heat pump can no longer provide enough heat to maintain comfort. This is the balance point</a:t>
            </a:r>
          </a:p>
        </p:txBody>
      </p:sp>
      <p:sp>
        <p:nvSpPr>
          <p:cNvPr id="4" name="Slide Number Placeholder 3"/>
          <p:cNvSpPr>
            <a:spLocks noGrp="1"/>
          </p:cNvSpPr>
          <p:nvPr>
            <p:ph type="sldNum" sz="quarter" idx="5"/>
          </p:nvPr>
        </p:nvSpPr>
        <p:spPr/>
        <p:txBody>
          <a:bodyPr/>
          <a:lstStyle/>
          <a:p>
            <a:fld id="{370039A9-079B-48A2-B9D0-E26DD76100BD}" type="slidenum">
              <a:rPr lang="en-US" smtClean="0"/>
              <a:t>5</a:t>
            </a:fld>
            <a:endParaRPr lang="en-US"/>
          </a:p>
        </p:txBody>
      </p:sp>
    </p:spTree>
    <p:extLst>
      <p:ext uri="{BB962C8B-B14F-4D97-AF65-F5344CB8AC3E}">
        <p14:creationId xmlns:p14="http://schemas.microsoft.com/office/powerpoint/2010/main" val="3382541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heat pump operates on its own, until the outdoor air temperature drops below the balance point. Then the thermostat switches and heats via the backup system instead of the heat pump. Only one system is ever on at a time, and the thermostat toggles between them based on the outdoor air temperature. On systems with outdoor temperature sensors (recommended) this cut-over is controlled by programing an appropriate compressor lockout temperature based on the balance point.</a:t>
            </a:r>
          </a:p>
        </p:txBody>
      </p:sp>
      <p:sp>
        <p:nvSpPr>
          <p:cNvPr id="4" name="Slide Number Placeholder 3"/>
          <p:cNvSpPr>
            <a:spLocks noGrp="1"/>
          </p:cNvSpPr>
          <p:nvPr>
            <p:ph type="sldNum" sz="quarter" idx="5"/>
          </p:nvPr>
        </p:nvSpPr>
        <p:spPr/>
        <p:txBody>
          <a:bodyPr/>
          <a:lstStyle/>
          <a:p>
            <a:fld id="{370039A9-079B-48A2-B9D0-E26DD76100BD}" type="slidenum">
              <a:rPr lang="en-US" smtClean="0"/>
              <a:t>6</a:t>
            </a:fld>
            <a:endParaRPr lang="en-US"/>
          </a:p>
        </p:txBody>
      </p:sp>
    </p:spTree>
    <p:extLst>
      <p:ext uri="{BB962C8B-B14F-4D97-AF65-F5344CB8AC3E}">
        <p14:creationId xmlns:p14="http://schemas.microsoft.com/office/powerpoint/2010/main" val="552348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the droop method, both systems are “on,” and the heat pump essentially never stops supporting space heating. This is accomplished with a two-stage thermostat or sometimes with two separate thermostats. When the indoor air temperature starts to droop, because the heat pump can no longer maintain the indoor air temperature, the backup system triggers, and runs simultaneous to the heat pump until the back-up systems' thermostat is satisfied. This should occur at about the same outdoor condition that defined the balance point, when the heat pump can no longer keep up with the load.</a:t>
            </a:r>
          </a:p>
        </p:txBody>
      </p:sp>
      <p:sp>
        <p:nvSpPr>
          <p:cNvPr id="4" name="Slide Number Placeholder 3"/>
          <p:cNvSpPr>
            <a:spLocks noGrp="1"/>
          </p:cNvSpPr>
          <p:nvPr>
            <p:ph type="sldNum" sz="quarter" idx="5"/>
          </p:nvPr>
        </p:nvSpPr>
        <p:spPr/>
        <p:txBody>
          <a:bodyPr/>
          <a:lstStyle/>
          <a:p>
            <a:fld id="{370039A9-079B-48A2-B9D0-E26DD76100BD}" type="slidenum">
              <a:rPr lang="en-US" smtClean="0"/>
              <a:t>7</a:t>
            </a:fld>
            <a:endParaRPr lang="en-US"/>
          </a:p>
        </p:txBody>
      </p:sp>
    </p:spTree>
    <p:extLst>
      <p:ext uri="{BB962C8B-B14F-4D97-AF65-F5344CB8AC3E}">
        <p14:creationId xmlns:p14="http://schemas.microsoft.com/office/powerpoint/2010/main" val="928206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0039A9-079B-48A2-B9D0-E26DD76100B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3329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During catch up mode, the heat pump uses a high-gear for high-output, but at significant cost to efficiency during that mode. Often it can use up more energy during catchup than it saved during a setback period. See next slide.</a:t>
            </a:r>
          </a:p>
        </p:txBody>
      </p:sp>
      <p:sp>
        <p:nvSpPr>
          <p:cNvPr id="4" name="Slide Number Placeholder 3"/>
          <p:cNvSpPr>
            <a:spLocks noGrp="1"/>
          </p:cNvSpPr>
          <p:nvPr>
            <p:ph type="sldNum" sz="quarter" idx="5"/>
          </p:nvPr>
        </p:nvSpPr>
        <p:spPr/>
        <p:txBody>
          <a:bodyPr/>
          <a:lstStyle/>
          <a:p>
            <a:fld id="{370039A9-079B-48A2-B9D0-E26DD76100BD}" type="slidenum">
              <a:rPr lang="en-US" smtClean="0"/>
              <a:t>9</a:t>
            </a:fld>
            <a:endParaRPr lang="en-US"/>
          </a:p>
        </p:txBody>
      </p:sp>
    </p:spTree>
    <p:extLst>
      <p:ext uri="{BB962C8B-B14F-4D97-AF65-F5344CB8AC3E}">
        <p14:creationId xmlns:p14="http://schemas.microsoft.com/office/powerpoint/2010/main" val="2124971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47546"/>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80545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454727"/>
            <a:ext cx="7886700" cy="47222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3BB2F1F7-4375-4B11-98A6-323DA8FC5C25}"/>
              </a:ext>
            </a:extLst>
          </p:cNvPr>
          <p:cNvSpPr>
            <a:spLocks noGrp="1"/>
          </p:cNvSpPr>
          <p:nvPr>
            <p:ph type="title"/>
          </p:nvPr>
        </p:nvSpPr>
        <p:spPr>
          <a:xfrm>
            <a:off x="628650" y="274320"/>
            <a:ext cx="7886700" cy="914400"/>
          </a:xfrm>
        </p:spPr>
        <p:txBody>
          <a:bodyPr/>
          <a:lstStyle/>
          <a:p>
            <a:r>
              <a:rPr lang="en-US"/>
              <a:t>Click to edit Master title style</a:t>
            </a:r>
          </a:p>
        </p:txBody>
      </p:sp>
      <p:sp>
        <p:nvSpPr>
          <p:cNvPr id="9" name="Slide Number Placeholder 6">
            <a:extLst>
              <a:ext uri="{FF2B5EF4-FFF2-40B4-BE49-F238E27FC236}">
                <a16:creationId xmlns:a16="http://schemas.microsoft.com/office/drawing/2014/main" id="{B58D18B4-0D02-4199-AD82-4D0E854E744D}"/>
              </a:ext>
            </a:extLst>
          </p:cNvPr>
          <p:cNvSpPr>
            <a:spLocks noGrp="1"/>
          </p:cNvSpPr>
          <p:nvPr>
            <p:ph type="sldNum" sz="quarter" idx="4"/>
          </p:nvPr>
        </p:nvSpPr>
        <p:spPr>
          <a:xfrm>
            <a:off x="6858000" y="640080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63D03B-4D76-4C5C-B606-7C1408D5F261}" type="slidenum">
              <a:rPr lang="en-US" smtClean="0"/>
              <a:t>‹#›</a:t>
            </a:fld>
            <a:endParaRPr lang="en-US"/>
          </a:p>
        </p:txBody>
      </p:sp>
    </p:spTree>
    <p:extLst>
      <p:ext uri="{BB962C8B-B14F-4D97-AF65-F5344CB8AC3E}">
        <p14:creationId xmlns:p14="http://schemas.microsoft.com/office/powerpoint/2010/main" val="2275126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4320"/>
            <a:ext cx="7886700" cy="914400"/>
          </a:xfrm>
        </p:spPr>
        <p:txBody>
          <a:bodyPr/>
          <a:lstStyle/>
          <a:p>
            <a:r>
              <a:rPr lang="en-US"/>
              <a:t>Click to edit Master title style</a:t>
            </a:r>
          </a:p>
        </p:txBody>
      </p:sp>
      <p:sp>
        <p:nvSpPr>
          <p:cNvPr id="3" name="Content Placeholder 2"/>
          <p:cNvSpPr>
            <a:spLocks noGrp="1"/>
          </p:cNvSpPr>
          <p:nvPr>
            <p:ph sz="half" idx="1"/>
          </p:nvPr>
        </p:nvSpPr>
        <p:spPr>
          <a:xfrm>
            <a:off x="628650" y="1453896"/>
            <a:ext cx="3886200" cy="47183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453896"/>
            <a:ext cx="3886200" cy="47183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6">
            <a:extLst>
              <a:ext uri="{FF2B5EF4-FFF2-40B4-BE49-F238E27FC236}">
                <a16:creationId xmlns:a16="http://schemas.microsoft.com/office/drawing/2014/main" id="{6E03C53E-0EB7-4569-8259-BC97AD62A13C}"/>
              </a:ext>
            </a:extLst>
          </p:cNvPr>
          <p:cNvSpPr>
            <a:spLocks noGrp="1"/>
          </p:cNvSpPr>
          <p:nvPr>
            <p:ph type="sldNum" sz="quarter" idx="4"/>
          </p:nvPr>
        </p:nvSpPr>
        <p:spPr>
          <a:xfrm>
            <a:off x="6858000" y="640080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63D03B-4D76-4C5C-B606-7C1408D5F261}" type="slidenum">
              <a:rPr lang="en-US" smtClean="0"/>
              <a:t>‹#›</a:t>
            </a:fld>
            <a:endParaRPr lang="en-US"/>
          </a:p>
        </p:txBody>
      </p:sp>
    </p:spTree>
    <p:extLst>
      <p:ext uri="{BB962C8B-B14F-4D97-AF65-F5344CB8AC3E}">
        <p14:creationId xmlns:p14="http://schemas.microsoft.com/office/powerpoint/2010/main" val="4143668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274320"/>
            <a:ext cx="7886700" cy="914400"/>
          </a:xfrm>
        </p:spPr>
        <p:txBody>
          <a:bodyPr/>
          <a:lstStyle/>
          <a:p>
            <a:r>
              <a:rPr lang="en-US"/>
              <a:t>Click to edit Master title style</a:t>
            </a:r>
          </a:p>
        </p:txBody>
      </p:sp>
      <p:sp>
        <p:nvSpPr>
          <p:cNvPr id="6" name="Slide Number Placeholder 6">
            <a:extLst>
              <a:ext uri="{FF2B5EF4-FFF2-40B4-BE49-F238E27FC236}">
                <a16:creationId xmlns:a16="http://schemas.microsoft.com/office/drawing/2014/main" id="{D5720DED-1093-4ED8-B2C6-0C9C35FE71C4}"/>
              </a:ext>
            </a:extLst>
          </p:cNvPr>
          <p:cNvSpPr>
            <a:spLocks noGrp="1"/>
          </p:cNvSpPr>
          <p:nvPr>
            <p:ph type="sldNum" sz="quarter" idx="4"/>
          </p:nvPr>
        </p:nvSpPr>
        <p:spPr>
          <a:xfrm>
            <a:off x="6858000" y="640080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63D03B-4D76-4C5C-B606-7C1408D5F261}" type="slidenum">
              <a:rPr lang="en-US" smtClean="0"/>
              <a:t>‹#›</a:t>
            </a:fld>
            <a:endParaRPr lang="en-US"/>
          </a:p>
        </p:txBody>
      </p:sp>
    </p:spTree>
    <p:extLst>
      <p:ext uri="{BB962C8B-B14F-4D97-AF65-F5344CB8AC3E}">
        <p14:creationId xmlns:p14="http://schemas.microsoft.com/office/powerpoint/2010/main" val="5442513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FCB07F4-2929-4133-967C-F8639D4E942B}"/>
              </a:ext>
            </a:extLst>
          </p:cNvPr>
          <p:cNvSpPr>
            <a:spLocks noGrp="1"/>
          </p:cNvSpPr>
          <p:nvPr>
            <p:ph type="sldNum" sz="quarter" idx="4"/>
          </p:nvPr>
        </p:nvSpPr>
        <p:spPr>
          <a:xfrm>
            <a:off x="6858000" y="640080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63D03B-4D76-4C5C-B606-7C1408D5F261}" type="slidenum">
              <a:rPr lang="en-US" smtClean="0"/>
              <a:t>‹#›</a:t>
            </a:fld>
            <a:endParaRPr lang="en-US"/>
          </a:p>
        </p:txBody>
      </p:sp>
    </p:spTree>
    <p:extLst>
      <p:ext uri="{BB962C8B-B14F-4D97-AF65-F5344CB8AC3E}">
        <p14:creationId xmlns:p14="http://schemas.microsoft.com/office/powerpoint/2010/main" val="7290892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73760-C6AA-4E67-BD83-E13B57B3CE8A}"/>
              </a:ext>
            </a:extLst>
          </p:cNvPr>
          <p:cNvSpPr>
            <a:spLocks noGrp="1"/>
          </p:cNvSpPr>
          <p:nvPr>
            <p:ph type="ctrTitle"/>
          </p:nvPr>
        </p:nvSpPr>
        <p:spPr>
          <a:xfrm>
            <a:off x="685800" y="630317"/>
            <a:ext cx="7772400" cy="1490936"/>
          </a:xfrm>
        </p:spPr>
        <p:txBody>
          <a:bodyPr>
            <a:normAutofit/>
          </a:bodyPr>
          <a:lstStyle/>
          <a:p>
            <a:r>
              <a:rPr lang="en-US" sz="4800">
                <a:latin typeface="Abadi"/>
              </a:rPr>
              <a:t>Thermostats and Controls</a:t>
            </a:r>
          </a:p>
        </p:txBody>
      </p:sp>
      <p:pic>
        <p:nvPicPr>
          <p:cNvPr id="4" name="Picture 8" descr="Text, icon&#10;&#10;Description automatically generated">
            <a:extLst>
              <a:ext uri="{FF2B5EF4-FFF2-40B4-BE49-F238E27FC236}">
                <a16:creationId xmlns:a16="http://schemas.microsoft.com/office/drawing/2014/main" id="{F3DA778E-5333-4051-A5D8-8C22838FA260}"/>
              </a:ext>
            </a:extLst>
          </p:cNvPr>
          <p:cNvPicPr>
            <a:picLocks noChangeAspect="1"/>
          </p:cNvPicPr>
          <p:nvPr/>
        </p:nvPicPr>
        <p:blipFill>
          <a:blip r:embed="rId3"/>
          <a:stretch>
            <a:fillRect/>
          </a:stretch>
        </p:blipFill>
        <p:spPr>
          <a:xfrm>
            <a:off x="4898266" y="3490643"/>
            <a:ext cx="2399522" cy="2834640"/>
          </a:xfrm>
          <a:prstGeom prst="rect">
            <a:avLst/>
          </a:prstGeom>
        </p:spPr>
      </p:pic>
      <p:pic>
        <p:nvPicPr>
          <p:cNvPr id="6" name="Picture 9" descr="Diagram&#10;&#10;Description automatically generated">
            <a:extLst>
              <a:ext uri="{FF2B5EF4-FFF2-40B4-BE49-F238E27FC236}">
                <a16:creationId xmlns:a16="http://schemas.microsoft.com/office/drawing/2014/main" id="{D1077EEA-D157-404F-B3A7-3DA1CCC83E62}"/>
              </a:ext>
            </a:extLst>
          </p:cNvPr>
          <p:cNvPicPr>
            <a:picLocks noChangeAspect="1"/>
          </p:cNvPicPr>
          <p:nvPr/>
        </p:nvPicPr>
        <p:blipFill>
          <a:blip r:embed="rId4"/>
          <a:stretch>
            <a:fillRect/>
          </a:stretch>
        </p:blipFill>
        <p:spPr>
          <a:xfrm>
            <a:off x="1939888" y="3490643"/>
            <a:ext cx="2400978" cy="2834640"/>
          </a:xfrm>
          <a:prstGeom prst="rect">
            <a:avLst/>
          </a:prstGeom>
        </p:spPr>
      </p:pic>
      <p:sp>
        <p:nvSpPr>
          <p:cNvPr id="5" name="Subtitle 2">
            <a:extLst>
              <a:ext uri="{FF2B5EF4-FFF2-40B4-BE49-F238E27FC236}">
                <a16:creationId xmlns:a16="http://schemas.microsoft.com/office/drawing/2014/main" id="{0EFF8404-CEAA-48CD-B1E3-97011ADF88B9}"/>
              </a:ext>
            </a:extLst>
          </p:cNvPr>
          <p:cNvSpPr>
            <a:spLocks noGrp="1"/>
          </p:cNvSpPr>
          <p:nvPr>
            <p:ph type="subTitle" idx="1"/>
          </p:nvPr>
        </p:nvSpPr>
        <p:spPr>
          <a:xfrm>
            <a:off x="1027590" y="2105717"/>
            <a:ext cx="6858000" cy="1042516"/>
          </a:xfrm>
        </p:spPr>
        <p:txBody>
          <a:bodyPr>
            <a:normAutofit fontScale="77500" lnSpcReduction="20000"/>
          </a:bodyPr>
          <a:lstStyle/>
          <a:p>
            <a:r>
              <a:rPr lang="en-US" sz="2100">
                <a:latin typeface="Abadi" panose="020B0604020104020204" pitchFamily="34" charset="0"/>
              </a:rPr>
              <a:t>Taken from </a:t>
            </a:r>
          </a:p>
          <a:p>
            <a:r>
              <a:rPr lang="en-US" sz="2400" i="1">
                <a:latin typeface="Abadi" panose="020B0604020104020204" pitchFamily="34" charset="0"/>
              </a:rPr>
              <a:t>Cold Climate Air Source Heat Pump Sizing and Design Training</a:t>
            </a:r>
          </a:p>
          <a:p>
            <a:r>
              <a:rPr lang="en-US" sz="2100">
                <a:latin typeface="Abadi" panose="020B0604020104020204" pitchFamily="34" charset="0"/>
              </a:rPr>
              <a:t>by NYSERDA</a:t>
            </a:r>
            <a:endParaRPr lang="en-US" sz="1800"/>
          </a:p>
        </p:txBody>
      </p:sp>
    </p:spTree>
    <p:extLst>
      <p:ext uri="{BB962C8B-B14F-4D97-AF65-F5344CB8AC3E}">
        <p14:creationId xmlns:p14="http://schemas.microsoft.com/office/powerpoint/2010/main" val="2264927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04913-CC5B-427C-B4C9-B6E823973CEC}"/>
              </a:ext>
            </a:extLst>
          </p:cNvPr>
          <p:cNvSpPr>
            <a:spLocks noGrp="1"/>
          </p:cNvSpPr>
          <p:nvPr>
            <p:ph type="title"/>
          </p:nvPr>
        </p:nvSpPr>
        <p:spPr/>
        <p:txBody>
          <a:bodyPr>
            <a:normAutofit/>
          </a:bodyPr>
          <a:lstStyle/>
          <a:p>
            <a:r>
              <a:rPr lang="en-US" sz="3600">
                <a:latin typeface="Abadi" panose="020B0604020104020204" pitchFamily="34" charset="0"/>
              </a:rPr>
              <a:t>Setback Norms Difference</a:t>
            </a:r>
          </a:p>
        </p:txBody>
      </p:sp>
      <p:sp>
        <p:nvSpPr>
          <p:cNvPr id="3" name="Content Placeholder 2">
            <a:extLst>
              <a:ext uri="{FF2B5EF4-FFF2-40B4-BE49-F238E27FC236}">
                <a16:creationId xmlns:a16="http://schemas.microsoft.com/office/drawing/2014/main" id="{1F295925-18CD-42E7-A3AD-13945B05120D}"/>
              </a:ext>
            </a:extLst>
          </p:cNvPr>
          <p:cNvSpPr>
            <a:spLocks noGrp="1"/>
          </p:cNvSpPr>
          <p:nvPr>
            <p:ph sz="half" idx="1"/>
          </p:nvPr>
        </p:nvSpPr>
        <p:spPr/>
        <p:txBody>
          <a:bodyPr>
            <a:normAutofit/>
          </a:bodyPr>
          <a:lstStyle/>
          <a:p>
            <a:r>
              <a:rPr lang="en-US" sz="1800"/>
              <a:t>Daily setback 4 – 7°F</a:t>
            </a:r>
          </a:p>
          <a:p>
            <a:r>
              <a:rPr lang="en-US" sz="1800"/>
              <a:t>Vacation setback 7 – 15°</a:t>
            </a:r>
          </a:p>
          <a:p>
            <a:r>
              <a:rPr lang="en-US" sz="1800"/>
              <a:t>High heat comes on to recover</a:t>
            </a:r>
          </a:p>
          <a:p>
            <a:r>
              <a:rPr lang="en-US" sz="1800"/>
              <a:t>Great savings from reduced heating during the setback</a:t>
            </a:r>
          </a:p>
        </p:txBody>
      </p:sp>
      <p:sp>
        <p:nvSpPr>
          <p:cNvPr id="10" name="Content Placeholder 9">
            <a:extLst>
              <a:ext uri="{FF2B5EF4-FFF2-40B4-BE49-F238E27FC236}">
                <a16:creationId xmlns:a16="http://schemas.microsoft.com/office/drawing/2014/main" id="{946A735F-8711-43AC-A977-C3019E672CFA}"/>
              </a:ext>
            </a:extLst>
          </p:cNvPr>
          <p:cNvSpPr>
            <a:spLocks noGrp="1"/>
          </p:cNvSpPr>
          <p:nvPr>
            <p:ph sz="half" idx="2"/>
          </p:nvPr>
        </p:nvSpPr>
        <p:spPr/>
        <p:txBody>
          <a:bodyPr/>
          <a:lstStyle/>
          <a:p>
            <a:r>
              <a:rPr lang="en-US" sz="1800"/>
              <a:t>Daily set back 1 – 3°F</a:t>
            </a:r>
          </a:p>
          <a:p>
            <a:r>
              <a:rPr lang="en-US" sz="1800"/>
              <a:t>Vacation setback 7 – 15°</a:t>
            </a:r>
          </a:p>
          <a:p>
            <a:r>
              <a:rPr lang="en-US" sz="1800"/>
              <a:t>Compressor operates at steady speed to recover </a:t>
            </a:r>
          </a:p>
          <a:p>
            <a:r>
              <a:rPr lang="en-US" sz="1800"/>
              <a:t>Recovery can take longer than with traditional systems</a:t>
            </a:r>
          </a:p>
          <a:p>
            <a:r>
              <a:rPr lang="en-US" sz="1800"/>
              <a:t>Good savings from reduced heating during the setback, without recovery penalty</a:t>
            </a:r>
          </a:p>
          <a:p>
            <a:pPr marL="0" indent="0">
              <a:buNone/>
            </a:pPr>
            <a:endParaRPr lang="en-US" sz="2000"/>
          </a:p>
          <a:p>
            <a:pPr marL="457200" lvl="1" indent="0">
              <a:buNone/>
            </a:pPr>
            <a:endParaRPr lang="en-US" sz="1600"/>
          </a:p>
          <a:p>
            <a:endParaRPr lang="en-US" sz="2000"/>
          </a:p>
          <a:p>
            <a:endParaRPr lang="en-US"/>
          </a:p>
          <a:p>
            <a:pPr marL="0" indent="0">
              <a:buNone/>
            </a:pPr>
            <a:endParaRPr lang="en-US"/>
          </a:p>
        </p:txBody>
      </p:sp>
      <p:sp>
        <p:nvSpPr>
          <p:cNvPr id="13" name="Slide Number Placeholder 4">
            <a:extLst>
              <a:ext uri="{FF2B5EF4-FFF2-40B4-BE49-F238E27FC236}">
                <a16:creationId xmlns:a16="http://schemas.microsoft.com/office/drawing/2014/main" id="{742EA27C-F685-4191-B1A5-8FCFC60F5A8E}"/>
              </a:ext>
            </a:extLst>
          </p:cNvPr>
          <p:cNvSpPr>
            <a:spLocks noGrp="1"/>
          </p:cNvSpPr>
          <p:nvPr>
            <p:ph type="sldNum" sz="quarter" idx="4"/>
          </p:nvPr>
        </p:nvSpPr>
        <p:spPr/>
        <p:txBody>
          <a:bodyPr/>
          <a:lstStyle/>
          <a:p>
            <a:fld id="{E6166F9C-AA76-49A4-852C-289CB63A6674}" type="slidenum">
              <a:rPr lang="en-US" smtClean="0"/>
              <a:t>10</a:t>
            </a:fld>
            <a:endParaRPr lang="en-US"/>
          </a:p>
        </p:txBody>
      </p:sp>
      <p:cxnSp>
        <p:nvCxnSpPr>
          <p:cNvPr id="4" name="Straight Connector 3">
            <a:extLst>
              <a:ext uri="{FF2B5EF4-FFF2-40B4-BE49-F238E27FC236}">
                <a16:creationId xmlns:a16="http://schemas.microsoft.com/office/drawing/2014/main" id="{4D55DEED-DD85-4583-B9F4-6D0953CF61CA}"/>
              </a:ext>
            </a:extLst>
          </p:cNvPr>
          <p:cNvCxnSpPr>
            <a:cxnSpLocks/>
          </p:cNvCxnSpPr>
          <p:nvPr/>
        </p:nvCxnSpPr>
        <p:spPr>
          <a:xfrm>
            <a:off x="4483773" y="1548207"/>
            <a:ext cx="57150" cy="4745257"/>
          </a:xfrm>
          <a:prstGeom prst="line">
            <a:avLst/>
          </a:prstGeom>
        </p:spPr>
        <p:style>
          <a:lnRef idx="3">
            <a:schemeClr val="accent3"/>
          </a:lnRef>
          <a:fillRef idx="0">
            <a:schemeClr val="accent3"/>
          </a:fillRef>
          <a:effectRef idx="2">
            <a:schemeClr val="accent3"/>
          </a:effectRef>
          <a:fontRef idx="minor">
            <a:schemeClr val="tx1"/>
          </a:fontRef>
        </p:style>
      </p:cxnSp>
      <p:pic>
        <p:nvPicPr>
          <p:cNvPr id="8" name="Picture 8" descr="Icon&#10;&#10;Description automatically generated">
            <a:extLst>
              <a:ext uri="{FF2B5EF4-FFF2-40B4-BE49-F238E27FC236}">
                <a16:creationId xmlns:a16="http://schemas.microsoft.com/office/drawing/2014/main" id="{A511759C-F185-4A33-A18D-8F837B5186A0}"/>
              </a:ext>
            </a:extLst>
          </p:cNvPr>
          <p:cNvPicPr>
            <a:picLocks noChangeAspect="1"/>
          </p:cNvPicPr>
          <p:nvPr/>
        </p:nvPicPr>
        <p:blipFill>
          <a:blip r:embed="rId3"/>
          <a:stretch>
            <a:fillRect/>
          </a:stretch>
        </p:blipFill>
        <p:spPr>
          <a:xfrm>
            <a:off x="1395815" y="3595663"/>
            <a:ext cx="1982890" cy="2343473"/>
          </a:xfrm>
          <a:prstGeom prst="rect">
            <a:avLst/>
          </a:prstGeom>
        </p:spPr>
      </p:pic>
      <p:pic>
        <p:nvPicPr>
          <p:cNvPr id="9" name="Picture 8" descr="Text, icon&#10;&#10;Description automatically generated">
            <a:extLst>
              <a:ext uri="{FF2B5EF4-FFF2-40B4-BE49-F238E27FC236}">
                <a16:creationId xmlns:a16="http://schemas.microsoft.com/office/drawing/2014/main" id="{A63F5A41-CDFE-4B44-B95B-3AFBDB1F29D9}"/>
              </a:ext>
            </a:extLst>
          </p:cNvPr>
          <p:cNvPicPr>
            <a:picLocks noChangeAspect="1"/>
          </p:cNvPicPr>
          <p:nvPr/>
        </p:nvPicPr>
        <p:blipFill>
          <a:blip r:embed="rId4"/>
          <a:stretch>
            <a:fillRect/>
          </a:stretch>
        </p:blipFill>
        <p:spPr>
          <a:xfrm>
            <a:off x="5961587" y="3902087"/>
            <a:ext cx="1792824" cy="2124129"/>
          </a:xfrm>
          <a:prstGeom prst="rect">
            <a:avLst/>
          </a:prstGeom>
        </p:spPr>
      </p:pic>
      <p:sp>
        <p:nvSpPr>
          <p:cNvPr id="11" name="TextBox 10">
            <a:extLst>
              <a:ext uri="{FF2B5EF4-FFF2-40B4-BE49-F238E27FC236}">
                <a16:creationId xmlns:a16="http://schemas.microsoft.com/office/drawing/2014/main" id="{3D960C2B-FA47-493C-9BFA-FF9A5E44A9A7}"/>
              </a:ext>
            </a:extLst>
          </p:cNvPr>
          <p:cNvSpPr txBox="1"/>
          <p:nvPr/>
        </p:nvSpPr>
        <p:spPr>
          <a:xfrm>
            <a:off x="6013734" y="5939136"/>
            <a:ext cx="1688531" cy="461665"/>
          </a:xfrm>
          <a:prstGeom prst="rect">
            <a:avLst/>
          </a:prstGeom>
          <a:noFill/>
        </p:spPr>
        <p:txBody>
          <a:bodyPr wrap="square" rtlCol="0">
            <a:spAutoFit/>
          </a:bodyPr>
          <a:lstStyle/>
          <a:p>
            <a:r>
              <a:rPr lang="en-US" sz="2400"/>
              <a:t>Heat Pumps</a:t>
            </a:r>
          </a:p>
        </p:txBody>
      </p:sp>
      <p:sp>
        <p:nvSpPr>
          <p:cNvPr id="12" name="TextBox 11">
            <a:extLst>
              <a:ext uri="{FF2B5EF4-FFF2-40B4-BE49-F238E27FC236}">
                <a16:creationId xmlns:a16="http://schemas.microsoft.com/office/drawing/2014/main" id="{D6A272A2-63AC-4B4D-B0B2-93D049338321}"/>
              </a:ext>
            </a:extLst>
          </p:cNvPr>
          <p:cNvSpPr txBox="1"/>
          <p:nvPr/>
        </p:nvSpPr>
        <p:spPr>
          <a:xfrm>
            <a:off x="1809827" y="5953064"/>
            <a:ext cx="1154867" cy="461665"/>
          </a:xfrm>
          <a:prstGeom prst="rect">
            <a:avLst/>
          </a:prstGeom>
          <a:noFill/>
        </p:spPr>
        <p:txBody>
          <a:bodyPr wrap="square" rtlCol="0">
            <a:spAutoFit/>
          </a:bodyPr>
          <a:lstStyle/>
          <a:p>
            <a:r>
              <a:rPr lang="en-US" sz="2400"/>
              <a:t>Gas/Oil</a:t>
            </a:r>
          </a:p>
        </p:txBody>
      </p:sp>
    </p:spTree>
    <p:extLst>
      <p:ext uri="{BB962C8B-B14F-4D97-AF65-F5344CB8AC3E}">
        <p14:creationId xmlns:p14="http://schemas.microsoft.com/office/powerpoint/2010/main" val="1610496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80719-F4D4-4D82-B65C-3F406D6C4B03}"/>
              </a:ext>
            </a:extLst>
          </p:cNvPr>
          <p:cNvSpPr>
            <a:spLocks noGrp="1"/>
          </p:cNvSpPr>
          <p:nvPr>
            <p:ph type="title"/>
          </p:nvPr>
        </p:nvSpPr>
        <p:spPr/>
        <p:txBody>
          <a:bodyPr>
            <a:normAutofit/>
          </a:bodyPr>
          <a:lstStyle/>
          <a:p>
            <a:r>
              <a:rPr lang="en-US" sz="3600">
                <a:latin typeface="Abadi" panose="020B0604020104020204" pitchFamily="34" charset="0"/>
              </a:rPr>
              <a:t>Auxiliary Strip Heat Lockouts</a:t>
            </a:r>
          </a:p>
        </p:txBody>
      </p:sp>
      <p:sp>
        <p:nvSpPr>
          <p:cNvPr id="5" name="Text Placeholder 2">
            <a:extLst>
              <a:ext uri="{FF2B5EF4-FFF2-40B4-BE49-F238E27FC236}">
                <a16:creationId xmlns:a16="http://schemas.microsoft.com/office/drawing/2014/main" id="{F3A76CAB-32E4-4372-957C-83960AB4770B}"/>
              </a:ext>
            </a:extLst>
          </p:cNvPr>
          <p:cNvSpPr txBox="1">
            <a:spLocks/>
          </p:cNvSpPr>
          <p:nvPr/>
        </p:nvSpPr>
        <p:spPr>
          <a:xfrm>
            <a:off x="497502" y="1528224"/>
            <a:ext cx="4787900" cy="45474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a:t>Definition:</a:t>
            </a:r>
            <a:endParaRPr lang="en-US" sz="1800" b="1"/>
          </a:p>
          <a:p>
            <a:r>
              <a:rPr lang="en-US" sz="1800"/>
              <a:t>Temperature </a:t>
            </a:r>
            <a:r>
              <a:rPr lang="en-US" sz="1800" b="1" i="1"/>
              <a:t>above</a:t>
            </a:r>
            <a:r>
              <a:rPr lang="en-US" sz="1800"/>
              <a:t> at which the auxiliary electric resistance strip heat will </a:t>
            </a:r>
            <a:r>
              <a:rPr lang="en-US" sz="1800" b="1" i="1"/>
              <a:t>not</a:t>
            </a:r>
            <a:r>
              <a:rPr lang="en-US" sz="1800"/>
              <a:t> operate</a:t>
            </a:r>
          </a:p>
          <a:p>
            <a:pPr lvl="1"/>
            <a:r>
              <a:rPr lang="en-US" sz="1600"/>
              <a:t>Typically set in the range of 25°F – 35°F</a:t>
            </a:r>
          </a:p>
          <a:p>
            <a:pPr lvl="1"/>
            <a:r>
              <a:rPr lang="en-US" sz="1600"/>
              <a:t>Outdoor temperature sensor or weather station  </a:t>
            </a:r>
          </a:p>
          <a:p>
            <a:r>
              <a:rPr lang="en-US" sz="1800"/>
              <a:t>Alternative method – set lockout based on minimum heat pump </a:t>
            </a:r>
            <a:r>
              <a:rPr lang="en-US" sz="1800" b="1" i="1"/>
              <a:t>supply air </a:t>
            </a:r>
            <a:r>
              <a:rPr lang="en-US" sz="1800"/>
              <a:t>temperature</a:t>
            </a:r>
          </a:p>
          <a:p>
            <a:pPr lvl="1"/>
            <a:r>
              <a:rPr lang="en-US" sz="1600"/>
              <a:t>Typically set at 85°F</a:t>
            </a:r>
          </a:p>
          <a:p>
            <a:pPr lvl="1"/>
            <a:endParaRPr lang="en-US" sz="1600"/>
          </a:p>
          <a:p>
            <a:pPr marL="0" indent="0">
              <a:buNone/>
            </a:pPr>
            <a:r>
              <a:rPr lang="en-US" sz="2000" b="1"/>
              <a:t>Benefits:</a:t>
            </a:r>
          </a:p>
          <a:p>
            <a:r>
              <a:rPr lang="en-US" sz="1800"/>
              <a:t>Prevents use of electric resistance for recovery when not necessary</a:t>
            </a:r>
          </a:p>
          <a:p>
            <a:pPr marL="0" indent="0">
              <a:buNone/>
            </a:pPr>
            <a:endParaRPr lang="en-US" sz="2000"/>
          </a:p>
          <a:p>
            <a:pPr lvl="1"/>
            <a:endParaRPr lang="en-US" sz="1600"/>
          </a:p>
        </p:txBody>
      </p:sp>
      <p:pic>
        <p:nvPicPr>
          <p:cNvPr id="2050" name="Picture 2" descr="Image result for auxiliary strip heat">
            <a:extLst>
              <a:ext uri="{FF2B5EF4-FFF2-40B4-BE49-F238E27FC236}">
                <a16:creationId xmlns:a16="http://schemas.microsoft.com/office/drawing/2014/main" id="{6DF7306A-5504-41EA-B474-059942F985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7709" y="2103804"/>
            <a:ext cx="3061189" cy="2040792"/>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847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80719-F4D4-4D82-B65C-3F406D6C4B03}"/>
              </a:ext>
            </a:extLst>
          </p:cNvPr>
          <p:cNvSpPr>
            <a:spLocks noGrp="1"/>
          </p:cNvSpPr>
          <p:nvPr>
            <p:ph type="title"/>
          </p:nvPr>
        </p:nvSpPr>
        <p:spPr/>
        <p:txBody>
          <a:bodyPr>
            <a:normAutofit/>
          </a:bodyPr>
          <a:lstStyle/>
          <a:p>
            <a:r>
              <a:rPr lang="en-US" sz="3600">
                <a:latin typeface="Abadi" panose="020B0604020104020204" pitchFamily="34" charset="0"/>
              </a:rPr>
              <a:t>Compressor Lockouts</a:t>
            </a:r>
          </a:p>
        </p:txBody>
      </p:sp>
      <p:sp>
        <p:nvSpPr>
          <p:cNvPr id="5" name="Text Placeholder 2">
            <a:extLst>
              <a:ext uri="{FF2B5EF4-FFF2-40B4-BE49-F238E27FC236}">
                <a16:creationId xmlns:a16="http://schemas.microsoft.com/office/drawing/2014/main" id="{F3A76CAB-32E4-4372-957C-83960AB4770B}"/>
              </a:ext>
            </a:extLst>
          </p:cNvPr>
          <p:cNvSpPr txBox="1">
            <a:spLocks/>
          </p:cNvSpPr>
          <p:nvPr/>
        </p:nvSpPr>
        <p:spPr>
          <a:xfrm>
            <a:off x="497502" y="1528224"/>
            <a:ext cx="4787900" cy="45474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a:t>Definition:</a:t>
            </a:r>
            <a:endParaRPr lang="en-US" sz="1800" b="1"/>
          </a:p>
          <a:p>
            <a:r>
              <a:rPr lang="en-US" sz="1800"/>
              <a:t>Temperature </a:t>
            </a:r>
            <a:r>
              <a:rPr lang="en-US" sz="1800" b="1" i="1"/>
              <a:t>below</a:t>
            </a:r>
            <a:r>
              <a:rPr lang="en-US" sz="1800"/>
              <a:t> at which the heat pump’s compressor will </a:t>
            </a:r>
            <a:r>
              <a:rPr lang="en-US" sz="1800" b="1" i="1"/>
              <a:t>not</a:t>
            </a:r>
            <a:r>
              <a:rPr lang="en-US" sz="1800"/>
              <a:t> operate</a:t>
            </a:r>
          </a:p>
          <a:p>
            <a:pPr lvl="1"/>
            <a:r>
              <a:rPr lang="en-US" sz="1600"/>
              <a:t>Follow manufacturer guidelines</a:t>
            </a:r>
          </a:p>
          <a:p>
            <a:pPr lvl="1"/>
            <a:r>
              <a:rPr lang="en-US" sz="1600"/>
              <a:t>Disable for most cold climate heat pumps</a:t>
            </a:r>
          </a:p>
          <a:p>
            <a:pPr lvl="1"/>
            <a:r>
              <a:rPr lang="en-US" sz="1600"/>
              <a:t>If used, 5°F or lower</a:t>
            </a:r>
          </a:p>
        </p:txBody>
      </p:sp>
      <p:pic>
        <p:nvPicPr>
          <p:cNvPr id="3074" name="Picture 2" descr="Image result for heat pump compressor">
            <a:extLst>
              <a:ext uri="{FF2B5EF4-FFF2-40B4-BE49-F238E27FC236}">
                <a16:creationId xmlns:a16="http://schemas.microsoft.com/office/drawing/2014/main" id="{EE8A256D-312A-4E25-8367-D5F2B5FE7E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064995"/>
            <a:ext cx="302895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477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1">
            <a:extLst>
              <a:ext uri="{FF2B5EF4-FFF2-40B4-BE49-F238E27FC236}">
                <a16:creationId xmlns:a16="http://schemas.microsoft.com/office/drawing/2014/main" id="{D3F2DAB1-3AEA-4FF9-8F8E-D25E480B283C}"/>
              </a:ext>
            </a:extLst>
          </p:cNvPr>
          <p:cNvGraphicFramePr>
            <a:graphicFrameLocks noGrp="1"/>
          </p:cNvGraphicFramePr>
          <p:nvPr>
            <p:ph idx="1"/>
            <p:extLst>
              <p:ext uri="{D42A27DB-BD31-4B8C-83A1-F6EECF244321}">
                <p14:modId xmlns:p14="http://schemas.microsoft.com/office/powerpoint/2010/main" val="306176244"/>
              </p:ext>
            </p:extLst>
          </p:nvPr>
        </p:nvGraphicFramePr>
        <p:xfrm>
          <a:off x="628650" y="1454150"/>
          <a:ext cx="7886700" cy="4722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D6A7740A-4403-482D-B835-0ED41BD2F536}"/>
              </a:ext>
            </a:extLst>
          </p:cNvPr>
          <p:cNvSpPr>
            <a:spLocks noGrp="1"/>
          </p:cNvSpPr>
          <p:nvPr>
            <p:ph type="title"/>
          </p:nvPr>
        </p:nvSpPr>
        <p:spPr/>
        <p:txBody>
          <a:bodyPr>
            <a:normAutofit fontScale="90000"/>
          </a:bodyPr>
          <a:lstStyle/>
          <a:p>
            <a:r>
              <a:rPr lang="en-US" sz="4000">
                <a:latin typeface="Abadi" panose="020B0604020104020204" pitchFamily="34" charset="0"/>
              </a:rPr>
              <a:t>Thermostats and Controls</a:t>
            </a:r>
            <a:br>
              <a:rPr lang="en-US" sz="4800">
                <a:latin typeface="Abadi" panose="020B0604020104020204" pitchFamily="34" charset="0"/>
              </a:rPr>
            </a:br>
            <a:r>
              <a:rPr lang="en-US" sz="3200">
                <a:latin typeface="Abadi" panose="020B0604020104020204" pitchFamily="34" charset="0"/>
              </a:rPr>
              <a:t>Learning Outcomes</a:t>
            </a:r>
            <a:endParaRPr lang="en-US"/>
          </a:p>
        </p:txBody>
      </p:sp>
      <p:sp>
        <p:nvSpPr>
          <p:cNvPr id="4" name="Slide Number Placeholder 3">
            <a:extLst>
              <a:ext uri="{FF2B5EF4-FFF2-40B4-BE49-F238E27FC236}">
                <a16:creationId xmlns:a16="http://schemas.microsoft.com/office/drawing/2014/main" id="{23FEAC12-79FC-446C-807F-8746FB129DBB}"/>
              </a:ext>
            </a:extLst>
          </p:cNvPr>
          <p:cNvSpPr>
            <a:spLocks noGrp="1"/>
          </p:cNvSpPr>
          <p:nvPr>
            <p:ph type="sldNum" sz="quarter" idx="4"/>
          </p:nvPr>
        </p:nvSpPr>
        <p:spPr/>
        <p:txBody>
          <a:bodyPr/>
          <a:lstStyle/>
          <a:p>
            <a:fld id="{AB63D03B-4D76-4C5C-B606-7C1408D5F261}" type="slidenum">
              <a:rPr lang="en-US" smtClean="0"/>
              <a:t>2</a:t>
            </a:fld>
            <a:endParaRPr lang="en-US"/>
          </a:p>
        </p:txBody>
      </p:sp>
    </p:spTree>
    <p:extLst>
      <p:ext uri="{BB962C8B-B14F-4D97-AF65-F5344CB8AC3E}">
        <p14:creationId xmlns:p14="http://schemas.microsoft.com/office/powerpoint/2010/main" val="3624033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4DBB5-1DA6-42D8-A1F6-8E47834FE099}"/>
              </a:ext>
            </a:extLst>
          </p:cNvPr>
          <p:cNvSpPr>
            <a:spLocks noGrp="1"/>
          </p:cNvSpPr>
          <p:nvPr>
            <p:ph type="title"/>
          </p:nvPr>
        </p:nvSpPr>
        <p:spPr/>
        <p:txBody>
          <a:bodyPr>
            <a:normAutofit/>
          </a:bodyPr>
          <a:lstStyle/>
          <a:p>
            <a:r>
              <a:rPr lang="en-US" sz="3600">
                <a:latin typeface="Abadi" panose="020B0604020104020204" pitchFamily="34" charset="0"/>
              </a:rPr>
              <a:t>Controlling the Heat Pump</a:t>
            </a:r>
          </a:p>
        </p:txBody>
      </p:sp>
      <p:sp>
        <p:nvSpPr>
          <p:cNvPr id="17" name="Slide Number Placeholder 4">
            <a:extLst>
              <a:ext uri="{FF2B5EF4-FFF2-40B4-BE49-F238E27FC236}">
                <a16:creationId xmlns:a16="http://schemas.microsoft.com/office/drawing/2014/main" id="{B8A6EE5F-B9B0-4FB6-A907-37049C9653BB}"/>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166F9C-AA76-49A4-852C-289CB63A667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DAA341EE-979E-47B7-AE83-D1B6055D6BCA}"/>
              </a:ext>
            </a:extLst>
          </p:cNvPr>
          <p:cNvSpPr txBox="1"/>
          <p:nvPr/>
        </p:nvSpPr>
        <p:spPr>
          <a:xfrm>
            <a:off x="819438" y="3506245"/>
            <a:ext cx="240549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Ductless Wand/Remote</a:t>
            </a:r>
          </a:p>
        </p:txBody>
      </p:sp>
      <p:sp>
        <p:nvSpPr>
          <p:cNvPr id="14" name="TextBox 13">
            <a:extLst>
              <a:ext uri="{FF2B5EF4-FFF2-40B4-BE49-F238E27FC236}">
                <a16:creationId xmlns:a16="http://schemas.microsoft.com/office/drawing/2014/main" id="{D399F7F9-9E10-4D4F-B5DD-CEFC4F627269}"/>
              </a:ext>
            </a:extLst>
          </p:cNvPr>
          <p:cNvSpPr txBox="1"/>
          <p:nvPr/>
        </p:nvSpPr>
        <p:spPr>
          <a:xfrm>
            <a:off x="5616453" y="3506245"/>
            <a:ext cx="181288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Wall Thermostat</a:t>
            </a:r>
          </a:p>
        </p:txBody>
      </p:sp>
      <p:sp>
        <p:nvSpPr>
          <p:cNvPr id="15" name="TextBox 14">
            <a:extLst>
              <a:ext uri="{FF2B5EF4-FFF2-40B4-BE49-F238E27FC236}">
                <a16:creationId xmlns:a16="http://schemas.microsoft.com/office/drawing/2014/main" id="{49DCABD8-04C3-4626-B0FD-F778E07A3569}"/>
              </a:ext>
            </a:extLst>
          </p:cNvPr>
          <p:cNvSpPr txBox="1"/>
          <p:nvPr/>
        </p:nvSpPr>
        <p:spPr>
          <a:xfrm>
            <a:off x="5393133" y="6082472"/>
            <a:ext cx="240549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Smart Wall Thermostat</a:t>
            </a:r>
          </a:p>
        </p:txBody>
      </p:sp>
      <p:sp>
        <p:nvSpPr>
          <p:cNvPr id="16" name="TextBox 15">
            <a:extLst>
              <a:ext uri="{FF2B5EF4-FFF2-40B4-BE49-F238E27FC236}">
                <a16:creationId xmlns:a16="http://schemas.microsoft.com/office/drawing/2014/main" id="{662F85A2-1ED2-4322-820C-750CE669ED5C}"/>
              </a:ext>
            </a:extLst>
          </p:cNvPr>
          <p:cNvSpPr txBox="1"/>
          <p:nvPr/>
        </p:nvSpPr>
        <p:spPr>
          <a:xfrm>
            <a:off x="1380881" y="6032230"/>
            <a:ext cx="126863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Mobile App</a:t>
            </a:r>
          </a:p>
        </p:txBody>
      </p:sp>
      <p:pic>
        <p:nvPicPr>
          <p:cNvPr id="5" name="Picture 2" descr="Thermostat App Concept - Sketch Freebie - Freebie Supply">
            <a:extLst>
              <a:ext uri="{FF2B5EF4-FFF2-40B4-BE49-F238E27FC236}">
                <a16:creationId xmlns:a16="http://schemas.microsoft.com/office/drawing/2014/main" id="{08EBA252-7307-4DD2-8AE5-8AE6DEBD69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024" y="4294464"/>
            <a:ext cx="2303008" cy="17272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9" name="Picture 2" descr="Image result for daily setbacks thermostats">
            <a:extLst>
              <a:ext uri="{FF2B5EF4-FFF2-40B4-BE49-F238E27FC236}">
                <a16:creationId xmlns:a16="http://schemas.microsoft.com/office/drawing/2014/main" id="{B2559377-26C8-4461-8916-FF9C8FE7C4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8018" y="4220417"/>
            <a:ext cx="3799963" cy="17272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4" descr="Cool That &amp;quot;Bonus&amp;quot; Room with a Mini-Split Heat Pump | Pippin Brothers">
            <a:extLst>
              <a:ext uri="{FF2B5EF4-FFF2-40B4-BE49-F238E27FC236}">
                <a16:creationId xmlns:a16="http://schemas.microsoft.com/office/drawing/2014/main" id="{7913BA58-DBA6-47F1-86A2-9E84218CC3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056" y="1540934"/>
            <a:ext cx="3651100" cy="18255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 name="Picture 6" descr="The 9 Best Thermostats of 2021">
            <a:extLst>
              <a:ext uri="{FF2B5EF4-FFF2-40B4-BE49-F238E27FC236}">
                <a16:creationId xmlns:a16="http://schemas.microsoft.com/office/drawing/2014/main" id="{111D0104-092A-424D-93D3-7997BFAF49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7969" y="1503179"/>
            <a:ext cx="2609850" cy="1752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47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4DBB5-1DA6-42D8-A1F6-8E47834FE099}"/>
              </a:ext>
            </a:extLst>
          </p:cNvPr>
          <p:cNvSpPr>
            <a:spLocks noGrp="1"/>
          </p:cNvSpPr>
          <p:nvPr>
            <p:ph type="title"/>
          </p:nvPr>
        </p:nvSpPr>
        <p:spPr/>
        <p:txBody>
          <a:bodyPr>
            <a:normAutofit/>
          </a:bodyPr>
          <a:lstStyle/>
          <a:p>
            <a:r>
              <a:rPr lang="en-US" sz="3600">
                <a:latin typeface="Abadi" panose="020B0604020104020204" pitchFamily="34" charset="0"/>
              </a:rPr>
              <a:t>Controlling the Backup Heat</a:t>
            </a:r>
          </a:p>
        </p:txBody>
      </p:sp>
      <p:sp>
        <p:nvSpPr>
          <p:cNvPr id="11" name="Slide Number Placeholder 4">
            <a:extLst>
              <a:ext uri="{FF2B5EF4-FFF2-40B4-BE49-F238E27FC236}">
                <a16:creationId xmlns:a16="http://schemas.microsoft.com/office/drawing/2014/main" id="{70370A62-546A-4047-A4D7-3BC385C08DBD}"/>
              </a:ext>
            </a:extLst>
          </p:cNvPr>
          <p:cNvSpPr>
            <a:spLocks noGrp="1"/>
          </p:cNvSpPr>
          <p:nvPr>
            <p:ph type="sldNum" sz="quarter" idx="4"/>
          </p:nvPr>
        </p:nvSpPr>
        <p:spPr/>
        <p:txBody>
          <a:bodyPr/>
          <a:lstStyle/>
          <a:p>
            <a:fld id="{E6166F9C-AA76-49A4-852C-289CB63A6674}" type="slidenum">
              <a:rPr lang="en-US" smtClean="0"/>
              <a:t>4</a:t>
            </a:fld>
            <a:endParaRPr lang="en-US"/>
          </a:p>
        </p:txBody>
      </p:sp>
      <p:cxnSp>
        <p:nvCxnSpPr>
          <p:cNvPr id="19" name="Straight Connector 18">
            <a:extLst>
              <a:ext uri="{FF2B5EF4-FFF2-40B4-BE49-F238E27FC236}">
                <a16:creationId xmlns:a16="http://schemas.microsoft.com/office/drawing/2014/main" id="{21C43595-27F6-40E5-AC28-EDA17BF2167B}"/>
              </a:ext>
            </a:extLst>
          </p:cNvPr>
          <p:cNvCxnSpPr>
            <a:cxnSpLocks/>
          </p:cNvCxnSpPr>
          <p:nvPr/>
        </p:nvCxnSpPr>
        <p:spPr>
          <a:xfrm>
            <a:off x="5882562" y="2099095"/>
            <a:ext cx="0" cy="3847375"/>
          </a:xfrm>
          <a:prstGeom prst="line">
            <a:avLst/>
          </a:prstGeom>
        </p:spPr>
        <p:style>
          <a:lnRef idx="3">
            <a:schemeClr val="accent3"/>
          </a:lnRef>
          <a:fillRef idx="0">
            <a:schemeClr val="accent3"/>
          </a:fillRef>
          <a:effectRef idx="2">
            <a:schemeClr val="accent3"/>
          </a:effectRef>
          <a:fontRef idx="minor">
            <a:schemeClr val="tx1"/>
          </a:fontRef>
        </p:style>
      </p:cxnSp>
      <p:sp>
        <p:nvSpPr>
          <p:cNvPr id="22" name="TextBox 21">
            <a:extLst>
              <a:ext uri="{FF2B5EF4-FFF2-40B4-BE49-F238E27FC236}">
                <a16:creationId xmlns:a16="http://schemas.microsoft.com/office/drawing/2014/main" id="{B00D2335-10DD-4A4C-B19B-FDBEF1FA507F}"/>
              </a:ext>
            </a:extLst>
          </p:cNvPr>
          <p:cNvSpPr txBox="1"/>
          <p:nvPr/>
        </p:nvSpPr>
        <p:spPr>
          <a:xfrm>
            <a:off x="298336" y="2244540"/>
            <a:ext cx="5302059" cy="3877985"/>
          </a:xfrm>
          <a:prstGeom prst="rect">
            <a:avLst/>
          </a:prstGeom>
          <a:noFill/>
        </p:spPr>
        <p:txBody>
          <a:bodyPr wrap="square" rtlCol="0">
            <a:spAutoFit/>
          </a:bodyPr>
          <a:lstStyle/>
          <a:p>
            <a:pPr marL="342900" indent="-342900">
              <a:buFont typeface="Arial" panose="020B0604020202020204" pitchFamily="34" charset="0"/>
              <a:buChar char="•"/>
            </a:pPr>
            <a:r>
              <a:rPr lang="en-US"/>
              <a:t>Integrated controls</a:t>
            </a:r>
          </a:p>
          <a:p>
            <a:pPr marL="800100" lvl="1" indent="-342900">
              <a:buFont typeface="Arial" panose="020B0604020202020204" pitchFamily="34" charset="0"/>
              <a:buChar char="•"/>
            </a:pPr>
            <a:r>
              <a:rPr lang="en-US" sz="1600"/>
              <a:t>One thermostat controls both the heat pump and the backup</a:t>
            </a:r>
          </a:p>
          <a:p>
            <a:pPr marL="800100" lvl="1" indent="-342900">
              <a:buFont typeface="Arial" panose="020B0604020202020204" pitchFamily="34" charset="0"/>
              <a:buChar char="•"/>
            </a:pPr>
            <a:r>
              <a:rPr lang="en-US" sz="1600"/>
              <a:t>Gives primacy to the heat pump when economical</a:t>
            </a:r>
          </a:p>
          <a:p>
            <a:pPr marL="1257300" lvl="2" indent="-342900">
              <a:buFont typeface="Arial" panose="020B0604020202020204" pitchFamily="34" charset="0"/>
              <a:buChar char="•"/>
            </a:pPr>
            <a:r>
              <a:rPr lang="en-US" sz="1600" i="1"/>
              <a:t>Balance point</a:t>
            </a:r>
            <a:r>
              <a:rPr lang="en-US" sz="1600"/>
              <a:t> programmed for automatic changeover at 5°F to 35°F depending on system capabilities</a:t>
            </a:r>
          </a:p>
          <a:p>
            <a:pPr marL="1257300" lvl="2" indent="-342900">
              <a:buFont typeface="Arial" panose="020B0604020202020204" pitchFamily="34" charset="0"/>
              <a:buChar char="•"/>
            </a:pPr>
            <a:r>
              <a:rPr lang="en-US" sz="1600" i="1"/>
              <a:t>Simultaneous operation (</a:t>
            </a:r>
            <a:r>
              <a:rPr lang="en-US" sz="1600"/>
              <a:t>aka</a:t>
            </a:r>
            <a:r>
              <a:rPr lang="en-US" sz="1600" i="1"/>
              <a:t> droop method) </a:t>
            </a:r>
            <a:r>
              <a:rPr lang="en-US" sz="1600"/>
              <a:t>—backup system’s heating setpoint 3°F colder</a:t>
            </a:r>
          </a:p>
          <a:p>
            <a:pPr marL="342900" indent="-342900">
              <a:buFont typeface="Arial" panose="020B0604020202020204" pitchFamily="34" charset="0"/>
              <a:buChar char="•"/>
            </a:pPr>
            <a:endParaRPr lang="en-US"/>
          </a:p>
          <a:p>
            <a:pPr marL="342900" indent="-342900">
              <a:buFont typeface="Arial" panose="020B0604020202020204" pitchFamily="34" charset="0"/>
              <a:buChar char="•"/>
            </a:pPr>
            <a:r>
              <a:rPr lang="en-US"/>
              <a:t>Separate controls </a:t>
            </a:r>
          </a:p>
          <a:p>
            <a:pPr marL="800100" lvl="1" indent="-342900">
              <a:buFont typeface="Arial" panose="020B0604020202020204" pitchFamily="34" charset="0"/>
              <a:buChar char="•"/>
            </a:pPr>
            <a:r>
              <a:rPr lang="en-US" sz="1600"/>
              <a:t>Backup thermostat location similar to heat pump’s</a:t>
            </a:r>
          </a:p>
          <a:p>
            <a:pPr marL="800100" lvl="1" indent="-342900">
              <a:buFont typeface="Arial" panose="020B0604020202020204" pitchFamily="34" charset="0"/>
              <a:buChar char="•"/>
            </a:pPr>
            <a:r>
              <a:rPr lang="en-US" sz="1600" i="1"/>
              <a:t>Droop method</a:t>
            </a:r>
            <a:r>
              <a:rPr lang="en-US" sz="1600"/>
              <a:t>—backup system’s heating setpoint 3°F colder</a:t>
            </a:r>
          </a:p>
          <a:p>
            <a:pPr lvl="1"/>
            <a:endParaRPr lang="en-US" sz="1600"/>
          </a:p>
        </p:txBody>
      </p:sp>
      <p:pic>
        <p:nvPicPr>
          <p:cNvPr id="12" name="Picture 2" descr="Image result for daily setbacks thermostats">
            <a:extLst>
              <a:ext uri="{FF2B5EF4-FFF2-40B4-BE49-F238E27FC236}">
                <a16:creationId xmlns:a16="http://schemas.microsoft.com/office/drawing/2014/main" id="{F99F23F1-40D7-4940-A640-C4212DA047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6813" y="4402159"/>
            <a:ext cx="3017520" cy="1371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 name="Picture 6" descr="The 9 Best Thermostats of 2021">
            <a:extLst>
              <a:ext uri="{FF2B5EF4-FFF2-40B4-BE49-F238E27FC236}">
                <a16:creationId xmlns:a16="http://schemas.microsoft.com/office/drawing/2014/main" id="{A34633A3-6705-43A7-BDF9-F03921247D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4730" y="2022516"/>
            <a:ext cx="2609850" cy="1752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290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5DD17B58-C24D-427B-8C7D-5A350E261E83}"/>
              </a:ext>
            </a:extLst>
          </p:cNvPr>
          <p:cNvGraphicFramePr>
            <a:graphicFrameLocks/>
          </p:cNvGraphicFramePr>
          <p:nvPr/>
        </p:nvGraphicFramePr>
        <p:xfrm>
          <a:off x="1271587" y="1291114"/>
          <a:ext cx="6600825" cy="444341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8B72A6BC-F039-454D-BCCD-497307DF7CE6}"/>
              </a:ext>
            </a:extLst>
          </p:cNvPr>
          <p:cNvSpPr>
            <a:spLocks noGrp="1"/>
          </p:cNvSpPr>
          <p:nvPr>
            <p:ph type="title"/>
          </p:nvPr>
        </p:nvSpPr>
        <p:spPr/>
        <p:txBody>
          <a:bodyPr>
            <a:normAutofit/>
          </a:bodyPr>
          <a:lstStyle/>
          <a:p>
            <a:r>
              <a:rPr lang="en-US" sz="3600">
                <a:latin typeface="Abadi" panose="020B0604020104020204" pitchFamily="34" charset="0"/>
              </a:rPr>
              <a:t>Determining the Balance Point</a:t>
            </a:r>
          </a:p>
        </p:txBody>
      </p:sp>
      <p:sp>
        <p:nvSpPr>
          <p:cNvPr id="5" name="TextBox 4">
            <a:extLst>
              <a:ext uri="{FF2B5EF4-FFF2-40B4-BE49-F238E27FC236}">
                <a16:creationId xmlns:a16="http://schemas.microsoft.com/office/drawing/2014/main" id="{54B732FF-6680-4EAC-B4BE-1908AEB44828}"/>
              </a:ext>
            </a:extLst>
          </p:cNvPr>
          <p:cNvSpPr txBox="1"/>
          <p:nvPr/>
        </p:nvSpPr>
        <p:spPr>
          <a:xfrm>
            <a:off x="3333755" y="4257047"/>
            <a:ext cx="1722834" cy="261610"/>
          </a:xfrm>
          <a:prstGeom prst="rect">
            <a:avLst/>
          </a:prstGeom>
          <a:noFill/>
        </p:spPr>
        <p:txBody>
          <a:bodyPr wrap="square" rtlCol="0">
            <a:spAutoFit/>
          </a:bodyPr>
          <a:lstStyle/>
          <a:p>
            <a:r>
              <a:rPr lang="en-US" sz="1100"/>
              <a:t>Balance Point set at 15°F</a:t>
            </a:r>
          </a:p>
        </p:txBody>
      </p:sp>
      <p:cxnSp>
        <p:nvCxnSpPr>
          <p:cNvPr id="6" name="Straight Connector 5">
            <a:extLst>
              <a:ext uri="{FF2B5EF4-FFF2-40B4-BE49-F238E27FC236}">
                <a16:creationId xmlns:a16="http://schemas.microsoft.com/office/drawing/2014/main" id="{2749521C-4163-4194-B842-4BC2BBF0073E}"/>
              </a:ext>
            </a:extLst>
          </p:cNvPr>
          <p:cNvCxnSpPr>
            <a:cxnSpLocks/>
          </p:cNvCxnSpPr>
          <p:nvPr/>
        </p:nvCxnSpPr>
        <p:spPr>
          <a:xfrm>
            <a:off x="3305180" y="2988945"/>
            <a:ext cx="0" cy="248840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587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0C584-1374-403A-B645-2E1E352E173E}"/>
              </a:ext>
            </a:extLst>
          </p:cNvPr>
          <p:cNvSpPr>
            <a:spLocks noGrp="1"/>
          </p:cNvSpPr>
          <p:nvPr>
            <p:ph type="title"/>
          </p:nvPr>
        </p:nvSpPr>
        <p:spPr/>
        <p:txBody>
          <a:bodyPr>
            <a:normAutofit/>
          </a:bodyPr>
          <a:lstStyle/>
          <a:p>
            <a:r>
              <a:rPr lang="en-US" sz="3600">
                <a:latin typeface="Abadi" panose="020B0604020104020204" pitchFamily="34" charset="0"/>
              </a:rPr>
              <a:t>Balance Point Method</a:t>
            </a:r>
          </a:p>
        </p:txBody>
      </p:sp>
      <p:pic>
        <p:nvPicPr>
          <p:cNvPr id="16" name="Picture 15" descr="A picture containing graphical user interface&#10;&#10;Description automatically generated">
            <a:extLst>
              <a:ext uri="{FF2B5EF4-FFF2-40B4-BE49-F238E27FC236}">
                <a16:creationId xmlns:a16="http://schemas.microsoft.com/office/drawing/2014/main" id="{8C746F4C-4DF9-6C45-A752-F2114A30F5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0" y="1275443"/>
            <a:ext cx="8978900" cy="5003800"/>
          </a:xfrm>
          <a:prstGeom prst="rect">
            <a:avLst/>
          </a:prstGeom>
        </p:spPr>
      </p:pic>
    </p:spTree>
    <p:extLst>
      <p:ext uri="{BB962C8B-B14F-4D97-AF65-F5344CB8AC3E}">
        <p14:creationId xmlns:p14="http://schemas.microsoft.com/office/powerpoint/2010/main" val="4288204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21A07-9210-4B49-A0B6-FEE128D91391}"/>
              </a:ext>
            </a:extLst>
          </p:cNvPr>
          <p:cNvSpPr>
            <a:spLocks noGrp="1"/>
          </p:cNvSpPr>
          <p:nvPr>
            <p:ph type="title"/>
          </p:nvPr>
        </p:nvSpPr>
        <p:spPr/>
        <p:txBody>
          <a:bodyPr>
            <a:normAutofit/>
          </a:bodyPr>
          <a:lstStyle/>
          <a:p>
            <a:r>
              <a:rPr lang="en-US" sz="3600">
                <a:latin typeface="Abadi" panose="020B0604020104020204" pitchFamily="34" charset="0"/>
              </a:rPr>
              <a:t>Simultaneous or Droop Method</a:t>
            </a:r>
          </a:p>
        </p:txBody>
      </p:sp>
      <p:pic>
        <p:nvPicPr>
          <p:cNvPr id="13" name="Picture 12">
            <a:extLst>
              <a:ext uri="{FF2B5EF4-FFF2-40B4-BE49-F238E27FC236}">
                <a16:creationId xmlns:a16="http://schemas.microsoft.com/office/drawing/2014/main" id="{9DCB6EB0-A244-9B44-8B44-6571AB2F13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0" y="1275808"/>
            <a:ext cx="8978900" cy="5003800"/>
          </a:xfrm>
          <a:prstGeom prst="rect">
            <a:avLst/>
          </a:prstGeom>
        </p:spPr>
      </p:pic>
    </p:spTree>
    <p:extLst>
      <p:ext uri="{BB962C8B-B14F-4D97-AF65-F5344CB8AC3E}">
        <p14:creationId xmlns:p14="http://schemas.microsoft.com/office/powerpoint/2010/main" val="2293495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4DBB5-1DA6-42D8-A1F6-8E47834FE099}"/>
              </a:ext>
            </a:extLst>
          </p:cNvPr>
          <p:cNvSpPr>
            <a:spLocks noGrp="1"/>
          </p:cNvSpPr>
          <p:nvPr>
            <p:ph type="title"/>
          </p:nvPr>
        </p:nvSpPr>
        <p:spPr/>
        <p:txBody>
          <a:bodyPr>
            <a:normAutofit/>
          </a:bodyPr>
          <a:lstStyle/>
          <a:p>
            <a:r>
              <a:rPr lang="en-US" sz="3600">
                <a:latin typeface="Abadi" panose="020B0604020104020204" pitchFamily="34" charset="0"/>
              </a:rPr>
              <a:t>Controlling the Supplemental Heat</a:t>
            </a:r>
          </a:p>
        </p:txBody>
      </p:sp>
      <p:sp>
        <p:nvSpPr>
          <p:cNvPr id="11" name="Slide Number Placeholder 4">
            <a:extLst>
              <a:ext uri="{FF2B5EF4-FFF2-40B4-BE49-F238E27FC236}">
                <a16:creationId xmlns:a16="http://schemas.microsoft.com/office/drawing/2014/main" id="{9ABBAB35-78C5-423F-8625-CF5D5CF378FB}"/>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166F9C-AA76-49A4-852C-289CB63A667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19" name="Straight Connector 18">
            <a:extLst>
              <a:ext uri="{FF2B5EF4-FFF2-40B4-BE49-F238E27FC236}">
                <a16:creationId xmlns:a16="http://schemas.microsoft.com/office/drawing/2014/main" id="{21C43595-27F6-40E5-AC28-EDA17BF2167B}"/>
              </a:ext>
            </a:extLst>
          </p:cNvPr>
          <p:cNvCxnSpPr>
            <a:cxnSpLocks/>
          </p:cNvCxnSpPr>
          <p:nvPr/>
        </p:nvCxnSpPr>
        <p:spPr>
          <a:xfrm>
            <a:off x="5855929" y="1908532"/>
            <a:ext cx="0" cy="3876251"/>
          </a:xfrm>
          <a:prstGeom prst="line">
            <a:avLst/>
          </a:prstGeom>
        </p:spPr>
        <p:style>
          <a:lnRef idx="3">
            <a:schemeClr val="accent3"/>
          </a:lnRef>
          <a:fillRef idx="0">
            <a:schemeClr val="accent3"/>
          </a:fillRef>
          <a:effectRef idx="2">
            <a:schemeClr val="accent3"/>
          </a:effectRef>
          <a:fontRef idx="minor">
            <a:schemeClr val="tx1"/>
          </a:fontRef>
        </p:style>
      </p:cxnSp>
      <p:sp>
        <p:nvSpPr>
          <p:cNvPr id="22" name="TextBox 21">
            <a:extLst>
              <a:ext uri="{FF2B5EF4-FFF2-40B4-BE49-F238E27FC236}">
                <a16:creationId xmlns:a16="http://schemas.microsoft.com/office/drawing/2014/main" id="{B00D2335-10DD-4A4C-B19B-FDBEF1FA507F}"/>
              </a:ext>
            </a:extLst>
          </p:cNvPr>
          <p:cNvSpPr txBox="1"/>
          <p:nvPr/>
        </p:nvSpPr>
        <p:spPr>
          <a:xfrm>
            <a:off x="542925" y="2940784"/>
            <a:ext cx="5108232" cy="1631216"/>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Separate controls </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Supplemental thermostat located in the supplemental zone </a:t>
            </a:r>
          </a:p>
          <a:p>
            <a:pPr marL="800100" lvl="1" indent="-342900">
              <a:buFont typeface="Arial" panose="020B0604020202020204" pitchFamily="34" charset="0"/>
              <a:buChar char="•"/>
              <a:defRPr/>
            </a:pP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May be viable for a small </a:t>
            </a:r>
            <a:r>
              <a:rPr kumimoji="0" lang="en-US" sz="1600" b="1" i="1" u="none" strike="noStrike" kern="1200" cap="none" spc="0" normalizeH="0" baseline="0" noProof="0">
                <a:ln>
                  <a:noFill/>
                </a:ln>
                <a:solidFill>
                  <a:prstClr val="black"/>
                </a:solidFill>
                <a:effectLst/>
                <a:uLnTx/>
                <a:uFillTx/>
                <a:latin typeface="Calibri" panose="020F0502020204030204"/>
                <a:ea typeface="+mn-ea"/>
                <a:cs typeface="+mn-cs"/>
              </a:rPr>
              <a:t>droop</a:t>
            </a:r>
            <a:r>
              <a:rPr lang="en-US" sz="1600" i="1">
                <a:solidFill>
                  <a:prstClr val="black"/>
                </a:solidFill>
                <a:latin typeface="Calibri" panose="020F0502020204030204"/>
              </a:rPr>
              <a:t>—</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2°F</a:t>
            </a:r>
            <a:r>
              <a:rPr lang="en-US" sz="1600" i="1">
                <a:solidFill>
                  <a:prstClr val="black"/>
                </a:solidFill>
              </a:rPr>
              <a:t>—</a:t>
            </a:r>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to maximize heat pump use on mild days</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2" name="Picture 2" descr="Image result for daily setbacks thermostats">
            <a:extLst>
              <a:ext uri="{FF2B5EF4-FFF2-40B4-BE49-F238E27FC236}">
                <a16:creationId xmlns:a16="http://schemas.microsoft.com/office/drawing/2014/main" id="{6E771169-C649-41BF-8B3D-D2AB10E7DA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7880" y="4243554"/>
            <a:ext cx="3017520" cy="1371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3" name="Picture 6" descr="The 9 Best Thermostats of 2021">
            <a:extLst>
              <a:ext uri="{FF2B5EF4-FFF2-40B4-BE49-F238E27FC236}">
                <a16:creationId xmlns:a16="http://schemas.microsoft.com/office/drawing/2014/main" id="{A7B27C40-4AD6-4AC0-8982-E491E70AA5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0702" y="2064484"/>
            <a:ext cx="2609850" cy="1752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960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9063339-1BEE-4756-AC70-5B7A246545F3}"/>
              </a:ext>
            </a:extLst>
          </p:cNvPr>
          <p:cNvSpPr>
            <a:spLocks noGrp="1"/>
          </p:cNvSpPr>
          <p:nvPr>
            <p:ph type="title"/>
          </p:nvPr>
        </p:nvSpPr>
        <p:spPr/>
        <p:txBody>
          <a:bodyPr/>
          <a:lstStyle/>
          <a:p>
            <a:r>
              <a:rPr lang="en-US">
                <a:latin typeface="Abadi" panose="020B0604020104020204" pitchFamily="34" charset="0"/>
              </a:rPr>
              <a:t>Control Principles</a:t>
            </a:r>
          </a:p>
        </p:txBody>
      </p:sp>
      <p:sp>
        <p:nvSpPr>
          <p:cNvPr id="5" name="Slide Number Placeholder 4">
            <a:extLst>
              <a:ext uri="{FF2B5EF4-FFF2-40B4-BE49-F238E27FC236}">
                <a16:creationId xmlns:a16="http://schemas.microsoft.com/office/drawing/2014/main" id="{A9CAD86C-092F-4D4E-A879-765052B88419}"/>
              </a:ext>
            </a:extLst>
          </p:cNvPr>
          <p:cNvSpPr>
            <a:spLocks noGrp="1"/>
          </p:cNvSpPr>
          <p:nvPr>
            <p:ph type="sldNum" sz="quarter" idx="4"/>
          </p:nvPr>
        </p:nvSpPr>
        <p:spPr/>
        <p:txBody>
          <a:bodyPr/>
          <a:lstStyle/>
          <a:p>
            <a:fld id="{CEBCF131-7035-4C7F-A8F1-59D5E59872EA}" type="slidenum">
              <a:rPr lang="en-US" smtClean="0"/>
              <a:pPr/>
              <a:t>9</a:t>
            </a:fld>
            <a:endParaRPr lang="en-US"/>
          </a:p>
        </p:txBody>
      </p:sp>
      <p:pic>
        <p:nvPicPr>
          <p:cNvPr id="16386" name="Picture 2" descr="Image result for daily setbacks thermostats">
            <a:extLst>
              <a:ext uri="{FF2B5EF4-FFF2-40B4-BE49-F238E27FC236}">
                <a16:creationId xmlns:a16="http://schemas.microsoft.com/office/drawing/2014/main" id="{9AAB987F-6E42-4E04-A905-018F5973C9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5234" y="3057501"/>
            <a:ext cx="301752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B7F4C65-E51A-4E1D-B355-C9821C5BDF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55234" y="4660315"/>
            <a:ext cx="3017520" cy="1450606"/>
          </a:xfrm>
          <a:prstGeom prst="rect">
            <a:avLst/>
          </a:prstGeom>
        </p:spPr>
      </p:pic>
      <p:pic>
        <p:nvPicPr>
          <p:cNvPr id="16388" name="Picture 4" descr="Image result for hourly thermostat settings">
            <a:extLst>
              <a:ext uri="{FF2B5EF4-FFF2-40B4-BE49-F238E27FC236}">
                <a16:creationId xmlns:a16="http://schemas.microsoft.com/office/drawing/2014/main" id="{53C706B6-DA73-489B-8E8E-0CE88E08D3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55234" y="1115010"/>
            <a:ext cx="3017520" cy="1711278"/>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D1C1BA38-BE25-42CB-A61C-18A1ED6A682A}"/>
              </a:ext>
            </a:extLst>
          </p:cNvPr>
          <p:cNvCxnSpPr>
            <a:cxnSpLocks/>
          </p:cNvCxnSpPr>
          <p:nvPr/>
        </p:nvCxnSpPr>
        <p:spPr>
          <a:xfrm>
            <a:off x="5442012" y="1372970"/>
            <a:ext cx="0" cy="4559300"/>
          </a:xfrm>
          <a:prstGeom prst="line">
            <a:avLst/>
          </a:prstGeom>
        </p:spPr>
        <p:style>
          <a:lnRef idx="3">
            <a:schemeClr val="accent3"/>
          </a:lnRef>
          <a:fillRef idx="0">
            <a:schemeClr val="accent3"/>
          </a:fillRef>
          <a:effectRef idx="2">
            <a:schemeClr val="accent3"/>
          </a:effectRef>
          <a:fontRef idx="minor">
            <a:schemeClr val="tx1"/>
          </a:fontRef>
        </p:style>
      </p:cxnSp>
      <p:sp>
        <p:nvSpPr>
          <p:cNvPr id="15" name="Text Placeholder 2">
            <a:extLst>
              <a:ext uri="{FF2B5EF4-FFF2-40B4-BE49-F238E27FC236}">
                <a16:creationId xmlns:a16="http://schemas.microsoft.com/office/drawing/2014/main" id="{DD37FB51-8025-41AC-B891-060C98FF424F}"/>
              </a:ext>
            </a:extLst>
          </p:cNvPr>
          <p:cNvSpPr txBox="1">
            <a:spLocks/>
          </p:cNvSpPr>
          <p:nvPr/>
        </p:nvSpPr>
        <p:spPr>
          <a:xfrm>
            <a:off x="497502" y="1528224"/>
            <a:ext cx="4787900" cy="45474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b="1"/>
              <a:t>Different than traditional heating </a:t>
            </a:r>
          </a:p>
          <a:p>
            <a:r>
              <a:rPr lang="en-US" sz="1800"/>
              <a:t>Avoid deep-daily setbacks—(max 3</a:t>
            </a:r>
            <a:r>
              <a:rPr lang="en-US" sz="1800">
                <a:ea typeface="Arial Unicode MS" panose="020B0604020202020204" pitchFamily="34" charset="-128"/>
                <a:cs typeface="Arial Unicode MS" panose="020B0604020202020204" pitchFamily="34" charset="-128"/>
              </a:rPr>
              <a:t>°F at any time-step)</a:t>
            </a:r>
          </a:p>
          <a:p>
            <a:pPr lvl="1"/>
            <a:r>
              <a:rPr lang="en-US" sz="1600">
                <a:ea typeface="Arial Unicode MS" panose="020B0604020202020204" pitchFamily="34" charset="-128"/>
                <a:cs typeface="Arial Unicode MS" panose="020B0604020202020204" pitchFamily="34" charset="-128"/>
              </a:rPr>
              <a:t>Reduce reversion to catch-up mode</a:t>
            </a:r>
          </a:p>
          <a:p>
            <a:pPr lvl="1"/>
            <a:r>
              <a:rPr lang="en-US" sz="1600">
                <a:ea typeface="Arial Unicode MS" panose="020B0604020202020204" pitchFamily="34" charset="-128"/>
                <a:cs typeface="Arial Unicode MS" panose="020B0604020202020204" pitchFamily="34" charset="-128"/>
              </a:rPr>
              <a:t>Deep setbacks for vacation are fine</a:t>
            </a:r>
          </a:p>
          <a:p>
            <a:r>
              <a:rPr lang="en-US" sz="1800">
                <a:ea typeface="Arial Unicode MS" panose="020B0604020202020204" pitchFamily="34" charset="-128"/>
                <a:cs typeface="Arial Unicode MS" panose="020B0604020202020204" pitchFamily="34" charset="-128"/>
              </a:rPr>
              <a:t>Be careful when pairing with 3</a:t>
            </a:r>
            <a:r>
              <a:rPr lang="en-US" sz="1800" baseline="30000">
                <a:ea typeface="Arial Unicode MS" panose="020B0604020202020204" pitchFamily="34" charset="-128"/>
                <a:cs typeface="Arial Unicode MS" panose="020B0604020202020204" pitchFamily="34" charset="-128"/>
              </a:rPr>
              <a:t>rd</a:t>
            </a:r>
            <a:r>
              <a:rPr lang="en-US" sz="1800">
                <a:ea typeface="Arial Unicode MS" panose="020B0604020202020204" pitchFamily="34" charset="-128"/>
                <a:cs typeface="Arial Unicode MS" panose="020B0604020202020204" pitchFamily="34" charset="-128"/>
              </a:rPr>
              <a:t> party thermostats (Nest, </a:t>
            </a:r>
            <a:r>
              <a:rPr lang="en-US" sz="1800" err="1">
                <a:ea typeface="Arial Unicode MS" panose="020B0604020202020204" pitchFamily="34" charset="-128"/>
                <a:cs typeface="Arial Unicode MS" panose="020B0604020202020204" pitchFamily="34" charset="-128"/>
              </a:rPr>
              <a:t>ecobee</a:t>
            </a:r>
            <a:r>
              <a:rPr lang="en-US" sz="1800">
                <a:ea typeface="Arial Unicode MS" panose="020B0604020202020204" pitchFamily="34" charset="-128"/>
                <a:cs typeface="Arial Unicode MS" panose="020B0604020202020204" pitchFamily="34" charset="-128"/>
              </a:rPr>
              <a:t>, etc.)</a:t>
            </a:r>
          </a:p>
          <a:p>
            <a:pPr lvl="1"/>
            <a:r>
              <a:rPr lang="en-US" sz="1600">
                <a:ea typeface="Arial Unicode MS" panose="020B0604020202020204" pitchFamily="34" charset="-128"/>
                <a:cs typeface="Arial Unicode MS" panose="020B0604020202020204" pitchFamily="34" charset="-128"/>
              </a:rPr>
              <a:t>The heat pump’s control algorithms can conflict with the 3</a:t>
            </a:r>
            <a:r>
              <a:rPr lang="en-US" sz="1600" baseline="30000">
                <a:ea typeface="Arial Unicode MS" panose="020B0604020202020204" pitchFamily="34" charset="-128"/>
                <a:cs typeface="Arial Unicode MS" panose="020B0604020202020204" pitchFamily="34" charset="-128"/>
              </a:rPr>
              <a:t>rd</a:t>
            </a:r>
            <a:r>
              <a:rPr lang="en-US" sz="1600">
                <a:ea typeface="Arial Unicode MS" panose="020B0604020202020204" pitchFamily="34" charset="-128"/>
                <a:cs typeface="Arial Unicode MS" panose="020B0604020202020204" pitchFamily="34" charset="-128"/>
              </a:rPr>
              <a:t> party tool. </a:t>
            </a:r>
          </a:p>
          <a:p>
            <a:r>
              <a:rPr lang="en-US" sz="1800">
                <a:ea typeface="Arial Unicode MS" panose="020B0604020202020204" pitchFamily="34" charset="-128"/>
                <a:cs typeface="Arial Unicode MS" panose="020B0604020202020204" pitchFamily="34" charset="-128"/>
              </a:rPr>
              <a:t>Use the </a:t>
            </a:r>
            <a:r>
              <a:rPr lang="en-US" sz="1800" i="1">
                <a:ea typeface="Arial Unicode MS" panose="020B0604020202020204" pitchFamily="34" charset="-128"/>
                <a:cs typeface="Arial Unicode MS" panose="020B0604020202020204" pitchFamily="34" charset="-128"/>
              </a:rPr>
              <a:t>Efficiency</a:t>
            </a:r>
            <a:r>
              <a:rPr lang="en-US" sz="1800">
                <a:ea typeface="Arial Unicode MS" panose="020B0604020202020204" pitchFamily="34" charset="-128"/>
                <a:cs typeface="Arial Unicode MS" panose="020B0604020202020204" pitchFamily="34" charset="-128"/>
              </a:rPr>
              <a:t> operating mode (different manufacturers use different terms)</a:t>
            </a:r>
          </a:p>
          <a:p>
            <a:pPr lvl="1"/>
            <a:r>
              <a:rPr lang="en-US" sz="1600">
                <a:ea typeface="Arial Unicode MS" panose="020B0604020202020204" pitchFamily="34" charset="-128"/>
                <a:cs typeface="Arial Unicode MS" panose="020B0604020202020204" pitchFamily="34" charset="-128"/>
              </a:rPr>
              <a:t>But beware of reversion to factory default after a power-outage</a:t>
            </a:r>
          </a:p>
          <a:p>
            <a:r>
              <a:rPr lang="en-US" sz="1800">
                <a:ea typeface="Arial Unicode MS" panose="020B0604020202020204" pitchFamily="34" charset="-128"/>
                <a:cs typeface="Arial Unicode MS" panose="020B0604020202020204" pitchFamily="34" charset="-128"/>
              </a:rPr>
              <a:t>Monitor the energy use for unexpected patterns or behaviors</a:t>
            </a:r>
            <a:endParaRPr lang="en-US" sz="1800"/>
          </a:p>
        </p:txBody>
      </p:sp>
    </p:spTree>
    <p:extLst>
      <p:ext uri="{BB962C8B-B14F-4D97-AF65-F5344CB8AC3E}">
        <p14:creationId xmlns:p14="http://schemas.microsoft.com/office/powerpoint/2010/main" val="17843032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A7F5E3FD5385046B8A83AACB83867DB" ma:contentTypeVersion="12" ma:contentTypeDescription="Create a new document." ma:contentTypeScope="" ma:versionID="551ee75a2df96ae3fc2252b5b23bbcc1">
  <xsd:schema xmlns:xsd="http://www.w3.org/2001/XMLSchema" xmlns:xs="http://www.w3.org/2001/XMLSchema" xmlns:p="http://schemas.microsoft.com/office/2006/metadata/properties" xmlns:ns2="b916d557-9942-431a-9eba-fba47244dd3a" xmlns:ns3="5cece13e-3376-4417-9525-be60b11a89a8" targetNamespace="http://schemas.microsoft.com/office/2006/metadata/properties" ma:root="true" ma:fieldsID="5890d7b2fc84c0e46a0b5d34b520a241" ns2:_="" ns3:_="">
    <xsd:import namespace="b916d557-9942-431a-9eba-fba47244dd3a"/>
    <xsd:import namespace="5cece13e-3376-4417-9525-be60b11a89a8"/>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16d557-9942-431a-9eba-fba47244dd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260f1aaf-6244-4bb9-9bf9-38bf37385302" ma:termSetId="09814cd3-568e-fe90-9814-8d621ff8fb84" ma:anchorId="fba54fb3-c3e1-fe81-a776-ca4b69148c4d" ma:open="true" ma:isKeyword="false">
      <xsd:complexType>
        <xsd:sequence>
          <xsd:element ref="pc:Terms" minOccurs="0" maxOccurs="1"/>
        </xsd:sequence>
      </xsd:complex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ece13e-3376-4417-9525-be60b11a89a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ad01fff3-5d79-48f9-a301-e135bcf61d9e}" ma:internalName="TaxCatchAll" ma:showField="CatchAllData" ma:web="f57bcc36-de3c-48ff-84b5-ab639de66b0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cece13e-3376-4417-9525-be60b11a89a8" xsi:nil="true"/>
    <lcf76f155ced4ddcb4097134ff3c332f xmlns="b916d557-9942-431a-9eba-fba47244dd3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B6F7E83-0C1A-4C39-AEEB-B82A8F7D9C44}">
  <ds:schemaRefs>
    <ds:schemaRef ds:uri="http://schemas.microsoft.com/sharepoint/v3/contenttype/forms"/>
  </ds:schemaRefs>
</ds:datastoreItem>
</file>

<file path=customXml/itemProps2.xml><?xml version="1.0" encoding="utf-8"?>
<ds:datastoreItem xmlns:ds="http://schemas.openxmlformats.org/officeDocument/2006/customXml" ds:itemID="{D5BF08F5-A323-4565-AA59-52AEDD3C74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16d557-9942-431a-9eba-fba47244dd3a"/>
    <ds:schemaRef ds:uri="5cece13e-3376-4417-9525-be60b11a89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E45B608-C6E0-488B-B4A3-3CC09916ACA1}">
  <ds:schemaRefs>
    <ds:schemaRef ds:uri="5cece13e-3376-4417-9525-be60b11a89a8"/>
    <ds:schemaRef ds:uri="http://schemas.microsoft.com/office/2006/metadata/properties"/>
    <ds:schemaRef ds:uri="http://schemas.microsoft.com/office/infopath/2007/PartnerControls"/>
    <ds:schemaRef ds:uri="b916d557-9942-431a-9eba-fba47244dd3a"/>
    <ds:schemaRef ds:uri="http://purl.org/dc/elements/1.1/"/>
    <ds:schemaRef ds:uri="http://purl.org/dc/dcmitype/"/>
    <ds:schemaRef ds:uri="http://schemas.microsoft.com/office/2006/documentManagement/types"/>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166</TotalTime>
  <Words>1189</Words>
  <Application>Microsoft Office PowerPoint</Application>
  <PresentationFormat>On-screen Show (4:3)</PresentationFormat>
  <Paragraphs>116</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Abadi</vt:lpstr>
      <vt:lpstr>Arial</vt:lpstr>
      <vt:lpstr>Calibri</vt:lpstr>
      <vt:lpstr>Calibri Light</vt:lpstr>
      <vt:lpstr>Office Theme</vt:lpstr>
      <vt:lpstr>Thermostats and Controls</vt:lpstr>
      <vt:lpstr>Thermostats and Controls Learning Outcomes</vt:lpstr>
      <vt:lpstr>Controlling the Heat Pump</vt:lpstr>
      <vt:lpstr>Controlling the Backup Heat</vt:lpstr>
      <vt:lpstr>Determining the Balance Point</vt:lpstr>
      <vt:lpstr>Balance Point Method</vt:lpstr>
      <vt:lpstr>Simultaneous or Droop Method</vt:lpstr>
      <vt:lpstr>Controlling the Supplemental Heat</vt:lpstr>
      <vt:lpstr>Control Principles</vt:lpstr>
      <vt:lpstr>Setback Norms Difference</vt:lpstr>
      <vt:lpstr>Auxiliary Strip Heat Lockouts</vt:lpstr>
      <vt:lpstr>Compressor Lockouts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Cold Climate Heat Pump Sizing and Design Training</dc:title>
  <dc:creator>Christie, Matthew;DRiggs@trccompanies.com;DWildenhaus@trccompanies.com</dc:creator>
  <cp:lastModifiedBy>Kono, Jamie</cp:lastModifiedBy>
  <cp:revision>1</cp:revision>
  <dcterms:created xsi:type="dcterms:W3CDTF">2020-12-11T19:27:01Z</dcterms:created>
  <dcterms:modified xsi:type="dcterms:W3CDTF">2022-06-17T22:18:08Z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0x0101002A7F5E3FD5385046B8A83AACB83867DB</vt:lpwstr>
  </property>
  <property fmtid="{D5CDD505-2E9C-101B-9397-08002B2CF9AE}" pid="3" name="MediaServiceImageTags">
    <vt:lpwstr/>
  </property>
</Properties>
</file>