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N6TB1UJjauQsvfxFxDgTsZ762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presProps" Target="presProps.xml"/><Relationship Id="rId5" Type="http://schemas.openxmlformats.org/officeDocument/2006/relationships/notesMaster" Target="notesMasters/notesMaster1.xml"/><Relationship Id="rId15" Type="http://schemas.openxmlformats.org/officeDocument/2006/relationships/font" Target="fonts/font10.fntdata"/><Relationship Id="rId23" Type="http://customschemas.google.com/relationships/presentationmetadata" Target="metadata"/><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Traditional hot water distribution systems consist of a trunk and branch layout which entails a relatively long, large-diameter main line feeding smaller branches that flow to plumbing fixtures or split to serve multiple fixtures. This design can lead to higher energy bills, wasted water, and wasted time for the occupant.</a:t>
            </a:r>
            <a:endParaRPr/>
          </a:p>
        </p:txBody>
      </p:sp>
      <p:sp>
        <p:nvSpPr>
          <p:cNvPr id="388" name="Google Shape;3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Even in relatively small homes of 1,200 square feet, the volume of water in the pipes to the furthest fixture can exceed 1.5 gallons and the time to the tap can be more than 90 seconds. Letting the water flow until it is at the desired temperature can waste 3 gallons of water uses enough energy to power a 60-watt light bulb for 12 hours.</a:t>
            </a:r>
            <a:endParaRPr/>
          </a:p>
        </p:txBody>
      </p:sp>
      <p:sp>
        <p:nvSpPr>
          <p:cNvPr id="398" name="Google Shape;3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A core plumbing layout for hot water distribution is a building designed so that all rooms using water (e.g., kitchen, bathrooms, and laundry room) are placed in close proximity to the water heater. This results in hot water piping to each plumbing fixture and appliance in as direct a path as possible. The more direct the route, the less wasted water and quicker time to tap.</a:t>
            </a:r>
            <a:endParaRPr/>
          </a:p>
        </p:txBody>
      </p:sp>
      <p:sp>
        <p:nvSpPr>
          <p:cNvPr id="408" name="Google Shape;4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3"/>
        <p:cNvGrpSpPr/>
        <p:nvPr/>
      </p:nvGrpSpPr>
      <p:grpSpPr>
        <a:xfrm>
          <a:off x="0" y="0"/>
          <a:ext cx="0" cy="0"/>
          <a:chOff x="0" y="0"/>
          <a:chExt cx="0" cy="0"/>
        </a:xfrm>
      </p:grpSpPr>
      <p:sp>
        <p:nvSpPr>
          <p:cNvPr id="54" name="Google Shape;54;p14"/>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55"/>
        <p:cNvGrpSpPr/>
        <p:nvPr/>
      </p:nvGrpSpPr>
      <p:grpSpPr>
        <a:xfrm>
          <a:off x="0" y="0"/>
          <a:ext cx="0" cy="0"/>
          <a:chOff x="0" y="0"/>
          <a:chExt cx="0" cy="0"/>
        </a:xfrm>
      </p:grpSpPr>
      <p:sp>
        <p:nvSpPr>
          <p:cNvPr id="56" name="Google Shape;56;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57" name="Google Shape;57;p15"/>
          <p:cNvSpPr>
            <a:spLocks noGrp="1"/>
          </p:cNvSpPr>
          <p:nvPr>
            <p:ph type="pic" idx="2"/>
          </p:nvPr>
        </p:nvSpPr>
        <p:spPr>
          <a:xfrm>
            <a:off x="4634754" y="5201957"/>
            <a:ext cx="2585196" cy="2585196"/>
          </a:xfrm>
          <a:prstGeom prst="rect">
            <a:avLst/>
          </a:prstGeom>
          <a:solidFill>
            <a:srgbClr val="F2F2F2"/>
          </a:solidFill>
          <a:ln>
            <a:noFill/>
          </a:ln>
        </p:spPr>
      </p:sp>
      <p:sp>
        <p:nvSpPr>
          <p:cNvPr id="58" name="Google Shape;58;p15"/>
          <p:cNvSpPr>
            <a:spLocks noGrp="1"/>
          </p:cNvSpPr>
          <p:nvPr>
            <p:ph type="pic" idx="3"/>
          </p:nvPr>
        </p:nvSpPr>
        <p:spPr>
          <a:xfrm>
            <a:off x="11068050" y="3771900"/>
            <a:ext cx="2585196" cy="2585196"/>
          </a:xfrm>
          <a:prstGeom prst="rect">
            <a:avLst/>
          </a:prstGeom>
          <a:solidFill>
            <a:srgbClr val="F2F2F2"/>
          </a:solidFill>
          <a:ln>
            <a:noFill/>
          </a:ln>
        </p:spPr>
      </p:sp>
      <p:sp>
        <p:nvSpPr>
          <p:cNvPr id="59" name="Google Shape;59;p15"/>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0"/>
        <p:cNvGrpSpPr/>
        <p:nvPr/>
      </p:nvGrpSpPr>
      <p:grpSpPr>
        <a:xfrm>
          <a:off x="0" y="0"/>
          <a:ext cx="0" cy="0"/>
          <a:chOff x="0" y="0"/>
          <a:chExt cx="0" cy="0"/>
        </a:xfrm>
      </p:grpSpPr>
      <p:sp>
        <p:nvSpPr>
          <p:cNvPr id="61" name="Google Shape;61;p16"/>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2"/>
        <p:cNvGrpSpPr/>
        <p:nvPr/>
      </p:nvGrpSpPr>
      <p:grpSpPr>
        <a:xfrm>
          <a:off x="0" y="0"/>
          <a:ext cx="0" cy="0"/>
          <a:chOff x="0" y="0"/>
          <a:chExt cx="0" cy="0"/>
        </a:xfrm>
      </p:grpSpPr>
      <p:sp>
        <p:nvSpPr>
          <p:cNvPr id="63" name="Google Shape;63;p17"/>
          <p:cNvSpPr>
            <a:spLocks noGrp="1"/>
          </p:cNvSpPr>
          <p:nvPr>
            <p:ph type="pic" idx="2"/>
          </p:nvPr>
        </p:nvSpPr>
        <p:spPr>
          <a:xfrm>
            <a:off x="1981199" y="2656114"/>
            <a:ext cx="6611257" cy="4233636"/>
          </a:xfrm>
          <a:prstGeom prst="rect">
            <a:avLst/>
          </a:prstGeom>
          <a:solidFill>
            <a:srgbClr val="F2F2F2"/>
          </a:solidFill>
          <a:ln>
            <a:noFill/>
          </a:ln>
        </p:spPr>
      </p:sp>
      <p:sp>
        <p:nvSpPr>
          <p:cNvPr id="64" name="Google Shape;64;p1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65" name="Google Shape;65;p1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66" name="Google Shape;66;p1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67" name="Google Shape;67;p1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8" name="Google Shape;68;p1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69"/>
        <p:cNvGrpSpPr/>
        <p:nvPr/>
      </p:nvGrpSpPr>
      <p:grpSpPr>
        <a:xfrm>
          <a:off x="0" y="0"/>
          <a:ext cx="0" cy="0"/>
          <a:chOff x="0" y="0"/>
          <a:chExt cx="0" cy="0"/>
        </a:xfrm>
      </p:grpSpPr>
      <p:sp>
        <p:nvSpPr>
          <p:cNvPr id="70" name="Google Shape;70;p1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71" name="Google Shape;71;p1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72" name="Google Shape;72;p1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73" name="Google Shape;73;p1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75"/>
        <p:cNvGrpSpPr/>
        <p:nvPr/>
      </p:nvGrpSpPr>
      <p:grpSpPr>
        <a:xfrm>
          <a:off x="0" y="0"/>
          <a:ext cx="0" cy="0"/>
          <a:chOff x="0" y="0"/>
          <a:chExt cx="0" cy="0"/>
        </a:xfrm>
      </p:grpSpPr>
      <p:sp>
        <p:nvSpPr>
          <p:cNvPr id="76" name="Google Shape;76;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77" name="Google Shape;77;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78" name="Google Shape;78;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79" name="Google Shape;79;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81" name="Google Shape;81;p19"/>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2" name="Google Shape;82;p19"/>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3"/>
        <p:cNvGrpSpPr/>
        <p:nvPr/>
      </p:nvGrpSpPr>
      <p:grpSpPr>
        <a:xfrm>
          <a:off x="0" y="0"/>
          <a:ext cx="0" cy="0"/>
          <a:chOff x="0" y="0"/>
          <a:chExt cx="0" cy="0"/>
        </a:xfrm>
      </p:grpSpPr>
      <p:sp>
        <p:nvSpPr>
          <p:cNvPr id="84" name="Google Shape;84;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85" name="Google Shape;85;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86" name="Google Shape;86;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87" name="Google Shape;87;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8" name="Google Shape;88;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89" name="Google Shape;89;p20"/>
          <p:cNvSpPr>
            <a:spLocks noGrp="1"/>
          </p:cNvSpPr>
          <p:nvPr>
            <p:ph type="pic" idx="2"/>
          </p:nvPr>
        </p:nvSpPr>
        <p:spPr>
          <a:xfrm>
            <a:off x="1371600" y="2452916"/>
            <a:ext cx="3108960" cy="2924629"/>
          </a:xfrm>
          <a:prstGeom prst="rect">
            <a:avLst/>
          </a:prstGeom>
          <a:solidFill>
            <a:srgbClr val="F2F2F2"/>
          </a:solidFill>
          <a:ln>
            <a:noFill/>
          </a:ln>
        </p:spPr>
      </p:sp>
      <p:sp>
        <p:nvSpPr>
          <p:cNvPr id="90" name="Google Shape;90;p20"/>
          <p:cNvSpPr>
            <a:spLocks noGrp="1"/>
          </p:cNvSpPr>
          <p:nvPr>
            <p:ph type="pic" idx="3"/>
          </p:nvPr>
        </p:nvSpPr>
        <p:spPr>
          <a:xfrm>
            <a:off x="7589520" y="2452916"/>
            <a:ext cx="3108960" cy="2924629"/>
          </a:xfrm>
          <a:prstGeom prst="rect">
            <a:avLst/>
          </a:prstGeom>
          <a:solidFill>
            <a:srgbClr val="F2F2F2"/>
          </a:solidFill>
          <a:ln>
            <a:noFill/>
          </a:ln>
        </p:spPr>
      </p:sp>
      <p:sp>
        <p:nvSpPr>
          <p:cNvPr id="91" name="Google Shape;91;p20"/>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2"/>
        <p:cNvGrpSpPr/>
        <p:nvPr/>
      </p:nvGrpSpPr>
      <p:grpSpPr>
        <a:xfrm>
          <a:off x="0" y="0"/>
          <a:ext cx="0" cy="0"/>
          <a:chOff x="0" y="0"/>
          <a:chExt cx="0" cy="0"/>
        </a:xfrm>
      </p:grpSpPr>
      <p:sp>
        <p:nvSpPr>
          <p:cNvPr id="93" name="Google Shape;93;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94" name="Google Shape;94;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95" name="Google Shape;95;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96" name="Google Shape;96;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7" name="Google Shape;97;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98" name="Google Shape;98;p21"/>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99"/>
        <p:cNvGrpSpPr/>
        <p:nvPr/>
      </p:nvGrpSpPr>
      <p:grpSpPr>
        <a:xfrm>
          <a:off x="0" y="0"/>
          <a:ext cx="0" cy="0"/>
          <a:chOff x="0" y="0"/>
          <a:chExt cx="0" cy="0"/>
        </a:xfrm>
      </p:grpSpPr>
      <p:sp>
        <p:nvSpPr>
          <p:cNvPr id="100" name="Google Shape;10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01" name="Google Shape;10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02" name="Google Shape;10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03" name="Google Shape;10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4" name="Google Shape;10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05" name="Google Shape;105;p22"/>
          <p:cNvSpPr>
            <a:spLocks noGrp="1"/>
          </p:cNvSpPr>
          <p:nvPr>
            <p:ph type="pic" idx="2"/>
          </p:nvPr>
        </p:nvSpPr>
        <p:spPr>
          <a:xfrm>
            <a:off x="4310743" y="3381828"/>
            <a:ext cx="2293258" cy="2293258"/>
          </a:xfrm>
          <a:prstGeom prst="rect">
            <a:avLst/>
          </a:prstGeom>
          <a:solidFill>
            <a:srgbClr val="F2F2F2"/>
          </a:solidFill>
          <a:ln>
            <a:noFill/>
          </a:ln>
        </p:spPr>
      </p:sp>
      <p:sp>
        <p:nvSpPr>
          <p:cNvPr id="106" name="Google Shape;106;p22"/>
          <p:cNvSpPr>
            <a:spLocks noGrp="1"/>
          </p:cNvSpPr>
          <p:nvPr>
            <p:ph type="pic" idx="3"/>
          </p:nvPr>
        </p:nvSpPr>
        <p:spPr>
          <a:xfrm>
            <a:off x="7997372" y="3381827"/>
            <a:ext cx="2293258" cy="2293258"/>
          </a:xfrm>
          <a:prstGeom prst="rect">
            <a:avLst/>
          </a:prstGeom>
          <a:solidFill>
            <a:srgbClr val="F2F2F2"/>
          </a:solidFill>
          <a:ln>
            <a:noFill/>
          </a:ln>
        </p:spPr>
      </p:sp>
      <p:sp>
        <p:nvSpPr>
          <p:cNvPr id="107" name="Google Shape;107;p22"/>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08"/>
        <p:cNvGrpSpPr/>
        <p:nvPr/>
      </p:nvGrpSpPr>
      <p:grpSpPr>
        <a:xfrm>
          <a:off x="0" y="0"/>
          <a:ext cx="0" cy="0"/>
          <a:chOff x="0" y="0"/>
          <a:chExt cx="0" cy="0"/>
        </a:xfrm>
      </p:grpSpPr>
      <p:sp>
        <p:nvSpPr>
          <p:cNvPr id="109" name="Google Shape;10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10" name="Google Shape;11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11" name="Google Shape;11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12" name="Google Shape;11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3" name="Google Shape;11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14" name="Google Shape;114;p23"/>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15"/>
        <p:cNvGrpSpPr/>
        <p:nvPr/>
      </p:nvGrpSpPr>
      <p:grpSpPr>
        <a:xfrm>
          <a:off x="0" y="0"/>
          <a:ext cx="0" cy="0"/>
          <a:chOff x="0" y="0"/>
          <a:chExt cx="0" cy="0"/>
        </a:xfrm>
      </p:grpSpPr>
      <p:sp>
        <p:nvSpPr>
          <p:cNvPr id="116" name="Google Shape;11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17" name="Google Shape;11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18" name="Google Shape;11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19" name="Google Shape;11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0" name="Google Shape;12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1" name="Google Shape;121;p24"/>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2"/>
        <p:cNvGrpSpPr/>
        <p:nvPr/>
      </p:nvGrpSpPr>
      <p:grpSpPr>
        <a:xfrm>
          <a:off x="0" y="0"/>
          <a:ext cx="0" cy="0"/>
          <a:chOff x="0" y="0"/>
          <a:chExt cx="0" cy="0"/>
        </a:xfrm>
      </p:grpSpPr>
      <p:sp>
        <p:nvSpPr>
          <p:cNvPr id="123" name="Google Shape;123;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4" name="Google Shape;124;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5" name="Google Shape;125;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6" name="Google Shape;126;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7" name="Google Shape;127;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8" name="Google Shape;128;p25"/>
          <p:cNvSpPr>
            <a:spLocks noGrp="1"/>
          </p:cNvSpPr>
          <p:nvPr>
            <p:ph type="pic" idx="2"/>
          </p:nvPr>
        </p:nvSpPr>
        <p:spPr>
          <a:xfrm>
            <a:off x="9452434" y="257501"/>
            <a:ext cx="6699705" cy="10029499"/>
          </a:xfrm>
          <a:prstGeom prst="rect">
            <a:avLst/>
          </a:prstGeom>
          <a:noFill/>
          <a:ln>
            <a:noFill/>
          </a:ln>
        </p:spPr>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29"/>
        <p:cNvGrpSpPr/>
        <p:nvPr/>
      </p:nvGrpSpPr>
      <p:grpSpPr>
        <a:xfrm>
          <a:off x="0" y="0"/>
          <a:ext cx="0" cy="0"/>
          <a:chOff x="0" y="0"/>
          <a:chExt cx="0" cy="0"/>
        </a:xfrm>
      </p:grpSpPr>
      <p:sp>
        <p:nvSpPr>
          <p:cNvPr id="130" name="Google Shape;130;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31" name="Google Shape;131;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32" name="Google Shape;132;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33" name="Google Shape;133;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4" name="Google Shape;134;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35" name="Google Shape;135;p26"/>
          <p:cNvSpPr>
            <a:spLocks noGrp="1"/>
          </p:cNvSpPr>
          <p:nvPr>
            <p:ph type="pic" idx="2"/>
          </p:nvPr>
        </p:nvSpPr>
        <p:spPr>
          <a:xfrm>
            <a:off x="1371600" y="2997200"/>
            <a:ext cx="4140200" cy="4114800"/>
          </a:xfrm>
          <a:prstGeom prst="rect">
            <a:avLst/>
          </a:prstGeom>
          <a:solidFill>
            <a:srgbClr val="F2F2F2"/>
          </a:solidFill>
          <a:ln>
            <a:noFill/>
          </a:ln>
        </p:spPr>
      </p:sp>
      <p:sp>
        <p:nvSpPr>
          <p:cNvPr id="136" name="Google Shape;136;p26"/>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37"/>
        <p:cNvGrpSpPr/>
        <p:nvPr/>
      </p:nvGrpSpPr>
      <p:grpSpPr>
        <a:xfrm>
          <a:off x="0" y="0"/>
          <a:ext cx="0" cy="0"/>
          <a:chOff x="0" y="0"/>
          <a:chExt cx="0" cy="0"/>
        </a:xfrm>
      </p:grpSpPr>
      <p:sp>
        <p:nvSpPr>
          <p:cNvPr id="138" name="Google Shape;138;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39" name="Google Shape;139;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40" name="Google Shape;140;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41" name="Google Shape;141;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2" name="Google Shape;142;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43" name="Google Shape;143;p27"/>
          <p:cNvSpPr>
            <a:spLocks noGrp="1"/>
          </p:cNvSpPr>
          <p:nvPr>
            <p:ph type="pic" idx="2"/>
          </p:nvPr>
        </p:nvSpPr>
        <p:spPr>
          <a:xfrm>
            <a:off x="1371600" y="3098799"/>
            <a:ext cx="2599231" cy="3733800"/>
          </a:xfrm>
          <a:prstGeom prst="rect">
            <a:avLst/>
          </a:prstGeom>
          <a:solidFill>
            <a:srgbClr val="F2F2F2"/>
          </a:solidFill>
          <a:ln>
            <a:noFill/>
          </a:ln>
        </p:spPr>
      </p:sp>
      <p:sp>
        <p:nvSpPr>
          <p:cNvPr id="144" name="Google Shape;144;p27"/>
          <p:cNvSpPr>
            <a:spLocks noGrp="1"/>
          </p:cNvSpPr>
          <p:nvPr>
            <p:ph type="pic" idx="3"/>
          </p:nvPr>
        </p:nvSpPr>
        <p:spPr>
          <a:xfrm>
            <a:off x="4222056" y="3098799"/>
            <a:ext cx="2599231" cy="3733800"/>
          </a:xfrm>
          <a:prstGeom prst="rect">
            <a:avLst/>
          </a:prstGeom>
          <a:solidFill>
            <a:srgbClr val="F2F2F2"/>
          </a:solidFill>
          <a:ln>
            <a:noFill/>
          </a:ln>
        </p:spPr>
      </p:sp>
      <p:sp>
        <p:nvSpPr>
          <p:cNvPr id="145" name="Google Shape;145;p27"/>
          <p:cNvSpPr>
            <a:spLocks noGrp="1"/>
          </p:cNvSpPr>
          <p:nvPr>
            <p:ph type="pic" idx="4"/>
          </p:nvPr>
        </p:nvSpPr>
        <p:spPr>
          <a:xfrm>
            <a:off x="7072513" y="3098799"/>
            <a:ext cx="2599231" cy="3733800"/>
          </a:xfrm>
          <a:prstGeom prst="rect">
            <a:avLst/>
          </a:prstGeom>
          <a:solidFill>
            <a:srgbClr val="F2F2F2"/>
          </a:solidFill>
          <a:ln>
            <a:noFill/>
          </a:ln>
        </p:spPr>
      </p:sp>
      <p:sp>
        <p:nvSpPr>
          <p:cNvPr id="146" name="Google Shape;146;p27"/>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47"/>
        <p:cNvGrpSpPr/>
        <p:nvPr/>
      </p:nvGrpSpPr>
      <p:grpSpPr>
        <a:xfrm>
          <a:off x="0" y="0"/>
          <a:ext cx="0" cy="0"/>
          <a:chOff x="0" y="0"/>
          <a:chExt cx="0" cy="0"/>
        </a:xfrm>
      </p:grpSpPr>
      <p:sp>
        <p:nvSpPr>
          <p:cNvPr id="148" name="Google Shape;148;p28"/>
          <p:cNvSpPr>
            <a:spLocks noGrp="1"/>
          </p:cNvSpPr>
          <p:nvPr>
            <p:ph type="pic" idx="2"/>
          </p:nvPr>
        </p:nvSpPr>
        <p:spPr>
          <a:xfrm>
            <a:off x="8616256" y="3098799"/>
            <a:ext cx="2599231" cy="3733800"/>
          </a:xfrm>
          <a:prstGeom prst="rect">
            <a:avLst/>
          </a:prstGeom>
          <a:solidFill>
            <a:srgbClr val="F2F2F2"/>
          </a:solidFill>
          <a:ln>
            <a:noFill/>
          </a:ln>
        </p:spPr>
      </p:sp>
      <p:sp>
        <p:nvSpPr>
          <p:cNvPr id="149" name="Google Shape;149;p28"/>
          <p:cNvSpPr>
            <a:spLocks noGrp="1"/>
          </p:cNvSpPr>
          <p:nvPr>
            <p:ph type="pic" idx="3"/>
          </p:nvPr>
        </p:nvSpPr>
        <p:spPr>
          <a:xfrm>
            <a:off x="11466713" y="3098799"/>
            <a:ext cx="2599231" cy="3733800"/>
          </a:xfrm>
          <a:prstGeom prst="rect">
            <a:avLst/>
          </a:prstGeom>
          <a:solidFill>
            <a:srgbClr val="F2F2F2"/>
          </a:solidFill>
          <a:ln>
            <a:noFill/>
          </a:ln>
        </p:spPr>
      </p:sp>
      <p:sp>
        <p:nvSpPr>
          <p:cNvPr id="150" name="Google Shape;150;p28"/>
          <p:cNvSpPr>
            <a:spLocks noGrp="1"/>
          </p:cNvSpPr>
          <p:nvPr>
            <p:ph type="pic" idx="4"/>
          </p:nvPr>
        </p:nvSpPr>
        <p:spPr>
          <a:xfrm>
            <a:off x="14317169" y="3098800"/>
            <a:ext cx="2599231" cy="3733800"/>
          </a:xfrm>
          <a:prstGeom prst="rect">
            <a:avLst/>
          </a:prstGeom>
          <a:solidFill>
            <a:srgbClr val="F2F2F2"/>
          </a:solidFill>
          <a:ln>
            <a:noFill/>
          </a:ln>
        </p:spPr>
      </p:sp>
      <p:grpSp>
        <p:nvGrpSpPr>
          <p:cNvPr id="151" name="Google Shape;151;p28"/>
          <p:cNvGrpSpPr/>
          <p:nvPr/>
        </p:nvGrpSpPr>
        <p:grpSpPr>
          <a:xfrm flipH="1">
            <a:off x="16916400" y="645533"/>
            <a:ext cx="1371600" cy="707886"/>
            <a:chOff x="0" y="645533"/>
            <a:chExt cx="1371600" cy="707886"/>
          </a:xfrm>
        </p:grpSpPr>
        <p:sp>
          <p:nvSpPr>
            <p:cNvPr id="152" name="Google Shape;152;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53" name="Google Shape;153;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54" name="Google Shape;154;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grpSp>
      <p:sp>
        <p:nvSpPr>
          <p:cNvPr id="155" name="Google Shape;155;p28"/>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56" name="Google Shape;156;p28"/>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57"/>
        <p:cNvGrpSpPr/>
        <p:nvPr/>
      </p:nvGrpSpPr>
      <p:grpSpPr>
        <a:xfrm>
          <a:off x="0" y="0"/>
          <a:ext cx="0" cy="0"/>
          <a:chOff x="0" y="0"/>
          <a:chExt cx="0" cy="0"/>
        </a:xfrm>
      </p:grpSpPr>
      <p:sp>
        <p:nvSpPr>
          <p:cNvPr id="158" name="Google Shape;158;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59" name="Google Shape;159;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60" name="Google Shape;160;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61" name="Google Shape;161;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63" name="Google Shape;163;p29"/>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64"/>
        <p:cNvGrpSpPr/>
        <p:nvPr/>
      </p:nvGrpSpPr>
      <p:grpSpPr>
        <a:xfrm>
          <a:off x="0" y="0"/>
          <a:ext cx="0" cy="0"/>
          <a:chOff x="0" y="0"/>
          <a:chExt cx="0" cy="0"/>
        </a:xfrm>
      </p:grpSpPr>
      <p:sp>
        <p:nvSpPr>
          <p:cNvPr id="165" name="Google Shape;165;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66" name="Google Shape;166;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67" name="Google Shape;167;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68" name="Google Shape;168;p3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9" name="Google Shape;169;p3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70" name="Google Shape;170;p30"/>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1"/>
        <p:cNvGrpSpPr/>
        <p:nvPr/>
      </p:nvGrpSpPr>
      <p:grpSpPr>
        <a:xfrm>
          <a:off x="0" y="0"/>
          <a:ext cx="0" cy="0"/>
          <a:chOff x="0" y="0"/>
          <a:chExt cx="0" cy="0"/>
        </a:xfrm>
      </p:grpSpPr>
      <p:sp>
        <p:nvSpPr>
          <p:cNvPr id="172" name="Google Shape;172;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73" name="Google Shape;173;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74" name="Google Shape;174;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75" name="Google Shape;175;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6" name="Google Shape;176;p31"/>
          <p:cNvSpPr>
            <a:spLocks noGrp="1"/>
          </p:cNvSpPr>
          <p:nvPr>
            <p:ph type="pic" idx="2"/>
          </p:nvPr>
        </p:nvSpPr>
        <p:spPr>
          <a:xfrm>
            <a:off x="2264229" y="1957617"/>
            <a:ext cx="4470400" cy="3294743"/>
          </a:xfrm>
          <a:prstGeom prst="rect">
            <a:avLst/>
          </a:prstGeom>
          <a:solidFill>
            <a:srgbClr val="F2F2F2"/>
          </a:solidFill>
          <a:ln>
            <a:noFill/>
          </a:ln>
        </p:spPr>
      </p:sp>
      <p:sp>
        <p:nvSpPr>
          <p:cNvPr id="177" name="Google Shape;177;p31"/>
          <p:cNvSpPr>
            <a:spLocks noGrp="1"/>
          </p:cNvSpPr>
          <p:nvPr>
            <p:ph type="pic" idx="3"/>
          </p:nvPr>
        </p:nvSpPr>
        <p:spPr>
          <a:xfrm>
            <a:off x="6908800" y="1957617"/>
            <a:ext cx="4470400" cy="3294743"/>
          </a:xfrm>
          <a:prstGeom prst="rect">
            <a:avLst/>
          </a:prstGeom>
          <a:solidFill>
            <a:srgbClr val="F2F2F2"/>
          </a:solidFill>
          <a:ln>
            <a:noFill/>
          </a:ln>
        </p:spPr>
      </p:sp>
      <p:sp>
        <p:nvSpPr>
          <p:cNvPr id="178" name="Google Shape;178;p31"/>
          <p:cNvSpPr>
            <a:spLocks noGrp="1"/>
          </p:cNvSpPr>
          <p:nvPr>
            <p:ph type="pic" idx="4"/>
          </p:nvPr>
        </p:nvSpPr>
        <p:spPr>
          <a:xfrm>
            <a:off x="11553371" y="1957617"/>
            <a:ext cx="4470400" cy="3294743"/>
          </a:xfrm>
          <a:prstGeom prst="rect">
            <a:avLst/>
          </a:prstGeom>
          <a:solidFill>
            <a:srgbClr val="F2F2F2"/>
          </a:solidFill>
          <a:ln>
            <a:noFill/>
          </a:ln>
        </p:spPr>
      </p:sp>
      <p:sp>
        <p:nvSpPr>
          <p:cNvPr id="179" name="Google Shape;179;p31"/>
          <p:cNvSpPr>
            <a:spLocks noGrp="1"/>
          </p:cNvSpPr>
          <p:nvPr>
            <p:ph type="pic" idx="5"/>
          </p:nvPr>
        </p:nvSpPr>
        <p:spPr>
          <a:xfrm>
            <a:off x="2264228" y="5441046"/>
            <a:ext cx="4470400" cy="3294743"/>
          </a:xfrm>
          <a:prstGeom prst="rect">
            <a:avLst/>
          </a:prstGeom>
          <a:solidFill>
            <a:srgbClr val="F2F2F2"/>
          </a:solidFill>
          <a:ln>
            <a:noFill/>
          </a:ln>
        </p:spPr>
      </p:sp>
      <p:sp>
        <p:nvSpPr>
          <p:cNvPr id="180" name="Google Shape;180;p31"/>
          <p:cNvSpPr>
            <a:spLocks noGrp="1"/>
          </p:cNvSpPr>
          <p:nvPr>
            <p:ph type="pic" idx="6"/>
          </p:nvPr>
        </p:nvSpPr>
        <p:spPr>
          <a:xfrm>
            <a:off x="6908799" y="5441046"/>
            <a:ext cx="4470400" cy="3294743"/>
          </a:xfrm>
          <a:prstGeom prst="rect">
            <a:avLst/>
          </a:prstGeom>
          <a:solidFill>
            <a:srgbClr val="F2F2F2"/>
          </a:solidFill>
          <a:ln>
            <a:noFill/>
          </a:ln>
        </p:spPr>
      </p:sp>
      <p:sp>
        <p:nvSpPr>
          <p:cNvPr id="181" name="Google Shape;181;p31"/>
          <p:cNvSpPr>
            <a:spLocks noGrp="1"/>
          </p:cNvSpPr>
          <p:nvPr>
            <p:ph type="pic" idx="7"/>
          </p:nvPr>
        </p:nvSpPr>
        <p:spPr>
          <a:xfrm>
            <a:off x="11553370" y="5441046"/>
            <a:ext cx="4470400" cy="3294743"/>
          </a:xfrm>
          <a:prstGeom prst="rect">
            <a:avLst/>
          </a:prstGeom>
          <a:solidFill>
            <a:srgbClr val="F2F2F2"/>
          </a:solidFill>
          <a:ln>
            <a:noFill/>
          </a:ln>
        </p:spPr>
      </p:sp>
      <p:sp>
        <p:nvSpPr>
          <p:cNvPr id="182" name="Google Shape;182;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3"/>
        <p:cNvGrpSpPr/>
        <p:nvPr/>
      </p:nvGrpSpPr>
      <p:grpSpPr>
        <a:xfrm>
          <a:off x="0" y="0"/>
          <a:ext cx="0" cy="0"/>
          <a:chOff x="0" y="0"/>
          <a:chExt cx="0" cy="0"/>
        </a:xfrm>
      </p:grpSpPr>
      <p:sp>
        <p:nvSpPr>
          <p:cNvPr id="184" name="Google Shape;184;p32"/>
          <p:cNvSpPr>
            <a:spLocks noGrp="1"/>
          </p:cNvSpPr>
          <p:nvPr>
            <p:ph type="pic" idx="2"/>
          </p:nvPr>
        </p:nvSpPr>
        <p:spPr>
          <a:xfrm>
            <a:off x="6799949" y="2723818"/>
            <a:ext cx="5239657" cy="5021943"/>
          </a:xfrm>
          <a:prstGeom prst="rect">
            <a:avLst/>
          </a:prstGeom>
          <a:solidFill>
            <a:srgbClr val="F2F2F2"/>
          </a:solidFill>
          <a:ln>
            <a:noFill/>
          </a:ln>
        </p:spPr>
      </p:sp>
      <p:sp>
        <p:nvSpPr>
          <p:cNvPr id="185" name="Google Shape;185;p32"/>
          <p:cNvSpPr>
            <a:spLocks noGrp="1"/>
          </p:cNvSpPr>
          <p:nvPr>
            <p:ph type="pic" idx="3"/>
          </p:nvPr>
        </p:nvSpPr>
        <p:spPr>
          <a:xfrm>
            <a:off x="1560291" y="2723818"/>
            <a:ext cx="5239657" cy="5021943"/>
          </a:xfrm>
          <a:prstGeom prst="rect">
            <a:avLst/>
          </a:prstGeom>
          <a:solidFill>
            <a:srgbClr val="F2F2F2"/>
          </a:solidFill>
          <a:ln>
            <a:noFill/>
          </a:ln>
        </p:spPr>
      </p:sp>
      <p:sp>
        <p:nvSpPr>
          <p:cNvPr id="186" name="Google Shape;186;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87" name="Google Shape;187;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88" name="Google Shape;188;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89" name="Google Shape;189;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0" name="Google Shape;190;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1"/>
        <p:cNvGrpSpPr/>
        <p:nvPr/>
      </p:nvGrpSpPr>
      <p:grpSpPr>
        <a:xfrm>
          <a:off x="0" y="0"/>
          <a:ext cx="0" cy="0"/>
          <a:chOff x="0" y="0"/>
          <a:chExt cx="0" cy="0"/>
        </a:xfrm>
      </p:grpSpPr>
      <p:sp>
        <p:nvSpPr>
          <p:cNvPr id="192" name="Google Shape;192;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93" name="Google Shape;193;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94" name="Google Shape;194;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95" name="Google Shape;195;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3"/>
          <p:cNvSpPr>
            <a:spLocks noGrp="1"/>
          </p:cNvSpPr>
          <p:nvPr>
            <p:ph type="pic" idx="2"/>
          </p:nvPr>
        </p:nvSpPr>
        <p:spPr>
          <a:xfrm>
            <a:off x="1634149" y="2723817"/>
            <a:ext cx="10479315" cy="5021943"/>
          </a:xfrm>
          <a:prstGeom prst="rect">
            <a:avLst/>
          </a:prstGeom>
          <a:solidFill>
            <a:srgbClr val="F2F2F2"/>
          </a:solidFill>
          <a:ln>
            <a:noFill/>
          </a:ln>
        </p:spPr>
      </p:sp>
      <p:sp>
        <p:nvSpPr>
          <p:cNvPr id="197" name="Google Shape;197;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0"/>
        <p:cNvGrpSpPr/>
        <p:nvPr/>
      </p:nvGrpSpPr>
      <p:grpSpPr>
        <a:xfrm>
          <a:off x="0" y="0"/>
          <a:ext cx="0" cy="0"/>
          <a:chOff x="0" y="0"/>
          <a:chExt cx="0" cy="0"/>
        </a:xfrm>
      </p:grpSpPr>
      <p:sp>
        <p:nvSpPr>
          <p:cNvPr id="21" name="Google Shape;21;p7"/>
          <p:cNvSpPr>
            <a:spLocks noGrp="1"/>
          </p:cNvSpPr>
          <p:nvPr>
            <p:ph type="pic" idx="2"/>
          </p:nvPr>
        </p:nvSpPr>
        <p:spPr>
          <a:xfrm>
            <a:off x="4634754" y="1620745"/>
            <a:ext cx="2585196" cy="2585196"/>
          </a:xfrm>
          <a:prstGeom prst="rect">
            <a:avLst/>
          </a:prstGeom>
          <a:solidFill>
            <a:srgbClr val="F2F2F2"/>
          </a:solidFill>
          <a:ln>
            <a:noFill/>
          </a:ln>
        </p:spPr>
      </p:sp>
      <p:sp>
        <p:nvSpPr>
          <p:cNvPr id="22" name="Google Shape;22;p7"/>
          <p:cNvSpPr>
            <a:spLocks noGrp="1"/>
          </p:cNvSpPr>
          <p:nvPr>
            <p:ph type="pic" idx="3"/>
          </p:nvPr>
        </p:nvSpPr>
        <p:spPr>
          <a:xfrm>
            <a:off x="4634754" y="4480859"/>
            <a:ext cx="2585196" cy="2585196"/>
          </a:xfrm>
          <a:prstGeom prst="rect">
            <a:avLst/>
          </a:prstGeom>
          <a:solidFill>
            <a:srgbClr val="F2F2F2"/>
          </a:solidFill>
          <a:ln>
            <a:noFill/>
          </a:ln>
        </p:spPr>
      </p:sp>
      <p:sp>
        <p:nvSpPr>
          <p:cNvPr id="23" name="Google Shape;23;p7"/>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98"/>
        <p:cNvGrpSpPr/>
        <p:nvPr/>
      </p:nvGrpSpPr>
      <p:grpSpPr>
        <a:xfrm>
          <a:off x="0" y="0"/>
          <a:ext cx="0" cy="0"/>
          <a:chOff x="0" y="0"/>
          <a:chExt cx="0" cy="0"/>
        </a:xfrm>
      </p:grpSpPr>
      <p:sp>
        <p:nvSpPr>
          <p:cNvPr id="199" name="Google Shape;199;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00" name="Google Shape;200;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01" name="Google Shape;201;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02" name="Google Shape;202;p34"/>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3" name="Google Shape;203;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04"/>
        <p:cNvGrpSpPr/>
        <p:nvPr/>
      </p:nvGrpSpPr>
      <p:grpSpPr>
        <a:xfrm>
          <a:off x="0" y="0"/>
          <a:ext cx="0" cy="0"/>
          <a:chOff x="0" y="0"/>
          <a:chExt cx="0" cy="0"/>
        </a:xfrm>
      </p:grpSpPr>
      <p:sp>
        <p:nvSpPr>
          <p:cNvPr id="205" name="Google Shape;205;p35"/>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06" name="Google Shape;206;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07" name="Google Shape;207;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08" name="Google Shape;208;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09" name="Google Shape;209;p35"/>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0" name="Google Shape;210;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1"/>
        <p:cNvGrpSpPr/>
        <p:nvPr/>
      </p:nvGrpSpPr>
      <p:grpSpPr>
        <a:xfrm>
          <a:off x="0" y="0"/>
          <a:ext cx="0" cy="0"/>
          <a:chOff x="0" y="0"/>
          <a:chExt cx="0" cy="0"/>
        </a:xfrm>
      </p:grpSpPr>
      <p:sp>
        <p:nvSpPr>
          <p:cNvPr id="212" name="Google Shape;212;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13" name="Google Shape;213;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14" name="Google Shape;214;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15" name="Google Shape;215;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17" name="Google Shape;217;p36"/>
          <p:cNvSpPr>
            <a:spLocks noGrp="1"/>
          </p:cNvSpPr>
          <p:nvPr>
            <p:ph type="pic" idx="2"/>
          </p:nvPr>
        </p:nvSpPr>
        <p:spPr>
          <a:xfrm>
            <a:off x="1371599" y="2540000"/>
            <a:ext cx="2475200" cy="3492501"/>
          </a:xfrm>
          <a:prstGeom prst="rect">
            <a:avLst/>
          </a:prstGeom>
          <a:solidFill>
            <a:srgbClr val="F2F2F2"/>
          </a:solidFill>
          <a:ln>
            <a:noFill/>
          </a:ln>
        </p:spPr>
      </p:sp>
      <p:sp>
        <p:nvSpPr>
          <p:cNvPr id="218" name="Google Shape;218;p36"/>
          <p:cNvSpPr>
            <a:spLocks noGrp="1"/>
          </p:cNvSpPr>
          <p:nvPr>
            <p:ph type="pic" idx="3"/>
          </p:nvPr>
        </p:nvSpPr>
        <p:spPr>
          <a:xfrm>
            <a:off x="3985520" y="2540000"/>
            <a:ext cx="2475200" cy="3492501"/>
          </a:xfrm>
          <a:prstGeom prst="rect">
            <a:avLst/>
          </a:prstGeom>
          <a:solidFill>
            <a:srgbClr val="F2F2F2"/>
          </a:solidFill>
          <a:ln>
            <a:noFill/>
          </a:ln>
        </p:spPr>
      </p:sp>
      <p:sp>
        <p:nvSpPr>
          <p:cNvPr id="219" name="Google Shape;219;p36"/>
          <p:cNvSpPr>
            <a:spLocks noGrp="1"/>
          </p:cNvSpPr>
          <p:nvPr>
            <p:ph type="pic" idx="4"/>
          </p:nvPr>
        </p:nvSpPr>
        <p:spPr>
          <a:xfrm>
            <a:off x="6599440" y="2540000"/>
            <a:ext cx="2475200" cy="3492501"/>
          </a:xfrm>
          <a:prstGeom prst="rect">
            <a:avLst/>
          </a:prstGeom>
          <a:solidFill>
            <a:srgbClr val="F2F2F2"/>
          </a:solidFill>
          <a:ln>
            <a:noFill/>
          </a:ln>
        </p:spPr>
      </p:sp>
      <p:sp>
        <p:nvSpPr>
          <p:cNvPr id="220" name="Google Shape;220;p36"/>
          <p:cNvSpPr>
            <a:spLocks noGrp="1"/>
          </p:cNvSpPr>
          <p:nvPr>
            <p:ph type="pic" idx="5"/>
          </p:nvPr>
        </p:nvSpPr>
        <p:spPr>
          <a:xfrm>
            <a:off x="9213360" y="2540000"/>
            <a:ext cx="2475200" cy="3492501"/>
          </a:xfrm>
          <a:prstGeom prst="rect">
            <a:avLst/>
          </a:prstGeom>
          <a:solidFill>
            <a:srgbClr val="F2F2F2"/>
          </a:solidFill>
          <a:ln>
            <a:noFill/>
          </a:ln>
        </p:spPr>
      </p:sp>
      <p:sp>
        <p:nvSpPr>
          <p:cNvPr id="221" name="Google Shape;221;p36"/>
          <p:cNvSpPr>
            <a:spLocks noGrp="1"/>
          </p:cNvSpPr>
          <p:nvPr>
            <p:ph type="pic" idx="6"/>
          </p:nvPr>
        </p:nvSpPr>
        <p:spPr>
          <a:xfrm>
            <a:off x="11827279" y="2540000"/>
            <a:ext cx="2475200" cy="3492501"/>
          </a:xfrm>
          <a:prstGeom prst="rect">
            <a:avLst/>
          </a:prstGeom>
          <a:solidFill>
            <a:srgbClr val="F2F2F2"/>
          </a:solidFill>
          <a:ln>
            <a:noFill/>
          </a:ln>
        </p:spPr>
      </p:sp>
      <p:sp>
        <p:nvSpPr>
          <p:cNvPr id="222" name="Google Shape;222;p36"/>
          <p:cNvSpPr>
            <a:spLocks noGrp="1"/>
          </p:cNvSpPr>
          <p:nvPr>
            <p:ph type="pic" idx="7"/>
          </p:nvPr>
        </p:nvSpPr>
        <p:spPr>
          <a:xfrm>
            <a:off x="14441198" y="2540000"/>
            <a:ext cx="2475200" cy="3492501"/>
          </a:xfrm>
          <a:prstGeom prst="rect">
            <a:avLst/>
          </a:prstGeom>
          <a:solidFill>
            <a:srgbClr val="F2F2F2"/>
          </a:solidFill>
          <a:ln>
            <a:noFill/>
          </a:ln>
        </p:spPr>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3"/>
        <p:cNvGrpSpPr/>
        <p:nvPr/>
      </p:nvGrpSpPr>
      <p:grpSpPr>
        <a:xfrm>
          <a:off x="0" y="0"/>
          <a:ext cx="0" cy="0"/>
          <a:chOff x="0" y="0"/>
          <a:chExt cx="0" cy="0"/>
        </a:xfrm>
      </p:grpSpPr>
      <p:sp>
        <p:nvSpPr>
          <p:cNvPr id="224" name="Google Shape;224;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25" name="Google Shape;225;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26" name="Google Shape;226;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27" name="Google Shape;227;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8" name="Google Shape;228;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29" name="Google Shape;229;p37"/>
          <p:cNvSpPr>
            <a:spLocks noGrp="1"/>
          </p:cNvSpPr>
          <p:nvPr>
            <p:ph type="pic" idx="2"/>
          </p:nvPr>
        </p:nvSpPr>
        <p:spPr>
          <a:xfrm>
            <a:off x="3308350" y="2768600"/>
            <a:ext cx="3365500" cy="3162300"/>
          </a:xfrm>
          <a:prstGeom prst="rect">
            <a:avLst/>
          </a:prstGeom>
          <a:solidFill>
            <a:srgbClr val="F2F2F2"/>
          </a:solidFill>
          <a:ln>
            <a:noFill/>
          </a:ln>
        </p:spPr>
      </p:sp>
      <p:sp>
        <p:nvSpPr>
          <p:cNvPr id="230" name="Google Shape;230;p37"/>
          <p:cNvSpPr>
            <a:spLocks noGrp="1"/>
          </p:cNvSpPr>
          <p:nvPr>
            <p:ph type="pic" idx="3"/>
          </p:nvPr>
        </p:nvSpPr>
        <p:spPr>
          <a:xfrm>
            <a:off x="7461249" y="2768600"/>
            <a:ext cx="3365500" cy="3162300"/>
          </a:xfrm>
          <a:prstGeom prst="rect">
            <a:avLst/>
          </a:prstGeom>
          <a:solidFill>
            <a:srgbClr val="F2F2F2"/>
          </a:solidFill>
          <a:ln>
            <a:noFill/>
          </a:ln>
        </p:spPr>
      </p:sp>
      <p:sp>
        <p:nvSpPr>
          <p:cNvPr id="231" name="Google Shape;231;p37"/>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2"/>
        <p:cNvGrpSpPr/>
        <p:nvPr/>
      </p:nvGrpSpPr>
      <p:grpSpPr>
        <a:xfrm>
          <a:off x="0" y="0"/>
          <a:ext cx="0" cy="0"/>
          <a:chOff x="0" y="0"/>
          <a:chExt cx="0" cy="0"/>
        </a:xfrm>
      </p:grpSpPr>
      <p:sp>
        <p:nvSpPr>
          <p:cNvPr id="233" name="Google Shape;233;p38"/>
          <p:cNvSpPr>
            <a:spLocks noGrp="1"/>
          </p:cNvSpPr>
          <p:nvPr>
            <p:ph type="pic" idx="2"/>
          </p:nvPr>
        </p:nvSpPr>
        <p:spPr>
          <a:xfrm>
            <a:off x="0" y="3178629"/>
            <a:ext cx="18288001" cy="7108372"/>
          </a:xfrm>
          <a:prstGeom prst="rect">
            <a:avLst/>
          </a:prstGeom>
          <a:solidFill>
            <a:srgbClr val="F2F2F2"/>
          </a:solidFill>
          <a:ln>
            <a:noFill/>
          </a:ln>
        </p:spPr>
      </p:sp>
      <p:grpSp>
        <p:nvGrpSpPr>
          <p:cNvPr id="234" name="Google Shape;234;p38"/>
          <p:cNvGrpSpPr/>
          <p:nvPr/>
        </p:nvGrpSpPr>
        <p:grpSpPr>
          <a:xfrm flipH="1">
            <a:off x="16916400" y="645533"/>
            <a:ext cx="1371600" cy="707886"/>
            <a:chOff x="0" y="645533"/>
            <a:chExt cx="1371600" cy="707886"/>
          </a:xfrm>
        </p:grpSpPr>
        <p:sp>
          <p:nvSpPr>
            <p:cNvPr id="235" name="Google Shape;235;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36" name="Google Shape;236;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37" name="Google Shape;237;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grpSp>
      <p:sp>
        <p:nvSpPr>
          <p:cNvPr id="238" name="Google Shape;238;p38"/>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9" name="Google Shape;239;p38"/>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0"/>
        <p:cNvGrpSpPr/>
        <p:nvPr/>
      </p:nvGrpSpPr>
      <p:grpSpPr>
        <a:xfrm>
          <a:off x="0" y="0"/>
          <a:ext cx="0" cy="0"/>
          <a:chOff x="0" y="0"/>
          <a:chExt cx="0" cy="0"/>
        </a:xfrm>
      </p:grpSpPr>
      <p:grpSp>
        <p:nvGrpSpPr>
          <p:cNvPr id="241" name="Google Shape;241;p39"/>
          <p:cNvGrpSpPr/>
          <p:nvPr/>
        </p:nvGrpSpPr>
        <p:grpSpPr>
          <a:xfrm flipH="1">
            <a:off x="16916400" y="645533"/>
            <a:ext cx="1371600" cy="707886"/>
            <a:chOff x="0" y="645533"/>
            <a:chExt cx="1371600" cy="707886"/>
          </a:xfrm>
        </p:grpSpPr>
        <p:sp>
          <p:nvSpPr>
            <p:cNvPr id="242" name="Google Shape;242;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43" name="Google Shape;243;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44" name="Google Shape;244;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grpSp>
      <p:sp>
        <p:nvSpPr>
          <p:cNvPr id="245" name="Google Shape;245;p3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6" name="Google Shape;246;p3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47"/>
        <p:cNvGrpSpPr/>
        <p:nvPr/>
      </p:nvGrpSpPr>
      <p:grpSpPr>
        <a:xfrm>
          <a:off x="0" y="0"/>
          <a:ext cx="0" cy="0"/>
          <a:chOff x="0" y="0"/>
          <a:chExt cx="0" cy="0"/>
        </a:xfrm>
      </p:grpSpPr>
      <p:grpSp>
        <p:nvGrpSpPr>
          <p:cNvPr id="248" name="Google Shape;248;p40"/>
          <p:cNvGrpSpPr/>
          <p:nvPr/>
        </p:nvGrpSpPr>
        <p:grpSpPr>
          <a:xfrm flipH="1">
            <a:off x="16916400" y="645533"/>
            <a:ext cx="1371600" cy="707886"/>
            <a:chOff x="0" y="645533"/>
            <a:chExt cx="1371600" cy="707886"/>
          </a:xfrm>
        </p:grpSpPr>
        <p:sp>
          <p:nvSpPr>
            <p:cNvPr id="249" name="Google Shape;249;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50" name="Google Shape;250;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51" name="Google Shape;251;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grpSp>
      <p:sp>
        <p:nvSpPr>
          <p:cNvPr id="252" name="Google Shape;252;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3" name="Google Shape;253;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54" name="Google Shape;254;p40"/>
          <p:cNvSpPr>
            <a:spLocks noGrp="1"/>
          </p:cNvSpPr>
          <p:nvPr>
            <p:ph type="pic" idx="2"/>
          </p:nvPr>
        </p:nvSpPr>
        <p:spPr>
          <a:xfrm>
            <a:off x="8167918" y="2768599"/>
            <a:ext cx="4203700" cy="2730500"/>
          </a:xfrm>
          <a:prstGeom prst="rect">
            <a:avLst/>
          </a:prstGeom>
          <a:solidFill>
            <a:srgbClr val="F2F2F2"/>
          </a:solidFill>
          <a:ln>
            <a:noFill/>
          </a:ln>
        </p:spPr>
      </p:sp>
      <p:sp>
        <p:nvSpPr>
          <p:cNvPr id="255" name="Google Shape;255;p40"/>
          <p:cNvSpPr>
            <a:spLocks noGrp="1"/>
          </p:cNvSpPr>
          <p:nvPr>
            <p:ph type="pic" idx="3"/>
          </p:nvPr>
        </p:nvSpPr>
        <p:spPr>
          <a:xfrm>
            <a:off x="12524018" y="2768599"/>
            <a:ext cx="4203700" cy="2730500"/>
          </a:xfrm>
          <a:prstGeom prst="rect">
            <a:avLst/>
          </a:prstGeom>
          <a:solidFill>
            <a:srgbClr val="F2F2F2"/>
          </a:solidFill>
          <a:ln>
            <a:noFill/>
          </a:ln>
        </p:spPr>
      </p:sp>
      <p:sp>
        <p:nvSpPr>
          <p:cNvPr id="256" name="Google Shape;256;p40"/>
          <p:cNvSpPr>
            <a:spLocks noGrp="1"/>
          </p:cNvSpPr>
          <p:nvPr>
            <p:ph type="pic" idx="4"/>
          </p:nvPr>
        </p:nvSpPr>
        <p:spPr>
          <a:xfrm>
            <a:off x="8167918" y="5651499"/>
            <a:ext cx="4203700" cy="2730500"/>
          </a:xfrm>
          <a:prstGeom prst="rect">
            <a:avLst/>
          </a:prstGeom>
          <a:solidFill>
            <a:srgbClr val="F2F2F2"/>
          </a:solidFill>
          <a:ln>
            <a:noFill/>
          </a:ln>
        </p:spPr>
      </p:sp>
      <p:sp>
        <p:nvSpPr>
          <p:cNvPr id="257" name="Google Shape;257;p40"/>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58"/>
        <p:cNvGrpSpPr/>
        <p:nvPr/>
      </p:nvGrpSpPr>
      <p:grpSpPr>
        <a:xfrm>
          <a:off x="0" y="0"/>
          <a:ext cx="0" cy="0"/>
          <a:chOff x="0" y="0"/>
          <a:chExt cx="0" cy="0"/>
        </a:xfrm>
      </p:grpSpPr>
      <p:sp>
        <p:nvSpPr>
          <p:cNvPr id="259" name="Google Shape;259;p41"/>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0"/>
        <p:cNvGrpSpPr/>
        <p:nvPr/>
      </p:nvGrpSpPr>
      <p:grpSpPr>
        <a:xfrm>
          <a:off x="0" y="0"/>
          <a:ext cx="0" cy="0"/>
          <a:chOff x="0" y="0"/>
          <a:chExt cx="0" cy="0"/>
        </a:xfrm>
      </p:grpSpPr>
      <p:sp>
        <p:nvSpPr>
          <p:cNvPr id="261" name="Google Shape;261;p42"/>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2" name="Google Shape;262;p42"/>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3"/>
        <p:cNvGrpSpPr/>
        <p:nvPr/>
      </p:nvGrpSpPr>
      <p:grpSpPr>
        <a:xfrm>
          <a:off x="0" y="0"/>
          <a:ext cx="0" cy="0"/>
          <a:chOff x="0" y="0"/>
          <a:chExt cx="0" cy="0"/>
        </a:xfrm>
      </p:grpSpPr>
      <p:sp>
        <p:nvSpPr>
          <p:cNvPr id="264" name="Google Shape;264;p4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5" name="Google Shape;265;p4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66" name="Google Shape;266;p43"/>
          <p:cNvSpPr>
            <a:spLocks noGrp="1"/>
          </p:cNvSpPr>
          <p:nvPr>
            <p:ph type="pic" idx="2"/>
          </p:nvPr>
        </p:nvSpPr>
        <p:spPr>
          <a:xfrm>
            <a:off x="13948230" y="0"/>
            <a:ext cx="4339771" cy="10287000"/>
          </a:xfrm>
          <a:prstGeom prst="rect">
            <a:avLst/>
          </a:prstGeom>
          <a:solidFill>
            <a:srgbClr val="F2F2F2"/>
          </a:solidFill>
          <a:ln>
            <a:noFill/>
          </a:ln>
        </p:spPr>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24"/>
        <p:cNvGrpSpPr/>
        <p:nvPr/>
      </p:nvGrpSpPr>
      <p:grpSpPr>
        <a:xfrm>
          <a:off x="0" y="0"/>
          <a:ext cx="0" cy="0"/>
          <a:chOff x="0" y="0"/>
          <a:chExt cx="0" cy="0"/>
        </a:xfrm>
      </p:grpSpPr>
      <p:sp>
        <p:nvSpPr>
          <p:cNvPr id="25" name="Google Shape;25;p8"/>
          <p:cNvSpPr>
            <a:spLocks noGrp="1"/>
          </p:cNvSpPr>
          <p:nvPr>
            <p:ph type="pic" idx="2"/>
          </p:nvPr>
        </p:nvSpPr>
        <p:spPr>
          <a:xfrm>
            <a:off x="4634754" y="2413281"/>
            <a:ext cx="2585196" cy="2585196"/>
          </a:xfrm>
          <a:prstGeom prst="rect">
            <a:avLst/>
          </a:prstGeom>
          <a:solidFill>
            <a:srgbClr val="F2F2F2"/>
          </a:solidFill>
          <a:ln>
            <a:noFill/>
          </a:ln>
        </p:spPr>
      </p:sp>
      <p:sp>
        <p:nvSpPr>
          <p:cNvPr id="26" name="Google Shape;26;p8"/>
          <p:cNvSpPr>
            <a:spLocks noGrp="1"/>
          </p:cNvSpPr>
          <p:nvPr>
            <p:ph type="pic" idx="3"/>
          </p:nvPr>
        </p:nvSpPr>
        <p:spPr>
          <a:xfrm>
            <a:off x="4634754" y="5288524"/>
            <a:ext cx="2585196" cy="2585196"/>
          </a:xfrm>
          <a:prstGeom prst="rect">
            <a:avLst/>
          </a:prstGeom>
          <a:solidFill>
            <a:srgbClr val="F2F2F2"/>
          </a:solidFill>
          <a:ln>
            <a:noFill/>
          </a:ln>
        </p:spPr>
      </p:sp>
      <p:sp>
        <p:nvSpPr>
          <p:cNvPr id="27" name="Google Shape;27;p8"/>
          <p:cNvSpPr>
            <a:spLocks noGrp="1"/>
          </p:cNvSpPr>
          <p:nvPr>
            <p:ph type="pic" idx="4"/>
          </p:nvPr>
        </p:nvSpPr>
        <p:spPr>
          <a:xfrm>
            <a:off x="11068050" y="983224"/>
            <a:ext cx="2585196" cy="2585196"/>
          </a:xfrm>
          <a:prstGeom prst="rect">
            <a:avLst/>
          </a:prstGeom>
          <a:solidFill>
            <a:srgbClr val="F2F2F2"/>
          </a:solidFill>
          <a:ln>
            <a:noFill/>
          </a:ln>
        </p:spPr>
      </p:sp>
      <p:sp>
        <p:nvSpPr>
          <p:cNvPr id="28" name="Google Shape;28;p8"/>
          <p:cNvSpPr>
            <a:spLocks noGrp="1"/>
          </p:cNvSpPr>
          <p:nvPr>
            <p:ph type="pic" idx="5"/>
          </p:nvPr>
        </p:nvSpPr>
        <p:spPr>
          <a:xfrm>
            <a:off x="11068050" y="3843338"/>
            <a:ext cx="2585196" cy="2585196"/>
          </a:xfrm>
          <a:prstGeom prst="rect">
            <a:avLst/>
          </a:prstGeom>
          <a:solidFill>
            <a:srgbClr val="F2F2F2"/>
          </a:solidFill>
          <a:ln>
            <a:noFill/>
          </a:ln>
        </p:spPr>
      </p:sp>
      <p:sp>
        <p:nvSpPr>
          <p:cNvPr id="29" name="Google Shape;29;p8"/>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67"/>
        <p:cNvGrpSpPr/>
        <p:nvPr/>
      </p:nvGrpSpPr>
      <p:grpSpPr>
        <a:xfrm>
          <a:off x="0" y="0"/>
          <a:ext cx="0" cy="0"/>
          <a:chOff x="0" y="0"/>
          <a:chExt cx="0" cy="0"/>
        </a:xfrm>
      </p:grpSpPr>
      <p:sp>
        <p:nvSpPr>
          <p:cNvPr id="268" name="Google Shape;268;p4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2"/>
        <p:cNvGrpSpPr/>
        <p:nvPr/>
      </p:nvGrpSpPr>
      <p:grpSpPr>
        <a:xfrm>
          <a:off x="0" y="0"/>
          <a:ext cx="0" cy="0"/>
          <a:chOff x="0" y="0"/>
          <a:chExt cx="0" cy="0"/>
        </a:xfrm>
      </p:grpSpPr>
      <p:sp>
        <p:nvSpPr>
          <p:cNvPr id="273" name="Google Shape;273;p46"/>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4" name="Google Shape;274;p4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75" name="Google Shape;275;p46"/>
          <p:cNvSpPr>
            <a:spLocks noGrp="1"/>
          </p:cNvSpPr>
          <p:nvPr>
            <p:ph type="pic" idx="2"/>
          </p:nvPr>
        </p:nvSpPr>
        <p:spPr>
          <a:xfrm>
            <a:off x="-1" y="0"/>
            <a:ext cx="9144000" cy="4397829"/>
          </a:xfrm>
          <a:prstGeom prst="rect">
            <a:avLst/>
          </a:prstGeom>
          <a:solidFill>
            <a:srgbClr val="F2F2F2"/>
          </a:solidFill>
          <a:ln>
            <a:noFill/>
          </a:ln>
        </p:spPr>
      </p:sp>
      <p:sp>
        <p:nvSpPr>
          <p:cNvPr id="276" name="Google Shape;276;p46"/>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77"/>
        <p:cNvGrpSpPr/>
        <p:nvPr/>
      </p:nvGrpSpPr>
      <p:grpSpPr>
        <a:xfrm>
          <a:off x="0" y="0"/>
          <a:ext cx="0" cy="0"/>
          <a:chOff x="0" y="0"/>
          <a:chExt cx="0" cy="0"/>
        </a:xfrm>
      </p:grpSpPr>
      <p:sp>
        <p:nvSpPr>
          <p:cNvPr id="278" name="Google Shape;278;p47"/>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9" name="Google Shape;279;p4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0"/>
        <p:cNvGrpSpPr/>
        <p:nvPr/>
      </p:nvGrpSpPr>
      <p:grpSpPr>
        <a:xfrm>
          <a:off x="0" y="0"/>
          <a:ext cx="0" cy="0"/>
          <a:chOff x="0" y="0"/>
          <a:chExt cx="0" cy="0"/>
        </a:xfrm>
      </p:grpSpPr>
      <p:sp>
        <p:nvSpPr>
          <p:cNvPr id="281" name="Google Shape;281;p4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2" name="Google Shape;282;p4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83" name="Google Shape;283;p48"/>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84"/>
        <p:cNvGrpSpPr/>
        <p:nvPr/>
      </p:nvGrpSpPr>
      <p:grpSpPr>
        <a:xfrm>
          <a:off x="0" y="0"/>
          <a:ext cx="0" cy="0"/>
          <a:chOff x="0" y="0"/>
          <a:chExt cx="0" cy="0"/>
        </a:xfrm>
      </p:grpSpPr>
      <p:sp>
        <p:nvSpPr>
          <p:cNvPr id="285" name="Google Shape;285;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6" name="Google Shape;286;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87" name="Google Shape;287;p49"/>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88"/>
        <p:cNvGrpSpPr/>
        <p:nvPr/>
      </p:nvGrpSpPr>
      <p:grpSpPr>
        <a:xfrm>
          <a:off x="0" y="0"/>
          <a:ext cx="0" cy="0"/>
          <a:chOff x="0" y="0"/>
          <a:chExt cx="0" cy="0"/>
        </a:xfrm>
      </p:grpSpPr>
      <p:sp>
        <p:nvSpPr>
          <p:cNvPr id="289" name="Google Shape;289;p50"/>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0" name="Google Shape;290;p50"/>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1"/>
        <p:cNvGrpSpPr/>
        <p:nvPr/>
      </p:nvGrpSpPr>
      <p:grpSpPr>
        <a:xfrm>
          <a:off x="0" y="0"/>
          <a:ext cx="0" cy="0"/>
          <a:chOff x="0" y="0"/>
          <a:chExt cx="0" cy="0"/>
        </a:xfrm>
      </p:grpSpPr>
      <p:sp>
        <p:nvSpPr>
          <p:cNvPr id="292" name="Google Shape;292;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3" name="Google Shape;293;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94" name="Google Shape;294;p51"/>
          <p:cNvSpPr>
            <a:spLocks noGrp="1"/>
          </p:cNvSpPr>
          <p:nvPr>
            <p:ph type="pic" idx="2"/>
          </p:nvPr>
        </p:nvSpPr>
        <p:spPr>
          <a:xfrm>
            <a:off x="9122228" y="1222830"/>
            <a:ext cx="3802743" cy="3802743"/>
          </a:xfrm>
          <a:prstGeom prst="rect">
            <a:avLst/>
          </a:prstGeom>
          <a:solidFill>
            <a:srgbClr val="F2F2F2"/>
          </a:solidFill>
          <a:ln>
            <a:noFill/>
          </a:ln>
        </p:spPr>
      </p:sp>
      <p:sp>
        <p:nvSpPr>
          <p:cNvPr id="295" name="Google Shape;295;p51"/>
          <p:cNvSpPr>
            <a:spLocks noGrp="1"/>
          </p:cNvSpPr>
          <p:nvPr>
            <p:ph type="pic" idx="3"/>
          </p:nvPr>
        </p:nvSpPr>
        <p:spPr>
          <a:xfrm>
            <a:off x="13113656" y="1222830"/>
            <a:ext cx="3802743" cy="3802743"/>
          </a:xfrm>
          <a:prstGeom prst="rect">
            <a:avLst/>
          </a:prstGeom>
          <a:solidFill>
            <a:srgbClr val="F2F2F2"/>
          </a:solidFill>
          <a:ln>
            <a:noFill/>
          </a:ln>
        </p:spPr>
      </p:sp>
      <p:sp>
        <p:nvSpPr>
          <p:cNvPr id="296" name="Google Shape;296;p51"/>
          <p:cNvSpPr>
            <a:spLocks noGrp="1"/>
          </p:cNvSpPr>
          <p:nvPr>
            <p:ph type="pic" idx="4"/>
          </p:nvPr>
        </p:nvSpPr>
        <p:spPr>
          <a:xfrm>
            <a:off x="9122228" y="5214259"/>
            <a:ext cx="3802743" cy="3802743"/>
          </a:xfrm>
          <a:prstGeom prst="rect">
            <a:avLst/>
          </a:prstGeom>
          <a:solidFill>
            <a:srgbClr val="F2F2F2"/>
          </a:solidFill>
          <a:ln>
            <a:noFill/>
          </a:ln>
        </p:spPr>
      </p:sp>
      <p:sp>
        <p:nvSpPr>
          <p:cNvPr id="297" name="Google Shape;297;p51"/>
          <p:cNvSpPr>
            <a:spLocks noGrp="1"/>
          </p:cNvSpPr>
          <p:nvPr>
            <p:ph type="pic" idx="5"/>
          </p:nvPr>
        </p:nvSpPr>
        <p:spPr>
          <a:xfrm>
            <a:off x="13113656" y="5214259"/>
            <a:ext cx="3802743" cy="3802743"/>
          </a:xfrm>
          <a:prstGeom prst="rect">
            <a:avLst/>
          </a:prstGeom>
          <a:solidFill>
            <a:srgbClr val="F2F2F2"/>
          </a:solidFill>
          <a:ln>
            <a:noFill/>
          </a:ln>
        </p:spPr>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298"/>
        <p:cNvGrpSpPr/>
        <p:nvPr/>
      </p:nvGrpSpPr>
      <p:grpSpPr>
        <a:xfrm>
          <a:off x="0" y="0"/>
          <a:ext cx="0" cy="0"/>
          <a:chOff x="0" y="0"/>
          <a:chExt cx="0" cy="0"/>
        </a:xfrm>
      </p:grpSpPr>
      <p:sp>
        <p:nvSpPr>
          <p:cNvPr id="299" name="Google Shape;299;p52"/>
          <p:cNvSpPr>
            <a:spLocks noGrp="1"/>
          </p:cNvSpPr>
          <p:nvPr>
            <p:ph type="pic" idx="2"/>
          </p:nvPr>
        </p:nvSpPr>
        <p:spPr>
          <a:xfrm>
            <a:off x="7785100" y="3552373"/>
            <a:ext cx="2717800" cy="2717800"/>
          </a:xfrm>
          <a:prstGeom prst="rect">
            <a:avLst/>
          </a:prstGeom>
          <a:solidFill>
            <a:srgbClr val="F2F2F2"/>
          </a:solidFill>
          <a:ln>
            <a:noFill/>
          </a:ln>
        </p:spPr>
      </p:sp>
      <p:sp>
        <p:nvSpPr>
          <p:cNvPr id="300" name="Google Shape;300;p52"/>
          <p:cNvSpPr>
            <a:spLocks noGrp="1"/>
          </p:cNvSpPr>
          <p:nvPr>
            <p:ph type="pic" idx="3"/>
          </p:nvPr>
        </p:nvSpPr>
        <p:spPr>
          <a:xfrm>
            <a:off x="7785100" y="6745516"/>
            <a:ext cx="2717800" cy="2717800"/>
          </a:xfrm>
          <a:prstGeom prst="rect">
            <a:avLst/>
          </a:prstGeom>
          <a:solidFill>
            <a:srgbClr val="F2F2F2"/>
          </a:solidFill>
          <a:ln>
            <a:noFill/>
          </a:ln>
        </p:spPr>
      </p:sp>
      <p:sp>
        <p:nvSpPr>
          <p:cNvPr id="301" name="Google Shape;301;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2"/>
        <p:cNvGrpSpPr/>
        <p:nvPr/>
      </p:nvGrpSpPr>
      <p:grpSpPr>
        <a:xfrm>
          <a:off x="0" y="0"/>
          <a:ext cx="0" cy="0"/>
          <a:chOff x="0" y="0"/>
          <a:chExt cx="0" cy="0"/>
        </a:xfrm>
      </p:grpSpPr>
      <p:sp>
        <p:nvSpPr>
          <p:cNvPr id="303" name="Google Shape;303;p53"/>
          <p:cNvSpPr>
            <a:spLocks noGrp="1"/>
          </p:cNvSpPr>
          <p:nvPr>
            <p:ph type="pic" idx="2"/>
          </p:nvPr>
        </p:nvSpPr>
        <p:spPr>
          <a:xfrm>
            <a:off x="6130471" y="3552373"/>
            <a:ext cx="2717800" cy="2717800"/>
          </a:xfrm>
          <a:prstGeom prst="rect">
            <a:avLst/>
          </a:prstGeom>
          <a:solidFill>
            <a:srgbClr val="F2F2F2"/>
          </a:solidFill>
          <a:ln>
            <a:noFill/>
          </a:ln>
        </p:spPr>
      </p:sp>
      <p:sp>
        <p:nvSpPr>
          <p:cNvPr id="304" name="Google Shape;304;p53"/>
          <p:cNvSpPr>
            <a:spLocks noGrp="1"/>
          </p:cNvSpPr>
          <p:nvPr>
            <p:ph type="pic" idx="3"/>
          </p:nvPr>
        </p:nvSpPr>
        <p:spPr>
          <a:xfrm>
            <a:off x="6130471" y="6745516"/>
            <a:ext cx="2717800" cy="2717800"/>
          </a:xfrm>
          <a:prstGeom prst="rect">
            <a:avLst/>
          </a:prstGeom>
          <a:solidFill>
            <a:srgbClr val="F2F2F2"/>
          </a:solidFill>
          <a:ln>
            <a:noFill/>
          </a:ln>
        </p:spPr>
      </p:sp>
      <p:sp>
        <p:nvSpPr>
          <p:cNvPr id="305" name="Google Shape;305;p53"/>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06" name="Google Shape;306;p53"/>
          <p:cNvSpPr>
            <a:spLocks noGrp="1"/>
          </p:cNvSpPr>
          <p:nvPr>
            <p:ph type="pic" idx="4"/>
          </p:nvPr>
        </p:nvSpPr>
        <p:spPr>
          <a:xfrm>
            <a:off x="9459263" y="3552373"/>
            <a:ext cx="2717800" cy="2717800"/>
          </a:xfrm>
          <a:prstGeom prst="rect">
            <a:avLst/>
          </a:prstGeom>
          <a:solidFill>
            <a:srgbClr val="F2F2F2"/>
          </a:solidFill>
          <a:ln>
            <a:noFill/>
          </a:ln>
        </p:spPr>
      </p:sp>
      <p:sp>
        <p:nvSpPr>
          <p:cNvPr id="307" name="Google Shape;307;p53"/>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0"/>
        <p:cNvGrpSpPr/>
        <p:nvPr/>
      </p:nvGrpSpPr>
      <p:grpSpPr>
        <a:xfrm>
          <a:off x="0" y="0"/>
          <a:ext cx="0" cy="0"/>
          <a:chOff x="0" y="0"/>
          <a:chExt cx="0" cy="0"/>
        </a:xfrm>
      </p:grpSpPr>
      <p:sp>
        <p:nvSpPr>
          <p:cNvPr id="31" name="Google Shape;31;p9"/>
          <p:cNvSpPr>
            <a:spLocks noGrp="1"/>
          </p:cNvSpPr>
          <p:nvPr>
            <p:ph type="pic" idx="2"/>
          </p:nvPr>
        </p:nvSpPr>
        <p:spPr>
          <a:xfrm>
            <a:off x="4634754" y="983224"/>
            <a:ext cx="2585196" cy="2585196"/>
          </a:xfrm>
          <a:prstGeom prst="rect">
            <a:avLst/>
          </a:prstGeom>
          <a:solidFill>
            <a:srgbClr val="F2F2F2"/>
          </a:solidFill>
          <a:ln>
            <a:noFill/>
          </a:ln>
        </p:spPr>
      </p:sp>
      <p:sp>
        <p:nvSpPr>
          <p:cNvPr id="32" name="Google Shape;32;p9"/>
          <p:cNvSpPr>
            <a:spLocks noGrp="1"/>
          </p:cNvSpPr>
          <p:nvPr>
            <p:ph type="pic" idx="3"/>
          </p:nvPr>
        </p:nvSpPr>
        <p:spPr>
          <a:xfrm>
            <a:off x="4634754" y="3843338"/>
            <a:ext cx="2585196" cy="2585196"/>
          </a:xfrm>
          <a:prstGeom prst="rect">
            <a:avLst/>
          </a:prstGeom>
          <a:solidFill>
            <a:srgbClr val="F2F2F2"/>
          </a:solidFill>
          <a:ln>
            <a:noFill/>
          </a:ln>
        </p:spPr>
      </p:sp>
      <p:sp>
        <p:nvSpPr>
          <p:cNvPr id="33" name="Google Shape;33;p9"/>
          <p:cNvSpPr>
            <a:spLocks noGrp="1"/>
          </p:cNvSpPr>
          <p:nvPr>
            <p:ph type="pic" idx="4"/>
          </p:nvPr>
        </p:nvSpPr>
        <p:spPr>
          <a:xfrm>
            <a:off x="4634754" y="6718581"/>
            <a:ext cx="2585196" cy="2585196"/>
          </a:xfrm>
          <a:prstGeom prst="rect">
            <a:avLst/>
          </a:prstGeom>
          <a:solidFill>
            <a:srgbClr val="F2F2F2"/>
          </a:solidFill>
          <a:ln>
            <a:noFill/>
          </a:ln>
        </p:spPr>
      </p:sp>
      <p:sp>
        <p:nvSpPr>
          <p:cNvPr id="34" name="Google Shape;34;p9"/>
          <p:cNvSpPr>
            <a:spLocks noGrp="1"/>
          </p:cNvSpPr>
          <p:nvPr>
            <p:ph type="pic" idx="5"/>
          </p:nvPr>
        </p:nvSpPr>
        <p:spPr>
          <a:xfrm>
            <a:off x="11068050" y="2413281"/>
            <a:ext cx="2585196" cy="2585196"/>
          </a:xfrm>
          <a:prstGeom prst="rect">
            <a:avLst/>
          </a:prstGeom>
          <a:solidFill>
            <a:srgbClr val="F2F2F2"/>
          </a:solidFill>
          <a:ln>
            <a:noFill/>
          </a:ln>
        </p:spPr>
      </p:sp>
      <p:sp>
        <p:nvSpPr>
          <p:cNvPr id="35" name="Google Shape;35;p9"/>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08"/>
        <p:cNvGrpSpPr/>
        <p:nvPr/>
      </p:nvGrpSpPr>
      <p:grpSpPr>
        <a:xfrm>
          <a:off x="0" y="0"/>
          <a:ext cx="0" cy="0"/>
          <a:chOff x="0" y="0"/>
          <a:chExt cx="0" cy="0"/>
        </a:xfrm>
      </p:grpSpPr>
      <p:sp>
        <p:nvSpPr>
          <p:cNvPr id="309" name="Google Shape;309;p5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0" name="Google Shape;310;p5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11" name="Google Shape;311;p54"/>
          <p:cNvSpPr>
            <a:spLocks noGrp="1"/>
          </p:cNvSpPr>
          <p:nvPr>
            <p:ph type="pic" idx="2"/>
          </p:nvPr>
        </p:nvSpPr>
        <p:spPr>
          <a:xfrm>
            <a:off x="4497872" y="3928716"/>
            <a:ext cx="1893036" cy="1893036"/>
          </a:xfrm>
          <a:prstGeom prst="rect">
            <a:avLst/>
          </a:prstGeom>
          <a:solidFill>
            <a:srgbClr val="F2F2F2"/>
          </a:solidFill>
          <a:ln>
            <a:noFill/>
          </a:ln>
        </p:spPr>
      </p:sp>
      <p:sp>
        <p:nvSpPr>
          <p:cNvPr id="312" name="Google Shape;312;p54"/>
          <p:cNvSpPr>
            <a:spLocks noGrp="1"/>
          </p:cNvSpPr>
          <p:nvPr>
            <p:ph type="pic" idx="3"/>
          </p:nvPr>
        </p:nvSpPr>
        <p:spPr>
          <a:xfrm>
            <a:off x="8197481" y="3928715"/>
            <a:ext cx="1893036" cy="1893036"/>
          </a:xfrm>
          <a:prstGeom prst="rect">
            <a:avLst/>
          </a:prstGeom>
          <a:solidFill>
            <a:srgbClr val="F2F2F2"/>
          </a:solidFill>
          <a:ln>
            <a:noFill/>
          </a:ln>
        </p:spPr>
      </p:sp>
      <p:sp>
        <p:nvSpPr>
          <p:cNvPr id="313" name="Google Shape;313;p54"/>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14"/>
        <p:cNvGrpSpPr/>
        <p:nvPr/>
      </p:nvGrpSpPr>
      <p:grpSpPr>
        <a:xfrm>
          <a:off x="0" y="0"/>
          <a:ext cx="0" cy="0"/>
          <a:chOff x="0" y="0"/>
          <a:chExt cx="0" cy="0"/>
        </a:xfrm>
      </p:grpSpPr>
      <p:sp>
        <p:nvSpPr>
          <p:cNvPr id="315" name="Google Shape;315;p55"/>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17" name="Google Shape;317;p55"/>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18" name="Google Shape;318;p55"/>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19" name="Google Shape;319;p55"/>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0"/>
        <p:cNvGrpSpPr/>
        <p:nvPr/>
      </p:nvGrpSpPr>
      <p:grpSpPr>
        <a:xfrm>
          <a:off x="0" y="0"/>
          <a:ext cx="0" cy="0"/>
          <a:chOff x="0" y="0"/>
          <a:chExt cx="0" cy="0"/>
        </a:xfrm>
      </p:grpSpPr>
      <p:sp>
        <p:nvSpPr>
          <p:cNvPr id="321" name="Google Shape;321;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23" name="Google Shape;323;p56"/>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24"/>
        <p:cNvGrpSpPr/>
        <p:nvPr/>
      </p:nvGrpSpPr>
      <p:grpSpPr>
        <a:xfrm>
          <a:off x="0" y="0"/>
          <a:ext cx="0" cy="0"/>
          <a:chOff x="0" y="0"/>
          <a:chExt cx="0" cy="0"/>
        </a:xfrm>
      </p:grpSpPr>
      <p:sp>
        <p:nvSpPr>
          <p:cNvPr id="325" name="Google Shape;325;p57"/>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6" name="Google Shape;326;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27" name="Google Shape;327;p57"/>
          <p:cNvSpPr>
            <a:spLocks noGrp="1"/>
          </p:cNvSpPr>
          <p:nvPr>
            <p:ph type="pic" idx="2"/>
          </p:nvPr>
        </p:nvSpPr>
        <p:spPr>
          <a:xfrm>
            <a:off x="0" y="3802744"/>
            <a:ext cx="4572000" cy="6484256"/>
          </a:xfrm>
          <a:prstGeom prst="rect">
            <a:avLst/>
          </a:prstGeom>
          <a:solidFill>
            <a:srgbClr val="F2F2F2"/>
          </a:solidFill>
          <a:ln>
            <a:noFill/>
          </a:ln>
        </p:spPr>
      </p:sp>
      <p:sp>
        <p:nvSpPr>
          <p:cNvPr id="328" name="Google Shape;328;p57"/>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329"/>
        <p:cNvGrpSpPr/>
        <p:nvPr/>
      </p:nvGrpSpPr>
      <p:grpSpPr>
        <a:xfrm>
          <a:off x="0" y="0"/>
          <a:ext cx="0" cy="0"/>
          <a:chOff x="0" y="0"/>
          <a:chExt cx="0" cy="0"/>
        </a:xfrm>
      </p:grpSpPr>
      <p:sp>
        <p:nvSpPr>
          <p:cNvPr id="330" name="Google Shape;330;p58"/>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1" name="Google Shape;331;p58"/>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32" name="Google Shape;332;p58"/>
          <p:cNvSpPr>
            <a:spLocks noGrp="1"/>
          </p:cNvSpPr>
          <p:nvPr>
            <p:ph type="pic" idx="2"/>
          </p:nvPr>
        </p:nvSpPr>
        <p:spPr>
          <a:xfrm>
            <a:off x="0" y="1"/>
            <a:ext cx="18288001" cy="6325644"/>
          </a:xfrm>
          <a:prstGeom prst="rect">
            <a:avLst/>
          </a:prstGeom>
          <a:solidFill>
            <a:srgbClr val="F2F2F2"/>
          </a:solidFill>
          <a:ln>
            <a:noFill/>
          </a:ln>
        </p:spPr>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3"/>
        <p:cNvGrpSpPr/>
        <p:nvPr/>
      </p:nvGrpSpPr>
      <p:grpSpPr>
        <a:xfrm>
          <a:off x="0" y="0"/>
          <a:ext cx="0" cy="0"/>
          <a:chOff x="0" y="0"/>
          <a:chExt cx="0" cy="0"/>
        </a:xfrm>
      </p:grpSpPr>
      <p:sp>
        <p:nvSpPr>
          <p:cNvPr id="334" name="Google Shape;334;p59"/>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5" name="Google Shape;335;p59"/>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336"/>
        <p:cNvGrpSpPr/>
        <p:nvPr/>
      </p:nvGrpSpPr>
      <p:grpSpPr>
        <a:xfrm>
          <a:off x="0" y="0"/>
          <a:ext cx="0" cy="0"/>
          <a:chOff x="0" y="0"/>
          <a:chExt cx="0" cy="0"/>
        </a:xfrm>
      </p:grpSpPr>
      <p:sp>
        <p:nvSpPr>
          <p:cNvPr id="337" name="Google Shape;337;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8" name="Google Shape;338;p60"/>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39" name="Google Shape;339;p60"/>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40"/>
        <p:cNvGrpSpPr/>
        <p:nvPr/>
      </p:nvGrpSpPr>
      <p:grpSpPr>
        <a:xfrm>
          <a:off x="0" y="0"/>
          <a:ext cx="0" cy="0"/>
          <a:chOff x="0" y="0"/>
          <a:chExt cx="0" cy="0"/>
        </a:xfrm>
      </p:grpSpPr>
      <p:sp>
        <p:nvSpPr>
          <p:cNvPr id="341" name="Google Shape;341;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2" name="Google Shape;342;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43" name="Google Shape;343;p61"/>
          <p:cNvSpPr>
            <a:spLocks noGrp="1"/>
          </p:cNvSpPr>
          <p:nvPr>
            <p:ph type="pic" idx="2"/>
          </p:nvPr>
        </p:nvSpPr>
        <p:spPr>
          <a:xfrm>
            <a:off x="14505141" y="2104371"/>
            <a:ext cx="3782859" cy="3419607"/>
          </a:xfrm>
          <a:prstGeom prst="rect">
            <a:avLst/>
          </a:prstGeom>
          <a:solidFill>
            <a:srgbClr val="F2F2F2"/>
          </a:solidFill>
          <a:ln>
            <a:noFill/>
          </a:ln>
        </p:spPr>
      </p:sp>
      <p:sp>
        <p:nvSpPr>
          <p:cNvPr id="344" name="Google Shape;344;p61"/>
          <p:cNvSpPr>
            <a:spLocks noGrp="1"/>
          </p:cNvSpPr>
          <p:nvPr>
            <p:ph type="pic" idx="3"/>
          </p:nvPr>
        </p:nvSpPr>
        <p:spPr>
          <a:xfrm>
            <a:off x="10534391" y="2104371"/>
            <a:ext cx="3782859" cy="3419607"/>
          </a:xfrm>
          <a:prstGeom prst="rect">
            <a:avLst/>
          </a:prstGeom>
          <a:solidFill>
            <a:srgbClr val="F2F2F2"/>
          </a:solidFill>
          <a:ln>
            <a:noFill/>
          </a:ln>
        </p:spPr>
      </p:sp>
      <p:sp>
        <p:nvSpPr>
          <p:cNvPr id="345" name="Google Shape;345;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6"/>
        <p:cNvGrpSpPr/>
        <p:nvPr/>
      </p:nvGrpSpPr>
      <p:grpSpPr>
        <a:xfrm>
          <a:off x="0" y="0"/>
          <a:ext cx="0" cy="0"/>
          <a:chOff x="0" y="0"/>
          <a:chExt cx="0" cy="0"/>
        </a:xfrm>
      </p:grpSpPr>
      <p:sp>
        <p:nvSpPr>
          <p:cNvPr id="347" name="Google Shape;347;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8" name="Google Shape;348;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49" name="Google Shape;349;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50"/>
        <p:cNvGrpSpPr/>
        <p:nvPr/>
      </p:nvGrpSpPr>
      <p:grpSpPr>
        <a:xfrm>
          <a:off x="0" y="0"/>
          <a:ext cx="0" cy="0"/>
          <a:chOff x="0" y="0"/>
          <a:chExt cx="0" cy="0"/>
        </a:xfrm>
      </p:grpSpPr>
      <p:sp>
        <p:nvSpPr>
          <p:cNvPr id="351" name="Google Shape;351;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2" name="Google Shape;352;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36"/>
        <p:cNvGrpSpPr/>
        <p:nvPr/>
      </p:nvGrpSpPr>
      <p:grpSpPr>
        <a:xfrm>
          <a:off x="0" y="0"/>
          <a:ext cx="0" cy="0"/>
          <a:chOff x="0" y="0"/>
          <a:chExt cx="0" cy="0"/>
        </a:xfrm>
      </p:grpSpPr>
      <p:sp>
        <p:nvSpPr>
          <p:cNvPr id="37" name="Google Shape;37;p10"/>
          <p:cNvSpPr>
            <a:spLocks noGrp="1"/>
          </p:cNvSpPr>
          <p:nvPr>
            <p:ph type="pic" idx="2"/>
          </p:nvPr>
        </p:nvSpPr>
        <p:spPr>
          <a:xfrm>
            <a:off x="0" y="7427934"/>
            <a:ext cx="18288001" cy="3055916"/>
          </a:xfrm>
          <a:prstGeom prst="rect">
            <a:avLst/>
          </a:prstGeom>
          <a:solidFill>
            <a:srgbClr val="F2F2F2"/>
          </a:solidFill>
          <a:ln>
            <a:noFill/>
          </a:ln>
        </p:spPr>
      </p:sp>
      <p:sp>
        <p:nvSpPr>
          <p:cNvPr id="38" name="Google Shape;38;p1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9" name="Google Shape;39;p1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40" name="Google Shape;40;p1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41" name="Google Shape;41;p1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2" name="Google Shape;42;p1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3"/>
        <p:cNvGrpSpPr/>
        <p:nvPr/>
      </p:nvGrpSpPr>
      <p:grpSpPr>
        <a:xfrm>
          <a:off x="0" y="0"/>
          <a:ext cx="0" cy="0"/>
          <a:chOff x="0" y="0"/>
          <a:chExt cx="0" cy="0"/>
        </a:xfrm>
      </p:grpSpPr>
      <p:sp>
        <p:nvSpPr>
          <p:cNvPr id="354" name="Google Shape;354;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5" name="Google Shape;355;p64"/>
          <p:cNvSpPr>
            <a:spLocks noGrp="1"/>
          </p:cNvSpPr>
          <p:nvPr>
            <p:ph type="pic" idx="2"/>
          </p:nvPr>
        </p:nvSpPr>
        <p:spPr>
          <a:xfrm>
            <a:off x="4000500" y="3755570"/>
            <a:ext cx="2717800" cy="2717800"/>
          </a:xfrm>
          <a:prstGeom prst="rect">
            <a:avLst/>
          </a:prstGeom>
          <a:solidFill>
            <a:srgbClr val="F2F2F2"/>
          </a:solidFill>
          <a:ln>
            <a:noFill/>
          </a:ln>
        </p:spPr>
      </p:sp>
      <p:sp>
        <p:nvSpPr>
          <p:cNvPr id="356" name="Google Shape;356;p64"/>
          <p:cNvSpPr>
            <a:spLocks noGrp="1"/>
          </p:cNvSpPr>
          <p:nvPr>
            <p:ph type="pic" idx="3"/>
          </p:nvPr>
        </p:nvSpPr>
        <p:spPr>
          <a:xfrm>
            <a:off x="7785100" y="3755569"/>
            <a:ext cx="2717800" cy="2717800"/>
          </a:xfrm>
          <a:prstGeom prst="rect">
            <a:avLst/>
          </a:prstGeom>
          <a:solidFill>
            <a:srgbClr val="F2F2F2"/>
          </a:solidFill>
          <a:ln>
            <a:noFill/>
          </a:ln>
        </p:spPr>
      </p:sp>
      <p:sp>
        <p:nvSpPr>
          <p:cNvPr id="357" name="Google Shape;357;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8"/>
        <p:cNvGrpSpPr/>
        <p:nvPr/>
      </p:nvGrpSpPr>
      <p:grpSpPr>
        <a:xfrm>
          <a:off x="0" y="0"/>
          <a:ext cx="0" cy="0"/>
          <a:chOff x="0" y="0"/>
          <a:chExt cx="0" cy="0"/>
        </a:xfrm>
      </p:grpSpPr>
      <p:sp>
        <p:nvSpPr>
          <p:cNvPr id="359" name="Google Shape;359;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0" name="Google Shape;360;p65"/>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61" name="Google Shape;361;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2"/>
        <p:cNvGrpSpPr/>
        <p:nvPr/>
      </p:nvGrpSpPr>
      <p:grpSpPr>
        <a:xfrm>
          <a:off x="0" y="0"/>
          <a:ext cx="0" cy="0"/>
          <a:chOff x="0" y="0"/>
          <a:chExt cx="0" cy="0"/>
        </a:xfrm>
      </p:grpSpPr>
      <p:sp>
        <p:nvSpPr>
          <p:cNvPr id="363" name="Google Shape;363;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4" name="Google Shape;364;p6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65" name="Google Shape;365;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6"/>
        <p:cNvGrpSpPr/>
        <p:nvPr/>
      </p:nvGrpSpPr>
      <p:grpSpPr>
        <a:xfrm>
          <a:off x="0" y="0"/>
          <a:ext cx="0" cy="0"/>
          <a:chOff x="0" y="0"/>
          <a:chExt cx="0" cy="0"/>
        </a:xfrm>
      </p:grpSpPr>
      <p:sp>
        <p:nvSpPr>
          <p:cNvPr id="367" name="Google Shape;367;p67"/>
          <p:cNvSpPr>
            <a:spLocks noGrp="1"/>
          </p:cNvSpPr>
          <p:nvPr>
            <p:ph type="pic" idx="2"/>
          </p:nvPr>
        </p:nvSpPr>
        <p:spPr>
          <a:xfrm>
            <a:off x="2165352" y="-1"/>
            <a:ext cx="7600515" cy="10287000"/>
          </a:xfrm>
          <a:prstGeom prst="rect">
            <a:avLst/>
          </a:prstGeom>
          <a:solidFill>
            <a:srgbClr val="F2F2F2"/>
          </a:solidFill>
          <a:ln>
            <a:noFill/>
          </a:ln>
        </p:spPr>
      </p:sp>
      <p:sp>
        <p:nvSpPr>
          <p:cNvPr id="368" name="Google Shape;368;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9" name="Google Shape;369;p6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70"/>
        <p:cNvGrpSpPr/>
        <p:nvPr/>
      </p:nvGrpSpPr>
      <p:grpSpPr>
        <a:xfrm>
          <a:off x="0" y="0"/>
          <a:ext cx="0" cy="0"/>
          <a:chOff x="0" y="0"/>
          <a:chExt cx="0" cy="0"/>
        </a:xfrm>
      </p:grpSpPr>
      <p:sp>
        <p:nvSpPr>
          <p:cNvPr id="371" name="Google Shape;371;p68"/>
          <p:cNvSpPr>
            <a:spLocks noGrp="1"/>
          </p:cNvSpPr>
          <p:nvPr>
            <p:ph type="pic" idx="2"/>
          </p:nvPr>
        </p:nvSpPr>
        <p:spPr>
          <a:xfrm>
            <a:off x="0" y="-1"/>
            <a:ext cx="8708571" cy="10287000"/>
          </a:xfrm>
          <a:prstGeom prst="rect">
            <a:avLst/>
          </a:prstGeom>
          <a:solidFill>
            <a:srgbClr val="F2F2F2"/>
          </a:solidFill>
          <a:ln>
            <a:noFill/>
          </a:ln>
        </p:spPr>
      </p:sp>
      <p:sp>
        <p:nvSpPr>
          <p:cNvPr id="372" name="Google Shape;372;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3" name="Google Shape;373;p6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4"/>
        <p:cNvGrpSpPr/>
        <p:nvPr/>
      </p:nvGrpSpPr>
      <p:grpSpPr>
        <a:xfrm>
          <a:off x="0" y="0"/>
          <a:ext cx="0" cy="0"/>
          <a:chOff x="0" y="0"/>
          <a:chExt cx="0" cy="0"/>
        </a:xfrm>
      </p:grpSpPr>
      <p:sp>
        <p:nvSpPr>
          <p:cNvPr id="375" name="Google Shape;375;p69"/>
          <p:cNvSpPr>
            <a:spLocks noGrp="1"/>
          </p:cNvSpPr>
          <p:nvPr>
            <p:ph type="pic" idx="2"/>
          </p:nvPr>
        </p:nvSpPr>
        <p:spPr>
          <a:xfrm>
            <a:off x="0" y="0"/>
            <a:ext cx="18288001" cy="6964471"/>
          </a:xfrm>
          <a:prstGeom prst="rect">
            <a:avLst/>
          </a:prstGeom>
          <a:solidFill>
            <a:srgbClr val="F2F2F2">
              <a:alpha val="75686"/>
            </a:srgbClr>
          </a:solidFill>
          <a:ln>
            <a:noFill/>
          </a:ln>
        </p:spPr>
      </p:sp>
    </p:spTree>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6"/>
        <p:cNvGrpSpPr/>
        <p:nvPr/>
      </p:nvGrpSpPr>
      <p:grpSpPr>
        <a:xfrm>
          <a:off x="0" y="0"/>
          <a:ext cx="0" cy="0"/>
          <a:chOff x="0" y="0"/>
          <a:chExt cx="0" cy="0"/>
        </a:xfrm>
      </p:grpSpPr>
      <p:sp>
        <p:nvSpPr>
          <p:cNvPr id="377" name="Google Shape;377;p70"/>
          <p:cNvSpPr>
            <a:spLocks noGrp="1"/>
          </p:cNvSpPr>
          <p:nvPr>
            <p:ph type="pic" idx="2"/>
          </p:nvPr>
        </p:nvSpPr>
        <p:spPr>
          <a:xfrm>
            <a:off x="0" y="0"/>
            <a:ext cx="18288001" cy="10287000"/>
          </a:xfrm>
          <a:prstGeom prst="rect">
            <a:avLst/>
          </a:prstGeom>
          <a:solidFill>
            <a:srgbClr val="F2F2F2">
              <a:alpha val="76862"/>
            </a:srgbClr>
          </a:solidFill>
          <a:ln>
            <a:noFill/>
          </a:ln>
        </p:spPr>
      </p:sp>
    </p:spTree>
  </p:cSld>
  <p:clrMapOvr>
    <a:masterClrMapping/>
  </p:clrMapOvr>
  <p:transitio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8"/>
        <p:cNvGrpSpPr/>
        <p:nvPr/>
      </p:nvGrpSpPr>
      <p:grpSpPr>
        <a:xfrm>
          <a:off x="0" y="0"/>
          <a:ext cx="0" cy="0"/>
          <a:chOff x="0" y="0"/>
          <a:chExt cx="0" cy="0"/>
        </a:xfrm>
      </p:grpSpPr>
      <p:sp>
        <p:nvSpPr>
          <p:cNvPr id="379" name="Google Shape;379;p71"/>
          <p:cNvSpPr>
            <a:spLocks noGrp="1"/>
          </p:cNvSpPr>
          <p:nvPr>
            <p:ph type="pic" idx="2"/>
          </p:nvPr>
        </p:nvSpPr>
        <p:spPr>
          <a:xfrm>
            <a:off x="0" y="0"/>
            <a:ext cx="18288001" cy="10287000"/>
          </a:xfrm>
          <a:prstGeom prst="rect">
            <a:avLst/>
          </a:prstGeom>
          <a:solidFill>
            <a:srgbClr val="F2F2F2">
              <a:alpha val="75686"/>
            </a:srgbClr>
          </a:solidFill>
          <a:ln>
            <a:noFill/>
          </a:ln>
        </p:spPr>
      </p:sp>
      <p:sp>
        <p:nvSpPr>
          <p:cNvPr id="380" name="Google Shape;380;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81"/>
        <p:cNvGrpSpPr/>
        <p:nvPr/>
      </p:nvGrpSpPr>
      <p:grpSpPr>
        <a:xfrm>
          <a:off x="0" y="0"/>
          <a:ext cx="0" cy="0"/>
          <a:chOff x="0" y="0"/>
          <a:chExt cx="0" cy="0"/>
        </a:xfrm>
      </p:grpSpPr>
      <p:sp>
        <p:nvSpPr>
          <p:cNvPr id="382" name="Google Shape;382;p72"/>
          <p:cNvSpPr>
            <a:spLocks noGrp="1"/>
          </p:cNvSpPr>
          <p:nvPr>
            <p:ph type="pic" idx="2"/>
          </p:nvPr>
        </p:nvSpPr>
        <p:spPr>
          <a:xfrm>
            <a:off x="3167340" y="0"/>
            <a:ext cx="15120659" cy="8505371"/>
          </a:xfrm>
          <a:prstGeom prst="rect">
            <a:avLst/>
          </a:prstGeom>
          <a:solidFill>
            <a:srgbClr val="F2F2F2"/>
          </a:solidFill>
          <a:ln>
            <a:noFill/>
          </a:ln>
        </p:spPr>
      </p:sp>
    </p:spTree>
  </p:cSld>
  <p:clrMapOvr>
    <a:masterClrMapping/>
  </p:clrMapOvr>
  <p:transition spd="slow">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3"/>
        <p:cNvGrpSpPr/>
        <p:nvPr/>
      </p:nvGrpSpPr>
      <p:grpSpPr>
        <a:xfrm>
          <a:off x="0" y="0"/>
          <a:ext cx="0" cy="0"/>
          <a:chOff x="0" y="0"/>
          <a:chExt cx="0" cy="0"/>
        </a:xfrm>
      </p:grpSpPr>
      <p:sp>
        <p:nvSpPr>
          <p:cNvPr id="384" name="Google Shape;384;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3"/>
        <p:cNvGrpSpPr/>
        <p:nvPr/>
      </p:nvGrpSpPr>
      <p:grpSpPr>
        <a:xfrm>
          <a:off x="0" y="0"/>
          <a:ext cx="0" cy="0"/>
          <a:chOff x="0" y="0"/>
          <a:chExt cx="0" cy="0"/>
        </a:xfrm>
      </p:grpSpPr>
      <p:sp>
        <p:nvSpPr>
          <p:cNvPr id="44" name="Google Shape;44;p11"/>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45"/>
        <p:cNvGrpSpPr/>
        <p:nvPr/>
      </p:nvGrpSpPr>
      <p:grpSpPr>
        <a:xfrm>
          <a:off x="0" y="0"/>
          <a:ext cx="0" cy="0"/>
          <a:chOff x="0" y="0"/>
          <a:chExt cx="0" cy="0"/>
        </a:xfrm>
      </p:grpSpPr>
      <p:sp>
        <p:nvSpPr>
          <p:cNvPr id="46" name="Google Shape;46;p12"/>
          <p:cNvSpPr>
            <a:spLocks noGrp="1"/>
          </p:cNvSpPr>
          <p:nvPr>
            <p:ph type="pic" idx="2"/>
          </p:nvPr>
        </p:nvSpPr>
        <p:spPr>
          <a:xfrm>
            <a:off x="9144000" y="1640114"/>
            <a:ext cx="3886200" cy="3503386"/>
          </a:xfrm>
          <a:prstGeom prst="rect">
            <a:avLst/>
          </a:prstGeom>
          <a:solidFill>
            <a:srgbClr val="F2F2F2"/>
          </a:solidFill>
          <a:ln>
            <a:noFill/>
          </a:ln>
        </p:spPr>
      </p:sp>
      <p:sp>
        <p:nvSpPr>
          <p:cNvPr id="47" name="Google Shape;47;p12"/>
          <p:cNvSpPr>
            <a:spLocks noGrp="1"/>
          </p:cNvSpPr>
          <p:nvPr>
            <p:ph type="pic" idx="3"/>
          </p:nvPr>
        </p:nvSpPr>
        <p:spPr>
          <a:xfrm>
            <a:off x="13030200" y="1640114"/>
            <a:ext cx="3886200" cy="3503386"/>
          </a:xfrm>
          <a:prstGeom prst="rect">
            <a:avLst/>
          </a:prstGeom>
          <a:solidFill>
            <a:srgbClr val="F2F2F2"/>
          </a:solidFill>
          <a:ln>
            <a:noFill/>
          </a:ln>
        </p:spPr>
      </p:sp>
      <p:sp>
        <p:nvSpPr>
          <p:cNvPr id="48" name="Google Shape;48;p12"/>
          <p:cNvSpPr>
            <a:spLocks noGrp="1"/>
          </p:cNvSpPr>
          <p:nvPr>
            <p:ph type="pic" idx="4"/>
          </p:nvPr>
        </p:nvSpPr>
        <p:spPr>
          <a:xfrm>
            <a:off x="13030200" y="5143500"/>
            <a:ext cx="3886200" cy="3503386"/>
          </a:xfrm>
          <a:prstGeom prst="rect">
            <a:avLst/>
          </a:prstGeom>
          <a:solidFill>
            <a:srgbClr val="F2F2F2"/>
          </a:solidFill>
          <a:ln>
            <a:noFill/>
          </a:ln>
        </p:spPr>
      </p:sp>
      <p:sp>
        <p:nvSpPr>
          <p:cNvPr id="49" name="Google Shape;49;p12"/>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2108422" y="3661231"/>
            <a:ext cx="4332669" cy="3249502"/>
          </a:xfrm>
          <a:prstGeom prst="rect">
            <a:avLst/>
          </a:prstGeom>
          <a:solidFill>
            <a:srgbClr val="F2F2F2"/>
          </a:solidFill>
          <a:ln>
            <a:noFill/>
          </a:ln>
        </p:spPr>
      </p:sp>
      <p:sp>
        <p:nvSpPr>
          <p:cNvPr id="52" name="Google Shape;52;p13"/>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1"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
          <p:cNvSpPr txBox="1">
            <a:spLocks noGrp="1"/>
          </p:cNvSpPr>
          <p:nvPr>
            <p:ph type="body" idx="1"/>
          </p:nvPr>
        </p:nvSpPr>
        <p:spPr>
          <a:xfrm>
            <a:off x="1371600" y="3622270"/>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1" name="Google Shape;391;p1"/>
          <p:cNvSpPr txBox="1"/>
          <p:nvPr/>
        </p:nvSpPr>
        <p:spPr>
          <a:xfrm>
            <a:off x="1371600" y="4783415"/>
            <a:ext cx="5756400" cy="4894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231F20"/>
                </a:solidFill>
                <a:latin typeface="Libre Franklin"/>
                <a:ea typeface="Libre Franklin"/>
                <a:cs typeface="Libre Franklin"/>
                <a:sym typeface="Libre Franklin"/>
              </a:rPr>
              <a:t>Traditional hot water distribution systems consist of a trunk</a:t>
            </a:r>
            <a:r>
              <a:rPr lang="en-US" sz="2400">
                <a:solidFill>
                  <a:srgbClr val="231F20"/>
                </a:solidFill>
                <a:latin typeface="Libre Franklin"/>
                <a:ea typeface="Libre Franklin"/>
                <a:cs typeface="Libre Franklin"/>
                <a:sym typeface="Libre Franklin"/>
              </a:rPr>
              <a:t>-</a:t>
            </a:r>
            <a:r>
              <a:rPr lang="en-US" sz="2400" b="0" i="0" u="none" strike="noStrike" cap="none">
                <a:solidFill>
                  <a:srgbClr val="231F20"/>
                </a:solidFill>
                <a:latin typeface="Libre Franklin"/>
                <a:ea typeface="Libre Franklin"/>
                <a:cs typeface="Libre Franklin"/>
                <a:sym typeface="Libre Franklin"/>
              </a:rPr>
              <a:t>and</a:t>
            </a:r>
            <a:r>
              <a:rPr lang="en-US" sz="2400">
                <a:solidFill>
                  <a:srgbClr val="231F20"/>
                </a:solidFill>
                <a:latin typeface="Libre Franklin"/>
                <a:ea typeface="Libre Franklin"/>
                <a:cs typeface="Libre Franklin"/>
                <a:sym typeface="Libre Franklin"/>
              </a:rPr>
              <a:t>-</a:t>
            </a:r>
            <a:r>
              <a:rPr lang="en-US" sz="2400" b="0" i="0" u="none" strike="noStrike" cap="none">
                <a:solidFill>
                  <a:srgbClr val="231F20"/>
                </a:solidFill>
                <a:latin typeface="Libre Franklin"/>
                <a:ea typeface="Libre Franklin"/>
                <a:cs typeface="Libre Franklin"/>
                <a:sym typeface="Libre Franklin"/>
              </a:rPr>
              <a:t>branch layout which entails a relatively long, large-diameter main line feeding smaller branches that flow to plumbing fixtures or split to serve multiple fixtures. This design can lead to higher energy bills, wasted water, and wasted time for the occupant.</a:t>
            </a:r>
            <a:endParaRPr/>
          </a:p>
        </p:txBody>
      </p:sp>
      <p:pic>
        <p:nvPicPr>
          <p:cNvPr id="392" name="Google Shape;392;p1"/>
          <p:cNvPicPr preferRelativeResize="0">
            <a:picLocks noGrp="1"/>
          </p:cNvPicPr>
          <p:nvPr>
            <p:ph type="pic" idx="2"/>
          </p:nvPr>
        </p:nvPicPr>
        <p:blipFill rotWithShape="1">
          <a:blip r:embed="rId3">
            <a:alphaModFix/>
          </a:blip>
          <a:srcRect/>
          <a:stretch/>
        </p:blipFill>
        <p:spPr>
          <a:xfrm>
            <a:off x="7815363" y="3746739"/>
            <a:ext cx="9791265" cy="6527510"/>
          </a:xfrm>
          <a:prstGeom prst="rect">
            <a:avLst/>
          </a:prstGeom>
          <a:solidFill>
            <a:srgbClr val="F2F2F2"/>
          </a:solidFill>
          <a:ln>
            <a:noFill/>
          </a:ln>
        </p:spPr>
      </p:pic>
      <p:sp>
        <p:nvSpPr>
          <p:cNvPr id="393" name="Google Shape;393;p1"/>
          <p:cNvSpPr/>
          <p:nvPr/>
        </p:nvSpPr>
        <p:spPr>
          <a:xfrm>
            <a:off x="1031904" y="1507848"/>
            <a:ext cx="16304751" cy="990015"/>
          </a:xfrm>
          <a:prstGeom prst="rect">
            <a:avLst/>
          </a:prstGeom>
          <a:noFill/>
          <a:ln>
            <a:noFill/>
          </a:ln>
        </p:spPr>
        <p:txBody>
          <a:bodyPr spcFirstLastPara="1" wrap="square" lIns="91425" tIns="45700" rIns="91425" bIns="45700" anchor="t" anchorCtr="0">
            <a:spAutoFit/>
          </a:bodyPr>
          <a:lstStyle/>
          <a:p>
            <a:pPr marL="0" marR="0" lvl="0" indent="0" algn="l" rtl="0">
              <a:lnSpc>
                <a:spcPct val="106060"/>
              </a:lnSpc>
              <a:spcBef>
                <a:spcPts val="0"/>
              </a:spcBef>
              <a:spcAft>
                <a:spcPts val="0"/>
              </a:spcAft>
              <a:buNone/>
            </a:pPr>
            <a:r>
              <a:rPr lang="en-US" sz="6600" b="0" i="0" u="none" strike="noStrike" cap="none">
                <a:solidFill>
                  <a:srgbClr val="231F20"/>
                </a:solidFill>
                <a:latin typeface="Libre Franklin Black"/>
                <a:ea typeface="Libre Franklin Black"/>
                <a:cs typeface="Libre Franklin Black"/>
                <a:sym typeface="Libre Franklin Black"/>
              </a:rPr>
              <a:t>THE</a:t>
            </a:r>
            <a:r>
              <a:rPr lang="en-US" sz="6600" b="0" i="0" u="none" strike="noStrike" cap="none">
                <a:solidFill>
                  <a:srgbClr val="00853D"/>
                </a:solidFill>
                <a:latin typeface="Libre Franklin Black"/>
                <a:ea typeface="Libre Franklin Black"/>
                <a:cs typeface="Libre Franklin Black"/>
                <a:sym typeface="Libre Franklin Black"/>
              </a:rPr>
              <a:t> BASICS </a:t>
            </a:r>
            <a:r>
              <a:rPr lang="en-US" sz="6600" b="0" i="0" u="none" strike="noStrike" cap="none">
                <a:solidFill>
                  <a:schemeClr val="dk1"/>
                </a:solidFill>
                <a:latin typeface="Libre Franklin Black"/>
                <a:ea typeface="Libre Franklin Black"/>
                <a:cs typeface="Libre Franklin Black"/>
                <a:sym typeface="Libre Franklin Black"/>
              </a:rPr>
              <a:t>OF </a:t>
            </a:r>
            <a:r>
              <a:rPr lang="en-US" sz="6600" b="0" i="0" u="none" strike="noStrike" cap="none">
                <a:solidFill>
                  <a:srgbClr val="00853D"/>
                </a:solidFill>
                <a:latin typeface="Libre Franklin Black"/>
                <a:ea typeface="Libre Franklin Black"/>
                <a:cs typeface="Libre Franklin Black"/>
                <a:sym typeface="Libre Franklin Black"/>
              </a:rPr>
              <a:t>CORE PLUMBING </a:t>
            </a:r>
            <a:r>
              <a:rPr lang="en-US" sz="6600" b="0" i="0" u="none" strike="noStrike" cap="none">
                <a:solidFill>
                  <a:schemeClr val="dk1"/>
                </a:solidFill>
                <a:latin typeface="Libre Franklin Black"/>
                <a:ea typeface="Libre Franklin Black"/>
                <a:cs typeface="Libre Franklin Black"/>
                <a:sym typeface="Libre Franklin Black"/>
              </a:rPr>
              <a:t>LAYOUT </a:t>
            </a:r>
            <a:endParaRPr/>
          </a:p>
        </p:txBody>
      </p:sp>
      <p:sp>
        <p:nvSpPr>
          <p:cNvPr id="394" name="Google Shape;394;p1"/>
          <p:cNvSpPr/>
          <p:nvPr/>
        </p:nvSpPr>
        <p:spPr>
          <a:xfrm>
            <a:off x="0" y="3629496"/>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
          <p:cNvSpPr/>
          <p:nvPr/>
        </p:nvSpPr>
        <p:spPr>
          <a:xfrm>
            <a:off x="8339769" y="188259"/>
            <a:ext cx="9232135" cy="10098741"/>
          </a:xfrm>
          <a:prstGeom prst="rect">
            <a:avLst/>
          </a:prstGeom>
          <a:solidFill>
            <a:srgbClr val="F6F7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pic>
        <p:nvPicPr>
          <p:cNvPr id="401" name="Google Shape;401;p2"/>
          <p:cNvPicPr preferRelativeResize="0"/>
          <p:nvPr/>
        </p:nvPicPr>
        <p:blipFill rotWithShape="1">
          <a:blip r:embed="rId3">
            <a:alphaModFix/>
          </a:blip>
          <a:srcRect/>
          <a:stretch/>
        </p:blipFill>
        <p:spPr>
          <a:xfrm>
            <a:off x="8893872" y="1497105"/>
            <a:ext cx="8280080" cy="7127823"/>
          </a:xfrm>
          <a:prstGeom prst="rect">
            <a:avLst/>
          </a:prstGeom>
          <a:noFill/>
          <a:ln>
            <a:noFill/>
          </a:ln>
        </p:spPr>
      </p:pic>
      <p:sp>
        <p:nvSpPr>
          <p:cNvPr id="402" name="Google Shape;402;p2"/>
          <p:cNvSpPr txBox="1">
            <a:spLocks noGrp="1"/>
          </p:cNvSpPr>
          <p:nvPr>
            <p:ph type="body" idx="1"/>
          </p:nvPr>
        </p:nvSpPr>
        <p:spPr>
          <a:xfrm>
            <a:off x="1371600" y="2773973"/>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1371600" y="3978662"/>
            <a:ext cx="6241055" cy="36317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rgbClr val="60BB46"/>
                </a:solidFill>
                <a:latin typeface="Franklin Gothic"/>
                <a:ea typeface="Franklin Gothic"/>
                <a:cs typeface="Franklin Gothic"/>
                <a:sym typeface="Franklin Gothic"/>
              </a:rPr>
              <a:t>For furthest fixtures with traditional plumbing:</a:t>
            </a:r>
            <a:endParaRPr/>
          </a:p>
          <a:p>
            <a:pPr marL="0" marR="0" lvl="0" indent="0" algn="l" rtl="0">
              <a:lnSpc>
                <a:spcPct val="150000"/>
              </a:lnSpc>
              <a:spcBef>
                <a:spcPts val="0"/>
              </a:spcBef>
              <a:spcAft>
                <a:spcPts val="0"/>
              </a:spcAft>
              <a:buNone/>
            </a:pPr>
            <a:endParaRPr sz="2000" b="0" i="0" u="none" strike="noStrike" cap="none">
              <a:solidFill>
                <a:srgbClr val="231F20"/>
              </a:solidFill>
              <a:latin typeface="Libre Franklin"/>
              <a:ea typeface="Libre Franklin"/>
              <a:cs typeface="Libre Franklin"/>
              <a:sym typeface="Libre Franklin"/>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a:solidFill>
                  <a:srgbClr val="231F20"/>
                </a:solidFill>
                <a:latin typeface="Libre Franklin"/>
                <a:ea typeface="Libre Franklin"/>
                <a:cs typeface="Libre Franklin"/>
                <a:sym typeface="Libre Franklin"/>
              </a:rPr>
              <a:t>Pipes can hold up to 1.5 gallons of water</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a:solidFill>
                  <a:srgbClr val="231F20"/>
                </a:solidFill>
                <a:latin typeface="Libre Franklin"/>
                <a:ea typeface="Libre Franklin"/>
                <a:cs typeface="Libre Franklin"/>
                <a:sym typeface="Libre Franklin"/>
              </a:rPr>
              <a:t>Run times can exceed 90 seconds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a:solidFill>
                  <a:srgbClr val="231F20"/>
                </a:solidFill>
                <a:latin typeface="Libre Franklin"/>
                <a:ea typeface="Libre Franklin"/>
                <a:cs typeface="Libre Franklin"/>
                <a:sym typeface="Libre Franklin"/>
              </a:rPr>
              <a:t>Occupants can waste more than 3 gallons waiting for hot water</a:t>
            </a:r>
            <a:endParaRPr/>
          </a:p>
        </p:txBody>
      </p:sp>
      <p:sp>
        <p:nvSpPr>
          <p:cNvPr id="404" name="Google Shape;404;p2"/>
          <p:cNvSpPr/>
          <p:nvPr/>
        </p:nvSpPr>
        <p:spPr>
          <a:xfrm>
            <a:off x="0" y="2814251"/>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
          <p:cNvSpPr txBox="1">
            <a:spLocks noGrp="1"/>
          </p:cNvSpPr>
          <p:nvPr>
            <p:ph type="body" idx="1"/>
          </p:nvPr>
        </p:nvSpPr>
        <p:spPr>
          <a:xfrm>
            <a:off x="10479737" y="2773973"/>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1" name="Google Shape;411;p3"/>
          <p:cNvSpPr txBox="1"/>
          <p:nvPr/>
        </p:nvSpPr>
        <p:spPr>
          <a:xfrm>
            <a:off x="10479738" y="3956890"/>
            <a:ext cx="5898900" cy="3232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0" i="0" u="none" strike="noStrike" cap="none">
                <a:solidFill>
                  <a:srgbClr val="60BB46"/>
                </a:solidFill>
                <a:latin typeface="Franklin Gothic"/>
                <a:ea typeface="Franklin Gothic"/>
                <a:cs typeface="Franklin Gothic"/>
                <a:sym typeface="Franklin Gothic"/>
              </a:rPr>
              <a:t>Core plumbing:</a:t>
            </a:r>
            <a:endParaRPr/>
          </a:p>
          <a:p>
            <a:pPr marL="0" marR="0" lvl="0" indent="0" algn="l" rtl="0">
              <a:lnSpc>
                <a:spcPct val="150000"/>
              </a:lnSpc>
              <a:spcBef>
                <a:spcPts val="0"/>
              </a:spcBef>
              <a:spcAft>
                <a:spcPts val="0"/>
              </a:spcAft>
              <a:buNone/>
            </a:pPr>
            <a:endParaRPr sz="2000" b="0" i="0" u="none" strike="noStrike" cap="none">
              <a:solidFill>
                <a:srgbClr val="60BB46"/>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M</a:t>
            </a:r>
            <a:r>
              <a:rPr lang="en-US" sz="2400" b="0" i="0" u="none" strike="noStrike" cap="none">
                <a:solidFill>
                  <a:srgbClr val="231F20"/>
                </a:solidFill>
                <a:latin typeface="Libre Franklin"/>
                <a:ea typeface="Libre Franklin"/>
                <a:cs typeface="Libre Franklin"/>
                <a:sym typeface="Libre Franklin"/>
              </a:rPr>
              <a:t>ost</a:t>
            </a:r>
            <a:r>
              <a:rPr lang="en-US" sz="2400">
                <a:solidFill>
                  <a:srgbClr val="231F20"/>
                </a:solidFill>
                <a:latin typeface="Libre Franklin"/>
                <a:ea typeface="Libre Franklin"/>
                <a:cs typeface="Libre Franklin"/>
                <a:sym typeface="Libre Franklin"/>
              </a:rPr>
              <a:t>-</a:t>
            </a:r>
            <a:r>
              <a:rPr lang="en-US" sz="2400" b="0" i="0" u="none" strike="noStrike" cap="none">
                <a:solidFill>
                  <a:srgbClr val="231F20"/>
                </a:solidFill>
                <a:latin typeface="Libre Franklin"/>
                <a:ea typeface="Libre Franklin"/>
                <a:cs typeface="Libre Franklin"/>
                <a:sym typeface="Libre Franklin"/>
              </a:rPr>
              <a:t>used hot water fixtures are in close proximity to the water heater</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b="0" i="0" u="none" strike="noStrike" cap="none">
                <a:solidFill>
                  <a:srgbClr val="231F20"/>
                </a:solidFill>
                <a:latin typeface="Libre Franklin"/>
                <a:ea typeface="Libre Franklin"/>
                <a:cs typeface="Libre Franklin"/>
                <a:sym typeface="Libre Franklin"/>
              </a:rPr>
              <a:t>Reduces length of pipes, wasted water, time to tap for warm water</a:t>
            </a:r>
            <a:endParaRPr/>
          </a:p>
        </p:txBody>
      </p:sp>
      <p:sp>
        <p:nvSpPr>
          <p:cNvPr id="412" name="Google Shape;412;p3"/>
          <p:cNvSpPr/>
          <p:nvPr/>
        </p:nvSpPr>
        <p:spPr>
          <a:xfrm>
            <a:off x="9108137" y="2814251"/>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pic>
        <p:nvPicPr>
          <p:cNvPr id="413" name="Google Shape;413;p3" descr="https://basc.pnnl.gov/sites/default/files/styles/node_page/public/core%20plumbing_1-18-16_v3_0.jpg?itok=Z-Uzhq8l"/>
          <p:cNvPicPr preferRelativeResize="0"/>
          <p:nvPr/>
        </p:nvPicPr>
        <p:blipFill rotWithShape="1">
          <a:blip r:embed="rId3">
            <a:alphaModFix/>
          </a:blip>
          <a:srcRect/>
          <a:stretch/>
        </p:blipFill>
        <p:spPr>
          <a:xfrm>
            <a:off x="3180510" y="1278091"/>
            <a:ext cx="4287090" cy="7730818"/>
          </a:xfrm>
          <a:prstGeom prst="rect">
            <a:avLst/>
          </a:prstGeom>
          <a:noFill/>
          <a:ln w="9525" cap="flat" cmpd="sng">
            <a:solidFill>
              <a:srgbClr val="D8D8D8"/>
            </a:solidFill>
            <a:prstDash val="solid"/>
            <a:round/>
            <a:headEnd type="none" w="sm" len="sm"/>
            <a:tailEnd type="none" w="sm" len="sm"/>
          </a:ln>
        </p:spPr>
      </p:pic>
    </p:spTree>
  </p:cSld>
  <p:clrMapOvr>
    <a:masterClrMapping/>
  </p:clrMapOvr>
  <p:transition spd="slow">
    <p:push/>
  </p:transition>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Custom</PresentationFormat>
  <Paragraphs>20</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Libre Franklin</vt:lpstr>
      <vt:lpstr>Noto Sans Symbols</vt:lpstr>
      <vt:lpstr>Libre Franklin Black</vt:lpstr>
      <vt:lpstr>Lato Black</vt:lpstr>
      <vt:lpstr>Lato</vt:lpstr>
      <vt:lpstr>Calibri</vt:lpstr>
      <vt:lpstr>Franklin Gothic</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2022-04-28T22:34:05Z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