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panose="020B0604020202020204" charset="0"/>
      <p:regular r:id="rId10"/>
      <p:bold r:id="rId11"/>
    </p:embeddedFont>
    <p:embeddedFont>
      <p:font typeface="Lato" panose="020F0502020204030203" pitchFamily="34" charset="0"/>
      <p:regular r:id="rId12"/>
      <p:bold r:id="rId13"/>
      <p:italic r:id="rId14"/>
      <p:boldItalic r:id="rId15"/>
    </p:embeddedFont>
    <p:embeddedFont>
      <p:font typeface="Lato Black" panose="020F0502020204030203" pitchFamily="34" charset="0"/>
      <p:bold r:id="rId16"/>
      <p:boldItalic r:id="rId17"/>
    </p:embeddedFont>
    <p:embeddedFont>
      <p:font typeface="Libre Franklin" pitchFamily="2" charset="0"/>
      <p:regular r:id="rId18"/>
      <p:bold r:id="rId19"/>
      <p:italic r:id="rId20"/>
      <p:boldItalic r:id="rId21"/>
    </p:embeddedFont>
    <p:embeddedFont>
      <p:font typeface="Libre Franklin Black" pitchFamily="2" charset="0"/>
      <p:bold r:id="rId22"/>
      <p:boldItalic r:id="rId23"/>
    </p:embeddedFont>
    <p:embeddedFont>
      <p:font typeface="Noto Sans Symbols" pitchFamily="2"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20">
          <p15:clr>
            <a:srgbClr val="A4A3A4"/>
          </p15:clr>
        </p15:guide>
        <p15:guide id="2" pos="5760">
          <p15:clr>
            <a:srgbClr val="A4A3A4"/>
          </p15:clr>
        </p15:guide>
        <p15:guide id="3" orient="horz" pos="33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6" roundtripDataSignature="AMtx7mi25i0YsegSMCp+8V4GaCaukXoUJ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816" y="60"/>
      </p:cViewPr>
      <p:guideLst>
        <p:guide orient="horz" pos="120"/>
        <p:guide pos="5760"/>
        <p:guide orient="horz" pos="33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customschemas.google.com/relationships/presentationmetadata" Target="metadata"/><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font" Target="fonts/font20.fntdata"/><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font" Target="fonts/font19.fntdata"/><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font" Target="fonts/font18.fntdata"/><Relationship Id="rId28" Type="http://schemas.openxmlformats.org/officeDocument/2006/relationships/viewProps" Target="view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font" Target="fonts/font17.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7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 cold climates, rigid insulation in installed on the edge of slabs during the construction of the slab. The insulation must extend to the top of the slab. Proper installation minimizes thermal bridging, moisture, and air quality issues and can help create high-performance homes.</a:t>
            </a:r>
            <a:endParaRPr/>
          </a:p>
        </p:txBody>
      </p:sp>
      <p:sp>
        <p:nvSpPr>
          <p:cNvPr id="386" name="Google Shape;38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9" name="Google Shape;39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Poorly or incorrectly insulated foundation slabs can create several problems in homes. Energy can be lost when heat is conducted outward through the perimeter and into the surrounding soil. Moisture can become an issue if the difference between the slab and indoor air temperatures become too great. Condensation can promote mold growth and compromise indoor air quality.</a:t>
            </a:r>
            <a:endParaRPr/>
          </a:p>
        </p:txBody>
      </p:sp>
      <p:sp>
        <p:nvSpPr>
          <p:cNvPr id="400" name="Google Shape;40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8" name="Google Shape;40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For a monolithic slab with a grade beam, the insulation must be installed to the exterior of the slab edge and continue vertically to the bottom of the grade beam. Note that different regions may have different code requirements. The insulation material must be appropriate for ground contact; XPS, rigid fiberglass, and rock wool are all acceptable. For slabs that are independent of the foundation, the slab must be thermally isolated from the foundation by installing insulation at the slab edge and under the slab perimeter.</a:t>
            </a:r>
            <a:endParaRPr/>
          </a:p>
        </p:txBody>
      </p:sp>
      <p:sp>
        <p:nvSpPr>
          <p:cNvPr id="409" name="Google Shape;409;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16"/>
        <p:cNvGrpSpPr/>
        <p:nvPr/>
      </p:nvGrpSpPr>
      <p:grpSpPr>
        <a:xfrm>
          <a:off x="0" y="0"/>
          <a:ext cx="0" cy="0"/>
          <a:chOff x="0" y="0"/>
          <a:chExt cx="0" cy="0"/>
        </a:xfrm>
      </p:grpSpPr>
      <p:sp>
        <p:nvSpPr>
          <p:cNvPr id="17" name="Google Shape;17;p5"/>
          <p:cNvSpPr>
            <a:spLocks noGrp="1"/>
          </p:cNvSpPr>
          <p:nvPr>
            <p:ph type="pic" idx="2"/>
          </p:nvPr>
        </p:nvSpPr>
        <p:spPr>
          <a:xfrm>
            <a:off x="8566152" y="-1"/>
            <a:ext cx="7600515" cy="10287000"/>
          </a:xfrm>
          <a:prstGeom prst="rect">
            <a:avLst/>
          </a:prstGeom>
          <a:solidFill>
            <a:srgbClr val="F2F2F2"/>
          </a:solidFill>
          <a:ln>
            <a:noFill/>
          </a:ln>
        </p:spPr>
      </p:sp>
      <p:sp>
        <p:nvSpPr>
          <p:cNvPr id="18" name="Google Shape;18;p5"/>
          <p:cNvSpPr txBox="1">
            <a:spLocks noGrp="1"/>
          </p:cNvSpPr>
          <p:nvPr>
            <p:ph type="body" idx="1"/>
          </p:nvPr>
        </p:nvSpPr>
        <p:spPr>
          <a:xfrm>
            <a:off x="1371600" y="1943100"/>
            <a:ext cx="4938713"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1_Title Slide">
  <p:cSld name="61_Title Slide">
    <p:spTree>
      <p:nvGrpSpPr>
        <p:cNvPr id="1" name="Shape 51"/>
        <p:cNvGrpSpPr/>
        <p:nvPr/>
      </p:nvGrpSpPr>
      <p:grpSpPr>
        <a:xfrm>
          <a:off x="0" y="0"/>
          <a:ext cx="0" cy="0"/>
          <a:chOff x="0" y="0"/>
          <a:chExt cx="0" cy="0"/>
        </a:xfrm>
      </p:grpSpPr>
      <p:sp>
        <p:nvSpPr>
          <p:cNvPr id="52" name="Google Shape;52;p14"/>
          <p:cNvSpPr>
            <a:spLocks noGrp="1"/>
          </p:cNvSpPr>
          <p:nvPr>
            <p:ph type="pic" idx="2"/>
          </p:nvPr>
        </p:nvSpPr>
        <p:spPr>
          <a:xfrm>
            <a:off x="9144000" y="1640114"/>
            <a:ext cx="3886200" cy="3503386"/>
          </a:xfrm>
          <a:prstGeom prst="rect">
            <a:avLst/>
          </a:prstGeom>
          <a:solidFill>
            <a:srgbClr val="F2F2F2"/>
          </a:solidFill>
          <a:ln>
            <a:noFill/>
          </a:ln>
        </p:spPr>
      </p:sp>
      <p:sp>
        <p:nvSpPr>
          <p:cNvPr id="53" name="Google Shape;53;p14"/>
          <p:cNvSpPr>
            <a:spLocks noGrp="1"/>
          </p:cNvSpPr>
          <p:nvPr>
            <p:ph type="pic" idx="3"/>
          </p:nvPr>
        </p:nvSpPr>
        <p:spPr>
          <a:xfrm>
            <a:off x="13030200" y="1640114"/>
            <a:ext cx="3886200" cy="3503386"/>
          </a:xfrm>
          <a:prstGeom prst="rect">
            <a:avLst/>
          </a:prstGeom>
          <a:solidFill>
            <a:srgbClr val="F2F2F2"/>
          </a:solidFill>
          <a:ln>
            <a:noFill/>
          </a:ln>
        </p:spPr>
      </p:sp>
      <p:sp>
        <p:nvSpPr>
          <p:cNvPr id="54" name="Google Shape;54;p14"/>
          <p:cNvSpPr>
            <a:spLocks noGrp="1"/>
          </p:cNvSpPr>
          <p:nvPr>
            <p:ph type="pic" idx="4"/>
          </p:nvPr>
        </p:nvSpPr>
        <p:spPr>
          <a:xfrm>
            <a:off x="13030200" y="5143500"/>
            <a:ext cx="3886200" cy="3503386"/>
          </a:xfrm>
          <a:prstGeom prst="rect">
            <a:avLst/>
          </a:prstGeom>
          <a:solidFill>
            <a:srgbClr val="F2F2F2"/>
          </a:solidFill>
          <a:ln>
            <a:noFill/>
          </a:ln>
        </p:spPr>
      </p:sp>
      <p:sp>
        <p:nvSpPr>
          <p:cNvPr id="55" name="Google Shape;55;p14"/>
          <p:cNvSpPr>
            <a:spLocks noGrp="1"/>
          </p:cNvSpPr>
          <p:nvPr>
            <p:ph type="pic" idx="5"/>
          </p:nvPr>
        </p:nvSpPr>
        <p:spPr>
          <a:xfrm>
            <a:off x="9144000" y="5143500"/>
            <a:ext cx="3886200" cy="3503386"/>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4_Title Slide">
  <p:cSld name="14_Title Slide">
    <p:spTree>
      <p:nvGrpSpPr>
        <p:cNvPr id="1" name="Shape 56"/>
        <p:cNvGrpSpPr/>
        <p:nvPr/>
      </p:nvGrpSpPr>
      <p:grpSpPr>
        <a:xfrm>
          <a:off x="0" y="0"/>
          <a:ext cx="0" cy="0"/>
          <a:chOff x="0" y="0"/>
          <a:chExt cx="0" cy="0"/>
        </a:xfrm>
      </p:grpSpPr>
      <p:sp>
        <p:nvSpPr>
          <p:cNvPr id="57" name="Google Shape;57;p15"/>
          <p:cNvSpPr>
            <a:spLocks noGrp="1"/>
          </p:cNvSpPr>
          <p:nvPr>
            <p:ph type="pic" idx="2"/>
          </p:nvPr>
        </p:nvSpPr>
        <p:spPr>
          <a:xfrm>
            <a:off x="2108422" y="3661231"/>
            <a:ext cx="4332669" cy="3249502"/>
          </a:xfrm>
          <a:prstGeom prst="rect">
            <a:avLst/>
          </a:prstGeom>
          <a:solidFill>
            <a:srgbClr val="F2F2F2"/>
          </a:solidFill>
          <a:ln>
            <a:noFill/>
          </a:ln>
        </p:spPr>
      </p:sp>
      <p:sp>
        <p:nvSpPr>
          <p:cNvPr id="58" name="Google Shape;58;p15"/>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9_Title Slide">
  <p:cSld name="29_Title Slide">
    <p:spTree>
      <p:nvGrpSpPr>
        <p:cNvPr id="1" name="Shape 59"/>
        <p:cNvGrpSpPr/>
        <p:nvPr/>
      </p:nvGrpSpPr>
      <p:grpSpPr>
        <a:xfrm>
          <a:off x="0" y="0"/>
          <a:ext cx="0" cy="0"/>
          <a:chOff x="0" y="0"/>
          <a:chExt cx="0" cy="0"/>
        </a:xfrm>
      </p:grpSpPr>
      <p:sp>
        <p:nvSpPr>
          <p:cNvPr id="60" name="Google Shape;60;p16"/>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48_Title Slide">
  <p:cSld name="48_Title Slide">
    <p:spTree>
      <p:nvGrpSpPr>
        <p:cNvPr id="1" name="Shape 61"/>
        <p:cNvGrpSpPr/>
        <p:nvPr/>
      </p:nvGrpSpPr>
      <p:grpSpPr>
        <a:xfrm>
          <a:off x="0" y="0"/>
          <a:ext cx="0" cy="0"/>
          <a:chOff x="0" y="0"/>
          <a:chExt cx="0" cy="0"/>
        </a:xfrm>
      </p:grpSpPr>
      <p:sp>
        <p:nvSpPr>
          <p:cNvPr id="62" name="Google Shape;62;p17"/>
          <p:cNvSpPr txBox="1">
            <a:spLocks noGrp="1"/>
          </p:cNvSpPr>
          <p:nvPr>
            <p:ph type="body" idx="1"/>
          </p:nvPr>
        </p:nvSpPr>
        <p:spPr>
          <a:xfrm>
            <a:off x="5660571" y="1204632"/>
            <a:ext cx="6966858"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63" name="Google Shape;63;p17"/>
          <p:cNvSpPr>
            <a:spLocks noGrp="1"/>
          </p:cNvSpPr>
          <p:nvPr>
            <p:ph type="pic" idx="2"/>
          </p:nvPr>
        </p:nvSpPr>
        <p:spPr>
          <a:xfrm>
            <a:off x="4634754" y="5201957"/>
            <a:ext cx="2585196" cy="2585196"/>
          </a:xfrm>
          <a:prstGeom prst="rect">
            <a:avLst/>
          </a:prstGeom>
          <a:solidFill>
            <a:srgbClr val="F2F2F2"/>
          </a:solidFill>
          <a:ln>
            <a:noFill/>
          </a:ln>
        </p:spPr>
      </p:sp>
      <p:sp>
        <p:nvSpPr>
          <p:cNvPr id="64" name="Google Shape;64;p17"/>
          <p:cNvSpPr>
            <a:spLocks noGrp="1"/>
          </p:cNvSpPr>
          <p:nvPr>
            <p:ph type="pic" idx="3"/>
          </p:nvPr>
        </p:nvSpPr>
        <p:spPr>
          <a:xfrm>
            <a:off x="11068050" y="3771900"/>
            <a:ext cx="2585196" cy="2585196"/>
          </a:xfrm>
          <a:prstGeom prst="rect">
            <a:avLst/>
          </a:prstGeom>
          <a:solidFill>
            <a:srgbClr val="F2F2F2"/>
          </a:solidFill>
          <a:ln>
            <a:noFill/>
          </a:ln>
        </p:spPr>
      </p:sp>
      <p:sp>
        <p:nvSpPr>
          <p:cNvPr id="65" name="Google Shape;65;p17"/>
          <p:cNvSpPr>
            <a:spLocks noGrp="1"/>
          </p:cNvSpPr>
          <p:nvPr>
            <p:ph type="pic" idx="4"/>
          </p:nvPr>
        </p:nvSpPr>
        <p:spPr>
          <a:xfrm>
            <a:off x="11068050" y="6632014"/>
            <a:ext cx="2585196" cy="2585196"/>
          </a:xfrm>
          <a:prstGeom prst="rect">
            <a:avLst/>
          </a:prstGeom>
          <a:solidFill>
            <a:srgbClr val="F2F2F2"/>
          </a:solid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0_Title Slide">
  <p:cSld name="30_Title Slide">
    <p:spTree>
      <p:nvGrpSpPr>
        <p:cNvPr id="1" name="Shape 66"/>
        <p:cNvGrpSpPr/>
        <p:nvPr/>
      </p:nvGrpSpPr>
      <p:grpSpPr>
        <a:xfrm>
          <a:off x="0" y="0"/>
          <a:ext cx="0" cy="0"/>
          <a:chOff x="0" y="0"/>
          <a:chExt cx="0" cy="0"/>
        </a:xfrm>
      </p:grpSpPr>
      <p:sp>
        <p:nvSpPr>
          <p:cNvPr id="67" name="Google Shape;67;p18"/>
          <p:cNvSpPr txBox="1">
            <a:spLocks noGrp="1"/>
          </p:cNvSpPr>
          <p:nvPr>
            <p:ph type="body" idx="1"/>
          </p:nvPr>
        </p:nvSpPr>
        <p:spPr>
          <a:xfrm>
            <a:off x="1371600" y="7512050"/>
            <a:ext cx="6006230" cy="831850"/>
          </a:xfrm>
          <a:prstGeom prst="rect">
            <a:avLst/>
          </a:prstGeom>
          <a:solidFill>
            <a:schemeClr val="lt1"/>
          </a:solidFill>
          <a:ln w="50800" cap="flat" cmpd="sng">
            <a:solidFill>
              <a:schemeClr val="accent1"/>
            </a:solidFill>
            <a:prstDash val="solid"/>
            <a:round/>
            <a:headEnd type="none" w="sm" len="sm"/>
            <a:tailEnd type="none" w="sm" len="sm"/>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dk1"/>
              </a:buClr>
              <a:buSzPts val="4800"/>
              <a:buNone/>
              <a:defRPr sz="4800">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68"/>
        <p:cNvGrpSpPr/>
        <p:nvPr/>
      </p:nvGrpSpPr>
      <p:grpSpPr>
        <a:xfrm>
          <a:off x="0" y="0"/>
          <a:ext cx="0" cy="0"/>
          <a:chOff x="0" y="0"/>
          <a:chExt cx="0" cy="0"/>
        </a:xfrm>
      </p:grpSpPr>
      <p:sp>
        <p:nvSpPr>
          <p:cNvPr id="69" name="Google Shape;69;p19"/>
          <p:cNvSpPr>
            <a:spLocks noGrp="1"/>
          </p:cNvSpPr>
          <p:nvPr>
            <p:ph type="pic" idx="2"/>
          </p:nvPr>
        </p:nvSpPr>
        <p:spPr>
          <a:xfrm>
            <a:off x="1981199" y="2656114"/>
            <a:ext cx="6611257" cy="4233636"/>
          </a:xfrm>
          <a:prstGeom prst="rect">
            <a:avLst/>
          </a:prstGeom>
          <a:solidFill>
            <a:srgbClr val="F2F2F2"/>
          </a:solidFill>
          <a:ln>
            <a:noFill/>
          </a:ln>
        </p:spPr>
      </p:sp>
      <p:sp>
        <p:nvSpPr>
          <p:cNvPr id="70" name="Google Shape;70;p1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1" name="Google Shape;71;p1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2" name="Google Shape;72;p1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3" name="Google Shape;73;p1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74" name="Google Shape;74;p1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75"/>
        <p:cNvGrpSpPr/>
        <p:nvPr/>
      </p:nvGrpSpPr>
      <p:grpSpPr>
        <a:xfrm>
          <a:off x="0" y="0"/>
          <a:ext cx="0" cy="0"/>
          <a:chOff x="0" y="0"/>
          <a:chExt cx="0" cy="0"/>
        </a:xfrm>
      </p:grpSpPr>
      <p:sp>
        <p:nvSpPr>
          <p:cNvPr id="76" name="Google Shape;76;p2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7" name="Google Shape;77;p2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8" name="Google Shape;78;p2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79" name="Google Shape;79;p20"/>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0" name="Google Shape;80;p20"/>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8_Title Slide">
  <p:cSld name="68_Title Slide">
    <p:spTree>
      <p:nvGrpSpPr>
        <p:cNvPr id="1" name="Shape 81"/>
        <p:cNvGrpSpPr/>
        <p:nvPr/>
      </p:nvGrpSpPr>
      <p:grpSpPr>
        <a:xfrm>
          <a:off x="0" y="0"/>
          <a:ext cx="0" cy="0"/>
          <a:chOff x="0" y="0"/>
          <a:chExt cx="0" cy="0"/>
        </a:xfrm>
      </p:grpSpPr>
      <p:sp>
        <p:nvSpPr>
          <p:cNvPr id="82" name="Google Shape;82;p2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3" name="Google Shape;83;p2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4" name="Google Shape;84;p2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5" name="Google Shape;85;p2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6" name="Google Shape;86;p2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87" name="Google Shape;87;p21"/>
          <p:cNvSpPr>
            <a:spLocks noGrp="1"/>
          </p:cNvSpPr>
          <p:nvPr>
            <p:ph type="pic" idx="2"/>
          </p:nvPr>
        </p:nvSpPr>
        <p:spPr>
          <a:xfrm>
            <a:off x="9158513" y="0"/>
            <a:ext cx="9129486" cy="10287000"/>
          </a:xfrm>
          <a:prstGeom prst="rect">
            <a:avLst/>
          </a:prstGeom>
          <a:solidFill>
            <a:srgbClr val="F2F2F2">
              <a:alpha val="75686"/>
            </a:srgbClr>
          </a:solidFill>
          <a:ln>
            <a:noFill/>
          </a:ln>
        </p:spPr>
      </p:sp>
      <p:sp>
        <p:nvSpPr>
          <p:cNvPr id="88" name="Google Shape;88;p21"/>
          <p:cNvSpPr>
            <a:spLocks noGrp="1"/>
          </p:cNvSpPr>
          <p:nvPr>
            <p:ph type="chart" idx="3"/>
          </p:nvPr>
        </p:nvSpPr>
        <p:spPr>
          <a:xfrm>
            <a:off x="2525485" y="2757714"/>
            <a:ext cx="6255658" cy="58637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67_Title Slide">
  <p:cSld name="67_Title Slide">
    <p:spTree>
      <p:nvGrpSpPr>
        <p:cNvPr id="1" name="Shape 89"/>
        <p:cNvGrpSpPr/>
        <p:nvPr/>
      </p:nvGrpSpPr>
      <p:grpSpPr>
        <a:xfrm>
          <a:off x="0" y="0"/>
          <a:ext cx="0" cy="0"/>
          <a:chOff x="0" y="0"/>
          <a:chExt cx="0" cy="0"/>
        </a:xfrm>
      </p:grpSpPr>
      <p:sp>
        <p:nvSpPr>
          <p:cNvPr id="90" name="Google Shape;90;p2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1" name="Google Shape;91;p2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2" name="Google Shape;92;p2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3" name="Google Shape;93;p2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94" name="Google Shape;94;p2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95" name="Google Shape;95;p22"/>
          <p:cNvSpPr>
            <a:spLocks noGrp="1"/>
          </p:cNvSpPr>
          <p:nvPr>
            <p:ph type="pic" idx="2"/>
          </p:nvPr>
        </p:nvSpPr>
        <p:spPr>
          <a:xfrm>
            <a:off x="1371600" y="2452916"/>
            <a:ext cx="3108960" cy="2924629"/>
          </a:xfrm>
          <a:prstGeom prst="rect">
            <a:avLst/>
          </a:prstGeom>
          <a:solidFill>
            <a:srgbClr val="F2F2F2"/>
          </a:solidFill>
          <a:ln>
            <a:noFill/>
          </a:ln>
        </p:spPr>
      </p:sp>
      <p:sp>
        <p:nvSpPr>
          <p:cNvPr id="96" name="Google Shape;96;p22"/>
          <p:cNvSpPr>
            <a:spLocks noGrp="1"/>
          </p:cNvSpPr>
          <p:nvPr>
            <p:ph type="pic" idx="3"/>
          </p:nvPr>
        </p:nvSpPr>
        <p:spPr>
          <a:xfrm>
            <a:off x="7589520" y="2452916"/>
            <a:ext cx="3108960" cy="2924629"/>
          </a:xfrm>
          <a:prstGeom prst="rect">
            <a:avLst/>
          </a:prstGeom>
          <a:solidFill>
            <a:srgbClr val="F2F2F2"/>
          </a:solidFill>
          <a:ln>
            <a:noFill/>
          </a:ln>
        </p:spPr>
      </p:sp>
      <p:sp>
        <p:nvSpPr>
          <p:cNvPr id="97" name="Google Shape;97;p22"/>
          <p:cNvSpPr>
            <a:spLocks noGrp="1"/>
          </p:cNvSpPr>
          <p:nvPr>
            <p:ph type="pic" idx="4"/>
          </p:nvPr>
        </p:nvSpPr>
        <p:spPr>
          <a:xfrm>
            <a:off x="13807441" y="2452916"/>
            <a:ext cx="3108959" cy="2924629"/>
          </a:xfrm>
          <a:prstGeom prst="rect">
            <a:avLst/>
          </a:prstGeom>
          <a:solidFill>
            <a:srgbClr val="F2F2F2"/>
          </a:solid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64_Title Slide">
  <p:cSld name="64_Title Slide">
    <p:spTree>
      <p:nvGrpSpPr>
        <p:cNvPr id="1" name="Shape 98"/>
        <p:cNvGrpSpPr/>
        <p:nvPr/>
      </p:nvGrpSpPr>
      <p:grpSpPr>
        <a:xfrm>
          <a:off x="0" y="0"/>
          <a:ext cx="0" cy="0"/>
          <a:chOff x="0" y="0"/>
          <a:chExt cx="0" cy="0"/>
        </a:xfrm>
      </p:grpSpPr>
      <p:sp>
        <p:nvSpPr>
          <p:cNvPr id="99" name="Google Shape;99;p2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0" name="Google Shape;100;p2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1" name="Google Shape;101;p2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2" name="Google Shape;102;p2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3" name="Google Shape;103;p2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4" name="Google Shape;104;p23"/>
          <p:cNvSpPr>
            <a:spLocks noGrp="1"/>
          </p:cNvSpPr>
          <p:nvPr>
            <p:ph type="pic" idx="2"/>
          </p:nvPr>
        </p:nvSpPr>
        <p:spPr>
          <a:xfrm>
            <a:off x="3337383" y="2936352"/>
            <a:ext cx="3621309" cy="3609589"/>
          </a:xfrm>
          <a:prstGeom prst="rect">
            <a:avLst/>
          </a:prstGeom>
          <a:solidFill>
            <a:srgbClr val="F2F2F2"/>
          </a:solid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2_Title Slide">
  <p:cSld name="22_Title Slide">
    <p:spTree>
      <p:nvGrpSpPr>
        <p:cNvPr id="1" name="Shape 19"/>
        <p:cNvGrpSpPr/>
        <p:nvPr/>
      </p:nvGrpSpPr>
      <p:grpSpPr>
        <a:xfrm>
          <a:off x="0" y="0"/>
          <a:ext cx="0" cy="0"/>
          <a:chOff x="0" y="0"/>
          <a:chExt cx="0" cy="0"/>
        </a:xfrm>
      </p:grpSpPr>
      <p:sp>
        <p:nvSpPr>
          <p:cNvPr id="20" name="Google Shape;20;p6"/>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 name="Google Shape;21;p6"/>
          <p:cNvSpPr>
            <a:spLocks noGrp="1"/>
          </p:cNvSpPr>
          <p:nvPr>
            <p:ph type="pic" idx="2"/>
          </p:nvPr>
        </p:nvSpPr>
        <p:spPr>
          <a:xfrm>
            <a:off x="0" y="1"/>
            <a:ext cx="18288000" cy="6325644"/>
          </a:xfrm>
          <a:prstGeom prst="rect">
            <a:avLst/>
          </a:prstGeom>
          <a:solidFill>
            <a:srgbClr val="F2F2F2"/>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3_Title Slide">
  <p:cSld name="63_Title Slide">
    <p:spTree>
      <p:nvGrpSpPr>
        <p:cNvPr id="1" name="Shape 105"/>
        <p:cNvGrpSpPr/>
        <p:nvPr/>
      </p:nvGrpSpPr>
      <p:grpSpPr>
        <a:xfrm>
          <a:off x="0" y="0"/>
          <a:ext cx="0" cy="0"/>
          <a:chOff x="0" y="0"/>
          <a:chExt cx="0" cy="0"/>
        </a:xfrm>
      </p:grpSpPr>
      <p:sp>
        <p:nvSpPr>
          <p:cNvPr id="106" name="Google Shape;106;p2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7" name="Google Shape;107;p2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8" name="Google Shape;108;p2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09" name="Google Shape;109;p2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0" name="Google Shape;110;p2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1" name="Google Shape;111;p24"/>
          <p:cNvSpPr>
            <a:spLocks noGrp="1"/>
          </p:cNvSpPr>
          <p:nvPr>
            <p:ph type="pic" idx="2"/>
          </p:nvPr>
        </p:nvSpPr>
        <p:spPr>
          <a:xfrm>
            <a:off x="4310743" y="3381828"/>
            <a:ext cx="2293258" cy="2293258"/>
          </a:xfrm>
          <a:prstGeom prst="rect">
            <a:avLst/>
          </a:prstGeom>
          <a:solidFill>
            <a:srgbClr val="F2F2F2"/>
          </a:solidFill>
          <a:ln>
            <a:noFill/>
          </a:ln>
        </p:spPr>
      </p:sp>
      <p:sp>
        <p:nvSpPr>
          <p:cNvPr id="112" name="Google Shape;112;p24"/>
          <p:cNvSpPr>
            <a:spLocks noGrp="1"/>
          </p:cNvSpPr>
          <p:nvPr>
            <p:ph type="pic" idx="3"/>
          </p:nvPr>
        </p:nvSpPr>
        <p:spPr>
          <a:xfrm>
            <a:off x="7997372" y="3381827"/>
            <a:ext cx="2293258" cy="2293258"/>
          </a:xfrm>
          <a:prstGeom prst="rect">
            <a:avLst/>
          </a:prstGeom>
          <a:solidFill>
            <a:srgbClr val="F2F2F2"/>
          </a:solidFill>
          <a:ln>
            <a:noFill/>
          </a:ln>
        </p:spPr>
      </p:sp>
      <p:sp>
        <p:nvSpPr>
          <p:cNvPr id="113" name="Google Shape;113;p24"/>
          <p:cNvSpPr>
            <a:spLocks noGrp="1"/>
          </p:cNvSpPr>
          <p:nvPr>
            <p:ph type="pic" idx="4"/>
          </p:nvPr>
        </p:nvSpPr>
        <p:spPr>
          <a:xfrm>
            <a:off x="11684000" y="3381827"/>
            <a:ext cx="2293258" cy="2293258"/>
          </a:xfrm>
          <a:prstGeom prst="rect">
            <a:avLst/>
          </a:prstGeom>
          <a:solidFill>
            <a:srgbClr val="F2F2F2"/>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57_Title Slide">
  <p:cSld name="57_Title Slide">
    <p:spTree>
      <p:nvGrpSpPr>
        <p:cNvPr id="1" name="Shape 114"/>
        <p:cNvGrpSpPr/>
        <p:nvPr/>
      </p:nvGrpSpPr>
      <p:grpSpPr>
        <a:xfrm>
          <a:off x="0" y="0"/>
          <a:ext cx="0" cy="0"/>
          <a:chOff x="0" y="0"/>
          <a:chExt cx="0" cy="0"/>
        </a:xfrm>
      </p:grpSpPr>
      <p:sp>
        <p:nvSpPr>
          <p:cNvPr id="115" name="Google Shape;115;p2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6" name="Google Shape;116;p2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7" name="Google Shape;117;p2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18" name="Google Shape;118;p2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19" name="Google Shape;119;p2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0" name="Google Shape;120;p25"/>
          <p:cNvSpPr>
            <a:spLocks noGrp="1"/>
          </p:cNvSpPr>
          <p:nvPr>
            <p:ph type="pic" idx="2"/>
          </p:nvPr>
        </p:nvSpPr>
        <p:spPr>
          <a:xfrm>
            <a:off x="4889500" y="2353608"/>
            <a:ext cx="4140200" cy="4114800"/>
          </a:xfrm>
          <a:prstGeom prst="rect">
            <a:avLst/>
          </a:prstGeom>
          <a:solidFill>
            <a:srgbClr val="F2F2F2"/>
          </a:solid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2_Title Slide">
  <p:cSld name="52_Title Slide">
    <p:spTree>
      <p:nvGrpSpPr>
        <p:cNvPr id="1" name="Shape 121"/>
        <p:cNvGrpSpPr/>
        <p:nvPr/>
      </p:nvGrpSpPr>
      <p:grpSpPr>
        <a:xfrm>
          <a:off x="0" y="0"/>
          <a:ext cx="0" cy="0"/>
          <a:chOff x="0" y="0"/>
          <a:chExt cx="0" cy="0"/>
        </a:xfrm>
      </p:grpSpPr>
      <p:sp>
        <p:nvSpPr>
          <p:cNvPr id="122" name="Google Shape;122;p2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3" name="Google Shape;123;p2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4" name="Google Shape;124;p2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5" name="Google Shape;125;p26"/>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26" name="Google Shape;126;p2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27" name="Google Shape;127;p26"/>
          <p:cNvSpPr>
            <a:spLocks noGrp="1"/>
          </p:cNvSpPr>
          <p:nvPr>
            <p:ph type="pic" idx="2"/>
          </p:nvPr>
        </p:nvSpPr>
        <p:spPr>
          <a:xfrm>
            <a:off x="1371600" y="2997200"/>
            <a:ext cx="4140200" cy="4114800"/>
          </a:xfrm>
          <a:prstGeom prst="rect">
            <a:avLst/>
          </a:prstGeom>
          <a:solidFill>
            <a:srgbClr val="F2F2F2"/>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44_Title Slide">
  <p:cSld name="44_Title Slide">
    <p:spTree>
      <p:nvGrpSpPr>
        <p:cNvPr id="1" name="Shape 128"/>
        <p:cNvGrpSpPr/>
        <p:nvPr/>
      </p:nvGrpSpPr>
      <p:grpSpPr>
        <a:xfrm>
          <a:off x="0" y="0"/>
          <a:ext cx="0" cy="0"/>
          <a:chOff x="0" y="0"/>
          <a:chExt cx="0" cy="0"/>
        </a:xfrm>
      </p:grpSpPr>
      <p:sp>
        <p:nvSpPr>
          <p:cNvPr id="129" name="Google Shape;129;p2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0" name="Google Shape;130;p2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1" name="Google Shape;131;p2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2" name="Google Shape;132;p27"/>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33" name="Google Shape;133;p2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4" name="Google Shape;134;p27"/>
          <p:cNvSpPr>
            <a:spLocks noGrp="1"/>
          </p:cNvSpPr>
          <p:nvPr>
            <p:ph type="pic" idx="2"/>
          </p:nvPr>
        </p:nvSpPr>
        <p:spPr>
          <a:xfrm>
            <a:off x="9452434" y="257501"/>
            <a:ext cx="6699705" cy="10029499"/>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3_Title Slide">
  <p:cSld name="33_Title Slide">
    <p:spTree>
      <p:nvGrpSpPr>
        <p:cNvPr id="1" name="Shape 135"/>
        <p:cNvGrpSpPr/>
        <p:nvPr/>
      </p:nvGrpSpPr>
      <p:grpSpPr>
        <a:xfrm>
          <a:off x="0" y="0"/>
          <a:ext cx="0" cy="0"/>
          <a:chOff x="0" y="0"/>
          <a:chExt cx="0" cy="0"/>
        </a:xfrm>
      </p:grpSpPr>
      <p:sp>
        <p:nvSpPr>
          <p:cNvPr id="136" name="Google Shape;136;p2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7" name="Google Shape;137;p2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8" name="Google Shape;138;p2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39" name="Google Shape;139;p28"/>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0" name="Google Shape;140;p2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1" name="Google Shape;141;p28"/>
          <p:cNvSpPr>
            <a:spLocks noGrp="1"/>
          </p:cNvSpPr>
          <p:nvPr>
            <p:ph type="pic" idx="2"/>
          </p:nvPr>
        </p:nvSpPr>
        <p:spPr>
          <a:xfrm>
            <a:off x="1371600" y="2997200"/>
            <a:ext cx="4140200" cy="4114800"/>
          </a:xfrm>
          <a:prstGeom prst="rect">
            <a:avLst/>
          </a:prstGeom>
          <a:solidFill>
            <a:srgbClr val="F2F2F2"/>
          </a:solidFill>
          <a:ln>
            <a:noFill/>
          </a:ln>
        </p:spPr>
      </p:sp>
      <p:sp>
        <p:nvSpPr>
          <p:cNvPr id="142" name="Google Shape;142;p28"/>
          <p:cNvSpPr>
            <a:spLocks noGrp="1"/>
          </p:cNvSpPr>
          <p:nvPr>
            <p:ph type="pic" idx="3"/>
          </p:nvPr>
        </p:nvSpPr>
        <p:spPr>
          <a:xfrm>
            <a:off x="12776200" y="2997199"/>
            <a:ext cx="4140200" cy="4114800"/>
          </a:xfrm>
          <a:prstGeom prst="rect">
            <a:avLst/>
          </a:prstGeom>
          <a:solidFill>
            <a:srgbClr val="F2F2F2"/>
          </a:solid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7_Title Slide">
  <p:cSld name="27_Title Slide">
    <p:spTree>
      <p:nvGrpSpPr>
        <p:cNvPr id="1" name="Shape 143"/>
        <p:cNvGrpSpPr/>
        <p:nvPr/>
      </p:nvGrpSpPr>
      <p:grpSpPr>
        <a:xfrm>
          <a:off x="0" y="0"/>
          <a:ext cx="0" cy="0"/>
          <a:chOff x="0" y="0"/>
          <a:chExt cx="0" cy="0"/>
        </a:xfrm>
      </p:grpSpPr>
      <p:sp>
        <p:nvSpPr>
          <p:cNvPr id="144" name="Google Shape;144;p2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5" name="Google Shape;145;p2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6" name="Google Shape;146;p2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7" name="Google Shape;147;p29"/>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48" name="Google Shape;148;p2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49" name="Google Shape;149;p29"/>
          <p:cNvSpPr>
            <a:spLocks noGrp="1"/>
          </p:cNvSpPr>
          <p:nvPr>
            <p:ph type="pic" idx="2"/>
          </p:nvPr>
        </p:nvSpPr>
        <p:spPr>
          <a:xfrm>
            <a:off x="1371600" y="3098799"/>
            <a:ext cx="2599231" cy="3733800"/>
          </a:xfrm>
          <a:prstGeom prst="rect">
            <a:avLst/>
          </a:prstGeom>
          <a:solidFill>
            <a:srgbClr val="F2F2F2"/>
          </a:solidFill>
          <a:ln>
            <a:noFill/>
          </a:ln>
        </p:spPr>
      </p:sp>
      <p:sp>
        <p:nvSpPr>
          <p:cNvPr id="150" name="Google Shape;150;p29"/>
          <p:cNvSpPr>
            <a:spLocks noGrp="1"/>
          </p:cNvSpPr>
          <p:nvPr>
            <p:ph type="pic" idx="3"/>
          </p:nvPr>
        </p:nvSpPr>
        <p:spPr>
          <a:xfrm>
            <a:off x="4222056" y="3098799"/>
            <a:ext cx="2599231" cy="3733800"/>
          </a:xfrm>
          <a:prstGeom prst="rect">
            <a:avLst/>
          </a:prstGeom>
          <a:solidFill>
            <a:srgbClr val="F2F2F2"/>
          </a:solidFill>
          <a:ln>
            <a:noFill/>
          </a:ln>
        </p:spPr>
      </p:sp>
      <p:sp>
        <p:nvSpPr>
          <p:cNvPr id="151" name="Google Shape;151;p29"/>
          <p:cNvSpPr>
            <a:spLocks noGrp="1"/>
          </p:cNvSpPr>
          <p:nvPr>
            <p:ph type="pic" idx="4"/>
          </p:nvPr>
        </p:nvSpPr>
        <p:spPr>
          <a:xfrm>
            <a:off x="7072513" y="3098799"/>
            <a:ext cx="2599231" cy="3733800"/>
          </a:xfrm>
          <a:prstGeom prst="rect">
            <a:avLst/>
          </a:prstGeom>
          <a:solidFill>
            <a:srgbClr val="F2F2F2"/>
          </a:solidFill>
          <a:ln>
            <a:noFill/>
          </a:ln>
        </p:spPr>
      </p:sp>
      <p:sp>
        <p:nvSpPr>
          <p:cNvPr id="152" name="Google Shape;152;p29"/>
          <p:cNvSpPr>
            <a:spLocks noGrp="1"/>
          </p:cNvSpPr>
          <p:nvPr>
            <p:ph type="pic" idx="5"/>
          </p:nvPr>
        </p:nvSpPr>
        <p:spPr>
          <a:xfrm>
            <a:off x="9922969" y="3098800"/>
            <a:ext cx="2599231" cy="3733800"/>
          </a:xfrm>
          <a:prstGeom prst="rect">
            <a:avLst/>
          </a:prstGeom>
          <a:solidFill>
            <a:srgbClr val="F2F2F2"/>
          </a:solid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8_Title Slide">
  <p:cSld name="28_Title Slide">
    <p:spTree>
      <p:nvGrpSpPr>
        <p:cNvPr id="1" name="Shape 153"/>
        <p:cNvGrpSpPr/>
        <p:nvPr/>
      </p:nvGrpSpPr>
      <p:grpSpPr>
        <a:xfrm>
          <a:off x="0" y="0"/>
          <a:ext cx="0" cy="0"/>
          <a:chOff x="0" y="0"/>
          <a:chExt cx="0" cy="0"/>
        </a:xfrm>
      </p:grpSpPr>
      <p:sp>
        <p:nvSpPr>
          <p:cNvPr id="154" name="Google Shape;154;p30"/>
          <p:cNvSpPr>
            <a:spLocks noGrp="1"/>
          </p:cNvSpPr>
          <p:nvPr>
            <p:ph type="pic" idx="2"/>
          </p:nvPr>
        </p:nvSpPr>
        <p:spPr>
          <a:xfrm>
            <a:off x="8616256" y="3098799"/>
            <a:ext cx="2599231" cy="3733800"/>
          </a:xfrm>
          <a:prstGeom prst="rect">
            <a:avLst/>
          </a:prstGeom>
          <a:solidFill>
            <a:srgbClr val="F2F2F2"/>
          </a:solidFill>
          <a:ln>
            <a:noFill/>
          </a:ln>
        </p:spPr>
      </p:sp>
      <p:sp>
        <p:nvSpPr>
          <p:cNvPr id="155" name="Google Shape;155;p30"/>
          <p:cNvSpPr>
            <a:spLocks noGrp="1"/>
          </p:cNvSpPr>
          <p:nvPr>
            <p:ph type="pic" idx="3"/>
          </p:nvPr>
        </p:nvSpPr>
        <p:spPr>
          <a:xfrm>
            <a:off x="11466713" y="3098799"/>
            <a:ext cx="2599231" cy="3733800"/>
          </a:xfrm>
          <a:prstGeom prst="rect">
            <a:avLst/>
          </a:prstGeom>
          <a:solidFill>
            <a:srgbClr val="F2F2F2"/>
          </a:solidFill>
          <a:ln>
            <a:noFill/>
          </a:ln>
        </p:spPr>
      </p:sp>
      <p:sp>
        <p:nvSpPr>
          <p:cNvPr id="156" name="Google Shape;156;p30"/>
          <p:cNvSpPr>
            <a:spLocks noGrp="1"/>
          </p:cNvSpPr>
          <p:nvPr>
            <p:ph type="pic" idx="4"/>
          </p:nvPr>
        </p:nvSpPr>
        <p:spPr>
          <a:xfrm>
            <a:off x="14317169" y="3098800"/>
            <a:ext cx="2599231" cy="3733800"/>
          </a:xfrm>
          <a:prstGeom prst="rect">
            <a:avLst/>
          </a:prstGeom>
          <a:solidFill>
            <a:srgbClr val="F2F2F2"/>
          </a:solidFill>
          <a:ln>
            <a:noFill/>
          </a:ln>
        </p:spPr>
      </p:sp>
      <p:grpSp>
        <p:nvGrpSpPr>
          <p:cNvPr id="157" name="Google Shape;157;p30"/>
          <p:cNvGrpSpPr/>
          <p:nvPr/>
        </p:nvGrpSpPr>
        <p:grpSpPr>
          <a:xfrm flipH="1">
            <a:off x="16916400" y="645533"/>
            <a:ext cx="1371600" cy="707886"/>
            <a:chOff x="0" y="645533"/>
            <a:chExt cx="1371600" cy="707886"/>
          </a:xfrm>
        </p:grpSpPr>
        <p:sp>
          <p:nvSpPr>
            <p:cNvPr id="158" name="Google Shape;158;p3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59" name="Google Shape;159;p3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0" name="Google Shape;160;p3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161" name="Google Shape;161;p3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2" name="Google Shape;162;p3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6_Title Slide">
  <p:cSld name="26_Title Slide">
    <p:spTree>
      <p:nvGrpSpPr>
        <p:cNvPr id="1" name="Shape 163"/>
        <p:cNvGrpSpPr/>
        <p:nvPr/>
      </p:nvGrpSpPr>
      <p:grpSpPr>
        <a:xfrm>
          <a:off x="0" y="0"/>
          <a:ext cx="0" cy="0"/>
          <a:chOff x="0" y="0"/>
          <a:chExt cx="0" cy="0"/>
        </a:xfrm>
      </p:grpSpPr>
      <p:sp>
        <p:nvSpPr>
          <p:cNvPr id="164" name="Google Shape;164;p3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5" name="Google Shape;165;p3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6" name="Google Shape;166;p3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7" name="Google Shape;167;p31"/>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68" name="Google Shape;168;p31"/>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69" name="Google Shape;169;p31"/>
          <p:cNvSpPr>
            <a:spLocks noGrp="1"/>
          </p:cNvSpPr>
          <p:nvPr>
            <p:ph type="pic" idx="2"/>
          </p:nvPr>
        </p:nvSpPr>
        <p:spPr>
          <a:xfrm>
            <a:off x="1371600" y="1943100"/>
            <a:ext cx="15544800" cy="5384800"/>
          </a:xfrm>
          <a:prstGeom prst="rect">
            <a:avLst/>
          </a:prstGeom>
          <a:solidFill>
            <a:srgbClr val="F2F2F2"/>
          </a:solid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4_Title Slide">
  <p:cSld name="24_Title Slide">
    <p:spTree>
      <p:nvGrpSpPr>
        <p:cNvPr id="1" name="Shape 170"/>
        <p:cNvGrpSpPr/>
        <p:nvPr/>
      </p:nvGrpSpPr>
      <p:grpSpPr>
        <a:xfrm>
          <a:off x="0" y="0"/>
          <a:ext cx="0" cy="0"/>
          <a:chOff x="0" y="0"/>
          <a:chExt cx="0" cy="0"/>
        </a:xfrm>
      </p:grpSpPr>
      <p:sp>
        <p:nvSpPr>
          <p:cNvPr id="171" name="Google Shape;171;p3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2" name="Google Shape;172;p3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3" name="Google Shape;173;p3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4" name="Google Shape;174;p3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75" name="Google Shape;175;p3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6" name="Google Shape;176;p32"/>
          <p:cNvSpPr>
            <a:spLocks noGrp="1"/>
          </p:cNvSpPr>
          <p:nvPr>
            <p:ph type="pic" idx="2"/>
          </p:nvPr>
        </p:nvSpPr>
        <p:spPr>
          <a:xfrm>
            <a:off x="3939789" y="2959099"/>
            <a:ext cx="4864100" cy="4559300"/>
          </a:xfrm>
          <a:prstGeom prst="rect">
            <a:avLst/>
          </a:prstGeom>
          <a:solidFill>
            <a:srgbClr val="F2F2F2"/>
          </a:solid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6_Title Slide">
  <p:cSld name="16_Title Slide">
    <p:spTree>
      <p:nvGrpSpPr>
        <p:cNvPr id="1" name="Shape 177"/>
        <p:cNvGrpSpPr/>
        <p:nvPr/>
      </p:nvGrpSpPr>
      <p:grpSpPr>
        <a:xfrm>
          <a:off x="0" y="0"/>
          <a:ext cx="0" cy="0"/>
          <a:chOff x="0" y="0"/>
          <a:chExt cx="0" cy="0"/>
        </a:xfrm>
      </p:grpSpPr>
      <p:sp>
        <p:nvSpPr>
          <p:cNvPr id="178" name="Google Shape;178;p33"/>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79" name="Google Shape;179;p33"/>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0" name="Google Shape;180;p33"/>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81" name="Google Shape;181;p33"/>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82" name="Google Shape;182;p33"/>
          <p:cNvSpPr>
            <a:spLocks noGrp="1"/>
          </p:cNvSpPr>
          <p:nvPr>
            <p:ph type="pic" idx="2"/>
          </p:nvPr>
        </p:nvSpPr>
        <p:spPr>
          <a:xfrm>
            <a:off x="2264229" y="1957617"/>
            <a:ext cx="4470400" cy="3294743"/>
          </a:xfrm>
          <a:prstGeom prst="rect">
            <a:avLst/>
          </a:prstGeom>
          <a:solidFill>
            <a:srgbClr val="F2F2F2"/>
          </a:solidFill>
          <a:ln>
            <a:noFill/>
          </a:ln>
        </p:spPr>
      </p:sp>
      <p:sp>
        <p:nvSpPr>
          <p:cNvPr id="183" name="Google Shape;183;p33"/>
          <p:cNvSpPr>
            <a:spLocks noGrp="1"/>
          </p:cNvSpPr>
          <p:nvPr>
            <p:ph type="pic" idx="3"/>
          </p:nvPr>
        </p:nvSpPr>
        <p:spPr>
          <a:xfrm>
            <a:off x="6908800" y="1957617"/>
            <a:ext cx="4470400" cy="3294743"/>
          </a:xfrm>
          <a:prstGeom prst="rect">
            <a:avLst/>
          </a:prstGeom>
          <a:solidFill>
            <a:srgbClr val="F2F2F2"/>
          </a:solidFill>
          <a:ln>
            <a:noFill/>
          </a:ln>
        </p:spPr>
      </p:sp>
      <p:sp>
        <p:nvSpPr>
          <p:cNvPr id="184" name="Google Shape;184;p33"/>
          <p:cNvSpPr>
            <a:spLocks noGrp="1"/>
          </p:cNvSpPr>
          <p:nvPr>
            <p:ph type="pic" idx="4"/>
          </p:nvPr>
        </p:nvSpPr>
        <p:spPr>
          <a:xfrm>
            <a:off x="11553371" y="1957617"/>
            <a:ext cx="4470400" cy="3294743"/>
          </a:xfrm>
          <a:prstGeom prst="rect">
            <a:avLst/>
          </a:prstGeom>
          <a:solidFill>
            <a:srgbClr val="F2F2F2"/>
          </a:solidFill>
          <a:ln>
            <a:noFill/>
          </a:ln>
        </p:spPr>
      </p:sp>
      <p:sp>
        <p:nvSpPr>
          <p:cNvPr id="185" name="Google Shape;185;p33"/>
          <p:cNvSpPr>
            <a:spLocks noGrp="1"/>
          </p:cNvSpPr>
          <p:nvPr>
            <p:ph type="pic" idx="5"/>
          </p:nvPr>
        </p:nvSpPr>
        <p:spPr>
          <a:xfrm>
            <a:off x="2264228" y="5441046"/>
            <a:ext cx="4470400" cy="3294743"/>
          </a:xfrm>
          <a:prstGeom prst="rect">
            <a:avLst/>
          </a:prstGeom>
          <a:solidFill>
            <a:srgbClr val="F2F2F2"/>
          </a:solidFill>
          <a:ln>
            <a:noFill/>
          </a:ln>
        </p:spPr>
      </p:sp>
      <p:sp>
        <p:nvSpPr>
          <p:cNvPr id="186" name="Google Shape;186;p33"/>
          <p:cNvSpPr>
            <a:spLocks noGrp="1"/>
          </p:cNvSpPr>
          <p:nvPr>
            <p:ph type="pic" idx="6"/>
          </p:nvPr>
        </p:nvSpPr>
        <p:spPr>
          <a:xfrm>
            <a:off x="6908799" y="5441046"/>
            <a:ext cx="4470400" cy="3294743"/>
          </a:xfrm>
          <a:prstGeom prst="rect">
            <a:avLst/>
          </a:prstGeom>
          <a:solidFill>
            <a:srgbClr val="F2F2F2"/>
          </a:solidFill>
          <a:ln>
            <a:noFill/>
          </a:ln>
        </p:spPr>
      </p:sp>
      <p:sp>
        <p:nvSpPr>
          <p:cNvPr id="187" name="Google Shape;187;p33"/>
          <p:cNvSpPr>
            <a:spLocks noGrp="1"/>
          </p:cNvSpPr>
          <p:nvPr>
            <p:ph type="pic" idx="7"/>
          </p:nvPr>
        </p:nvSpPr>
        <p:spPr>
          <a:xfrm>
            <a:off x="11553370" y="5441046"/>
            <a:ext cx="4470400" cy="3294743"/>
          </a:xfrm>
          <a:prstGeom prst="rect">
            <a:avLst/>
          </a:prstGeom>
          <a:solidFill>
            <a:srgbClr val="F2F2F2"/>
          </a:solidFill>
          <a:ln>
            <a:noFill/>
          </a:ln>
        </p:spPr>
      </p:sp>
      <p:sp>
        <p:nvSpPr>
          <p:cNvPr id="188" name="Google Shape;188;p33"/>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0_Title Slide">
  <p:cSld name="60_Title Slide">
    <p:spTree>
      <p:nvGrpSpPr>
        <p:cNvPr id="1" name="Shape 22"/>
        <p:cNvGrpSpPr/>
        <p:nvPr/>
      </p:nvGrpSpPr>
      <p:grpSpPr>
        <a:xfrm>
          <a:off x="0" y="0"/>
          <a:ext cx="0" cy="0"/>
          <a:chOff x="0" y="0"/>
          <a:chExt cx="0" cy="0"/>
        </a:xfrm>
      </p:grpSpPr>
      <p:sp>
        <p:nvSpPr>
          <p:cNvPr id="23" name="Google Shape;23;p7"/>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 name="Google Shape;24;p7"/>
          <p:cNvSpPr>
            <a:spLocks noGrp="1"/>
          </p:cNvSpPr>
          <p:nvPr>
            <p:ph type="pic" idx="2"/>
          </p:nvPr>
        </p:nvSpPr>
        <p:spPr>
          <a:xfrm>
            <a:off x="7504351" y="4934857"/>
            <a:ext cx="9412049" cy="5352143"/>
          </a:xfrm>
          <a:prstGeom prst="rect">
            <a:avLst/>
          </a:prstGeom>
          <a:solidFill>
            <a:srgbClr val="F2F2F2"/>
          </a:solid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1_Title Slide">
  <p:cSld name="11_Title Slide">
    <p:spTree>
      <p:nvGrpSpPr>
        <p:cNvPr id="1" name="Shape 189"/>
        <p:cNvGrpSpPr/>
        <p:nvPr/>
      </p:nvGrpSpPr>
      <p:grpSpPr>
        <a:xfrm>
          <a:off x="0" y="0"/>
          <a:ext cx="0" cy="0"/>
          <a:chOff x="0" y="0"/>
          <a:chExt cx="0" cy="0"/>
        </a:xfrm>
      </p:grpSpPr>
      <p:sp>
        <p:nvSpPr>
          <p:cNvPr id="190" name="Google Shape;190;p34"/>
          <p:cNvSpPr>
            <a:spLocks noGrp="1"/>
          </p:cNvSpPr>
          <p:nvPr>
            <p:ph type="pic" idx="2"/>
          </p:nvPr>
        </p:nvSpPr>
        <p:spPr>
          <a:xfrm>
            <a:off x="6799949" y="2723818"/>
            <a:ext cx="5239657" cy="5021943"/>
          </a:xfrm>
          <a:prstGeom prst="rect">
            <a:avLst/>
          </a:prstGeom>
          <a:solidFill>
            <a:srgbClr val="F2F2F2"/>
          </a:solidFill>
          <a:ln>
            <a:noFill/>
          </a:ln>
        </p:spPr>
      </p:sp>
      <p:sp>
        <p:nvSpPr>
          <p:cNvPr id="191" name="Google Shape;191;p34"/>
          <p:cNvSpPr>
            <a:spLocks noGrp="1"/>
          </p:cNvSpPr>
          <p:nvPr>
            <p:ph type="pic" idx="3"/>
          </p:nvPr>
        </p:nvSpPr>
        <p:spPr>
          <a:xfrm>
            <a:off x="1560291" y="2723818"/>
            <a:ext cx="5239657" cy="5021943"/>
          </a:xfrm>
          <a:prstGeom prst="rect">
            <a:avLst/>
          </a:prstGeom>
          <a:solidFill>
            <a:srgbClr val="F2F2F2"/>
          </a:solidFill>
          <a:ln>
            <a:noFill/>
          </a:ln>
        </p:spPr>
      </p:sp>
      <p:sp>
        <p:nvSpPr>
          <p:cNvPr id="192" name="Google Shape;192;p34"/>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3" name="Google Shape;193;p34"/>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4" name="Google Shape;194;p34"/>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5" name="Google Shape;195;p34"/>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96" name="Google Shape;196;p34"/>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2_Title Slide">
  <p:cSld name="12_Title Slide">
    <p:spTree>
      <p:nvGrpSpPr>
        <p:cNvPr id="1" name="Shape 197"/>
        <p:cNvGrpSpPr/>
        <p:nvPr/>
      </p:nvGrpSpPr>
      <p:grpSpPr>
        <a:xfrm>
          <a:off x="0" y="0"/>
          <a:ext cx="0" cy="0"/>
          <a:chOff x="0" y="0"/>
          <a:chExt cx="0" cy="0"/>
        </a:xfrm>
      </p:grpSpPr>
      <p:sp>
        <p:nvSpPr>
          <p:cNvPr id="198" name="Google Shape;198;p35"/>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199" name="Google Shape;199;p35"/>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0" name="Google Shape;200;p35"/>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1" name="Google Shape;201;p35"/>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2" name="Google Shape;202;p35"/>
          <p:cNvSpPr>
            <a:spLocks noGrp="1"/>
          </p:cNvSpPr>
          <p:nvPr>
            <p:ph type="pic" idx="2"/>
          </p:nvPr>
        </p:nvSpPr>
        <p:spPr>
          <a:xfrm>
            <a:off x="1634149" y="2723817"/>
            <a:ext cx="10479315" cy="5021943"/>
          </a:xfrm>
          <a:prstGeom prst="rect">
            <a:avLst/>
          </a:prstGeom>
          <a:solidFill>
            <a:srgbClr val="F2F2F2"/>
          </a:solidFill>
          <a:ln>
            <a:noFill/>
          </a:ln>
        </p:spPr>
      </p:sp>
      <p:sp>
        <p:nvSpPr>
          <p:cNvPr id="203" name="Google Shape;203;p35"/>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0_Title Slide">
  <p:cSld name="10_Title Slide">
    <p:spTree>
      <p:nvGrpSpPr>
        <p:cNvPr id="1" name="Shape 204"/>
        <p:cNvGrpSpPr/>
        <p:nvPr/>
      </p:nvGrpSpPr>
      <p:grpSpPr>
        <a:xfrm>
          <a:off x="0" y="0"/>
          <a:ext cx="0" cy="0"/>
          <a:chOff x="0" y="0"/>
          <a:chExt cx="0" cy="0"/>
        </a:xfrm>
      </p:grpSpPr>
      <p:sp>
        <p:nvSpPr>
          <p:cNvPr id="205" name="Google Shape;205;p36"/>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6" name="Google Shape;206;p36"/>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7" name="Google Shape;207;p36"/>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08" name="Google Shape;208;p36"/>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09" name="Google Shape;209;p36"/>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66_Title Slide">
  <p:cSld name="66_Title Slide">
    <p:spTree>
      <p:nvGrpSpPr>
        <p:cNvPr id="1" name="Shape 210"/>
        <p:cNvGrpSpPr/>
        <p:nvPr/>
      </p:nvGrpSpPr>
      <p:grpSpPr>
        <a:xfrm>
          <a:off x="0" y="0"/>
          <a:ext cx="0" cy="0"/>
          <a:chOff x="0" y="0"/>
          <a:chExt cx="0" cy="0"/>
        </a:xfrm>
      </p:grpSpPr>
      <p:sp>
        <p:nvSpPr>
          <p:cNvPr id="211" name="Google Shape;211;p37"/>
          <p:cNvSpPr>
            <a:spLocks noGrp="1"/>
          </p:cNvSpPr>
          <p:nvPr>
            <p:ph type="chart" idx="2"/>
          </p:nvPr>
        </p:nvSpPr>
        <p:spPr>
          <a:xfrm>
            <a:off x="9681028" y="3077029"/>
            <a:ext cx="7235371" cy="5266871"/>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212" name="Google Shape;212;p37"/>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3" name="Google Shape;213;p37"/>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4" name="Google Shape;214;p37"/>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5" name="Google Shape;215;p37"/>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16" name="Google Shape;216;p37"/>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32_Title Slide">
  <p:cSld name="32_Title Slide">
    <p:spTree>
      <p:nvGrpSpPr>
        <p:cNvPr id="1" name="Shape 217"/>
        <p:cNvGrpSpPr/>
        <p:nvPr/>
      </p:nvGrpSpPr>
      <p:grpSpPr>
        <a:xfrm>
          <a:off x="0" y="0"/>
          <a:ext cx="0" cy="0"/>
          <a:chOff x="0" y="0"/>
          <a:chExt cx="0" cy="0"/>
        </a:xfrm>
      </p:grpSpPr>
      <p:sp>
        <p:nvSpPr>
          <p:cNvPr id="218" name="Google Shape;218;p38"/>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19" name="Google Shape;219;p38"/>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0" name="Google Shape;220;p38"/>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1" name="Google Shape;221;p38"/>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22" name="Google Shape;222;p38"/>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23" name="Google Shape;223;p38"/>
          <p:cNvSpPr>
            <a:spLocks noGrp="1"/>
          </p:cNvSpPr>
          <p:nvPr>
            <p:ph type="pic" idx="2"/>
          </p:nvPr>
        </p:nvSpPr>
        <p:spPr>
          <a:xfrm>
            <a:off x="1371599" y="2540000"/>
            <a:ext cx="2475200" cy="3492501"/>
          </a:xfrm>
          <a:prstGeom prst="rect">
            <a:avLst/>
          </a:prstGeom>
          <a:solidFill>
            <a:srgbClr val="F2F2F2"/>
          </a:solidFill>
          <a:ln>
            <a:noFill/>
          </a:ln>
        </p:spPr>
      </p:sp>
      <p:sp>
        <p:nvSpPr>
          <p:cNvPr id="224" name="Google Shape;224;p38"/>
          <p:cNvSpPr>
            <a:spLocks noGrp="1"/>
          </p:cNvSpPr>
          <p:nvPr>
            <p:ph type="pic" idx="3"/>
          </p:nvPr>
        </p:nvSpPr>
        <p:spPr>
          <a:xfrm>
            <a:off x="3985520" y="2540000"/>
            <a:ext cx="2475200" cy="3492501"/>
          </a:xfrm>
          <a:prstGeom prst="rect">
            <a:avLst/>
          </a:prstGeom>
          <a:solidFill>
            <a:srgbClr val="F2F2F2"/>
          </a:solidFill>
          <a:ln>
            <a:noFill/>
          </a:ln>
        </p:spPr>
      </p:sp>
      <p:sp>
        <p:nvSpPr>
          <p:cNvPr id="225" name="Google Shape;225;p38"/>
          <p:cNvSpPr>
            <a:spLocks noGrp="1"/>
          </p:cNvSpPr>
          <p:nvPr>
            <p:ph type="pic" idx="4"/>
          </p:nvPr>
        </p:nvSpPr>
        <p:spPr>
          <a:xfrm>
            <a:off x="6599440" y="2540000"/>
            <a:ext cx="2475200" cy="3492501"/>
          </a:xfrm>
          <a:prstGeom prst="rect">
            <a:avLst/>
          </a:prstGeom>
          <a:solidFill>
            <a:srgbClr val="F2F2F2"/>
          </a:solidFill>
          <a:ln>
            <a:noFill/>
          </a:ln>
        </p:spPr>
      </p:sp>
      <p:sp>
        <p:nvSpPr>
          <p:cNvPr id="226" name="Google Shape;226;p38"/>
          <p:cNvSpPr>
            <a:spLocks noGrp="1"/>
          </p:cNvSpPr>
          <p:nvPr>
            <p:ph type="pic" idx="5"/>
          </p:nvPr>
        </p:nvSpPr>
        <p:spPr>
          <a:xfrm>
            <a:off x="9213360" y="2540000"/>
            <a:ext cx="2475200" cy="3492501"/>
          </a:xfrm>
          <a:prstGeom prst="rect">
            <a:avLst/>
          </a:prstGeom>
          <a:solidFill>
            <a:srgbClr val="F2F2F2"/>
          </a:solidFill>
          <a:ln>
            <a:noFill/>
          </a:ln>
        </p:spPr>
      </p:sp>
      <p:sp>
        <p:nvSpPr>
          <p:cNvPr id="227" name="Google Shape;227;p38"/>
          <p:cNvSpPr>
            <a:spLocks noGrp="1"/>
          </p:cNvSpPr>
          <p:nvPr>
            <p:ph type="pic" idx="6"/>
          </p:nvPr>
        </p:nvSpPr>
        <p:spPr>
          <a:xfrm>
            <a:off x="11827279" y="2540000"/>
            <a:ext cx="2475200" cy="3492501"/>
          </a:xfrm>
          <a:prstGeom prst="rect">
            <a:avLst/>
          </a:prstGeom>
          <a:solidFill>
            <a:srgbClr val="F2F2F2"/>
          </a:solidFill>
          <a:ln>
            <a:noFill/>
          </a:ln>
        </p:spPr>
      </p:sp>
      <p:sp>
        <p:nvSpPr>
          <p:cNvPr id="228" name="Google Shape;228;p38"/>
          <p:cNvSpPr>
            <a:spLocks noGrp="1"/>
          </p:cNvSpPr>
          <p:nvPr>
            <p:ph type="pic" idx="7"/>
          </p:nvPr>
        </p:nvSpPr>
        <p:spPr>
          <a:xfrm>
            <a:off x="14441199" y="2540000"/>
            <a:ext cx="2475200" cy="3492501"/>
          </a:xfrm>
          <a:prstGeom prst="rect">
            <a:avLst/>
          </a:prstGeom>
          <a:solidFill>
            <a:srgbClr val="F2F2F2"/>
          </a:solid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5_Title Slide">
  <p:cSld name="25_Title Slide">
    <p:spTree>
      <p:nvGrpSpPr>
        <p:cNvPr id="1" name="Shape 229"/>
        <p:cNvGrpSpPr/>
        <p:nvPr/>
      </p:nvGrpSpPr>
      <p:grpSpPr>
        <a:xfrm>
          <a:off x="0" y="0"/>
          <a:ext cx="0" cy="0"/>
          <a:chOff x="0" y="0"/>
          <a:chExt cx="0" cy="0"/>
        </a:xfrm>
      </p:grpSpPr>
      <p:sp>
        <p:nvSpPr>
          <p:cNvPr id="230" name="Google Shape;230;p39"/>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1" name="Google Shape;231;p39"/>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2" name="Google Shape;232;p39"/>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3" name="Google Shape;233;p39"/>
          <p:cNvSpPr txBox="1">
            <a:spLocks noGrp="1"/>
          </p:cNvSpPr>
          <p:nvPr>
            <p:ph type="body" idx="1"/>
          </p:nvPr>
        </p:nvSpPr>
        <p:spPr>
          <a:xfrm>
            <a:off x="5689600"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ct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34" name="Google Shape;234;p39"/>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35" name="Google Shape;235;p39"/>
          <p:cNvSpPr>
            <a:spLocks noGrp="1"/>
          </p:cNvSpPr>
          <p:nvPr>
            <p:ph type="pic" idx="2"/>
          </p:nvPr>
        </p:nvSpPr>
        <p:spPr>
          <a:xfrm>
            <a:off x="3308350" y="2768600"/>
            <a:ext cx="3365500" cy="3162300"/>
          </a:xfrm>
          <a:prstGeom prst="rect">
            <a:avLst/>
          </a:prstGeom>
          <a:solidFill>
            <a:srgbClr val="F2F2F2"/>
          </a:solidFill>
          <a:ln>
            <a:noFill/>
          </a:ln>
        </p:spPr>
      </p:sp>
      <p:sp>
        <p:nvSpPr>
          <p:cNvPr id="236" name="Google Shape;236;p39"/>
          <p:cNvSpPr>
            <a:spLocks noGrp="1"/>
          </p:cNvSpPr>
          <p:nvPr>
            <p:ph type="pic" idx="3"/>
          </p:nvPr>
        </p:nvSpPr>
        <p:spPr>
          <a:xfrm>
            <a:off x="7461249" y="2768600"/>
            <a:ext cx="3365500" cy="3162300"/>
          </a:xfrm>
          <a:prstGeom prst="rect">
            <a:avLst/>
          </a:prstGeom>
          <a:solidFill>
            <a:srgbClr val="F2F2F2"/>
          </a:solidFill>
          <a:ln>
            <a:noFill/>
          </a:ln>
        </p:spPr>
      </p:sp>
      <p:sp>
        <p:nvSpPr>
          <p:cNvPr id="237" name="Google Shape;237;p39"/>
          <p:cNvSpPr>
            <a:spLocks noGrp="1"/>
          </p:cNvSpPr>
          <p:nvPr>
            <p:ph type="pic" idx="4"/>
          </p:nvPr>
        </p:nvSpPr>
        <p:spPr>
          <a:xfrm>
            <a:off x="11614150" y="2768600"/>
            <a:ext cx="3365500" cy="3162300"/>
          </a:xfrm>
          <a:prstGeom prst="rect">
            <a:avLst/>
          </a:prstGeom>
          <a:solidFill>
            <a:srgbClr val="F2F2F2"/>
          </a:solid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3_Title Slide">
  <p:cSld name="13_Title Slide">
    <p:spTree>
      <p:nvGrpSpPr>
        <p:cNvPr id="1" name="Shape 238"/>
        <p:cNvGrpSpPr/>
        <p:nvPr/>
      </p:nvGrpSpPr>
      <p:grpSpPr>
        <a:xfrm>
          <a:off x="0" y="0"/>
          <a:ext cx="0" cy="0"/>
          <a:chOff x="0" y="0"/>
          <a:chExt cx="0" cy="0"/>
        </a:xfrm>
      </p:grpSpPr>
      <p:sp>
        <p:nvSpPr>
          <p:cNvPr id="239" name="Google Shape;239;p40"/>
          <p:cNvSpPr>
            <a:spLocks noGrp="1"/>
          </p:cNvSpPr>
          <p:nvPr>
            <p:ph type="pic" idx="2"/>
          </p:nvPr>
        </p:nvSpPr>
        <p:spPr>
          <a:xfrm>
            <a:off x="0" y="3178629"/>
            <a:ext cx="18288000" cy="7108372"/>
          </a:xfrm>
          <a:prstGeom prst="rect">
            <a:avLst/>
          </a:prstGeom>
          <a:solidFill>
            <a:srgbClr val="F2F2F2"/>
          </a:solidFill>
          <a:ln>
            <a:noFill/>
          </a:ln>
        </p:spPr>
      </p:sp>
      <p:grpSp>
        <p:nvGrpSpPr>
          <p:cNvPr id="240" name="Google Shape;240;p40"/>
          <p:cNvGrpSpPr/>
          <p:nvPr/>
        </p:nvGrpSpPr>
        <p:grpSpPr>
          <a:xfrm flipH="1">
            <a:off x="16916400" y="645533"/>
            <a:ext cx="1371600" cy="707886"/>
            <a:chOff x="0" y="645533"/>
            <a:chExt cx="1371600" cy="707886"/>
          </a:xfrm>
        </p:grpSpPr>
        <p:sp>
          <p:nvSpPr>
            <p:cNvPr id="241" name="Google Shape;241;p40"/>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2" name="Google Shape;242;p40"/>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3" name="Google Shape;243;p40"/>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44" name="Google Shape;244;p40"/>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45" name="Google Shape;245;p40"/>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9_Title Slide">
  <p:cSld name="9_Title Slide">
    <p:spTree>
      <p:nvGrpSpPr>
        <p:cNvPr id="1" name="Shape 246"/>
        <p:cNvGrpSpPr/>
        <p:nvPr/>
      </p:nvGrpSpPr>
      <p:grpSpPr>
        <a:xfrm>
          <a:off x="0" y="0"/>
          <a:ext cx="0" cy="0"/>
          <a:chOff x="0" y="0"/>
          <a:chExt cx="0" cy="0"/>
        </a:xfrm>
      </p:grpSpPr>
      <p:grpSp>
        <p:nvGrpSpPr>
          <p:cNvPr id="247" name="Google Shape;247;p41"/>
          <p:cNvGrpSpPr/>
          <p:nvPr/>
        </p:nvGrpSpPr>
        <p:grpSpPr>
          <a:xfrm flipH="1">
            <a:off x="16916400" y="645533"/>
            <a:ext cx="1371600" cy="707886"/>
            <a:chOff x="0" y="645533"/>
            <a:chExt cx="1371600" cy="707886"/>
          </a:xfrm>
        </p:grpSpPr>
        <p:sp>
          <p:nvSpPr>
            <p:cNvPr id="248" name="Google Shape;248;p41"/>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49" name="Google Shape;249;p41"/>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0" name="Google Shape;250;p41"/>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1" name="Google Shape;251;p41"/>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2" name="Google Shape;252;p41"/>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31_Title Slide">
  <p:cSld name="31_Title Slide">
    <p:spTree>
      <p:nvGrpSpPr>
        <p:cNvPr id="1" name="Shape 253"/>
        <p:cNvGrpSpPr/>
        <p:nvPr/>
      </p:nvGrpSpPr>
      <p:grpSpPr>
        <a:xfrm>
          <a:off x="0" y="0"/>
          <a:ext cx="0" cy="0"/>
          <a:chOff x="0" y="0"/>
          <a:chExt cx="0" cy="0"/>
        </a:xfrm>
      </p:grpSpPr>
      <p:grpSp>
        <p:nvGrpSpPr>
          <p:cNvPr id="254" name="Google Shape;254;p42"/>
          <p:cNvGrpSpPr/>
          <p:nvPr/>
        </p:nvGrpSpPr>
        <p:grpSpPr>
          <a:xfrm flipH="1">
            <a:off x="16916400" y="645533"/>
            <a:ext cx="1371600" cy="707886"/>
            <a:chOff x="0" y="645533"/>
            <a:chExt cx="1371600" cy="707886"/>
          </a:xfrm>
        </p:grpSpPr>
        <p:sp>
          <p:nvSpPr>
            <p:cNvPr id="255" name="Google Shape;255;p4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6" name="Google Shape;256;p4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57" name="Google Shape;257;p4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grpSp>
      <p:sp>
        <p:nvSpPr>
          <p:cNvPr id="258" name="Google Shape;258;p42"/>
          <p:cNvSpPr txBox="1">
            <a:spLocks noGrp="1"/>
          </p:cNvSpPr>
          <p:nvPr>
            <p:ph type="body" idx="1"/>
          </p:nvPr>
        </p:nvSpPr>
        <p:spPr>
          <a:xfrm>
            <a:off x="9818919"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r">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59" name="Google Shape;259;p42"/>
          <p:cNvSpPr/>
          <p:nvPr/>
        </p:nvSpPr>
        <p:spPr>
          <a:xfrm>
            <a:off x="16858342"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60" name="Google Shape;260;p42"/>
          <p:cNvSpPr>
            <a:spLocks noGrp="1"/>
          </p:cNvSpPr>
          <p:nvPr>
            <p:ph type="pic" idx="2"/>
          </p:nvPr>
        </p:nvSpPr>
        <p:spPr>
          <a:xfrm>
            <a:off x="8167918" y="2768599"/>
            <a:ext cx="4203700" cy="2730500"/>
          </a:xfrm>
          <a:prstGeom prst="rect">
            <a:avLst/>
          </a:prstGeom>
          <a:solidFill>
            <a:srgbClr val="F2F2F2"/>
          </a:solidFill>
          <a:ln>
            <a:noFill/>
          </a:ln>
        </p:spPr>
      </p:sp>
      <p:sp>
        <p:nvSpPr>
          <p:cNvPr id="261" name="Google Shape;261;p42"/>
          <p:cNvSpPr>
            <a:spLocks noGrp="1"/>
          </p:cNvSpPr>
          <p:nvPr>
            <p:ph type="pic" idx="3"/>
          </p:nvPr>
        </p:nvSpPr>
        <p:spPr>
          <a:xfrm>
            <a:off x="12524018" y="2768599"/>
            <a:ext cx="4203700" cy="2730500"/>
          </a:xfrm>
          <a:prstGeom prst="rect">
            <a:avLst/>
          </a:prstGeom>
          <a:solidFill>
            <a:srgbClr val="F2F2F2"/>
          </a:solidFill>
          <a:ln>
            <a:noFill/>
          </a:ln>
        </p:spPr>
      </p:sp>
      <p:sp>
        <p:nvSpPr>
          <p:cNvPr id="262" name="Google Shape;262;p42"/>
          <p:cNvSpPr>
            <a:spLocks noGrp="1"/>
          </p:cNvSpPr>
          <p:nvPr>
            <p:ph type="pic" idx="4"/>
          </p:nvPr>
        </p:nvSpPr>
        <p:spPr>
          <a:xfrm>
            <a:off x="8167918" y="5651499"/>
            <a:ext cx="4203700" cy="2730500"/>
          </a:xfrm>
          <a:prstGeom prst="rect">
            <a:avLst/>
          </a:prstGeom>
          <a:solidFill>
            <a:srgbClr val="F2F2F2"/>
          </a:solidFill>
          <a:ln>
            <a:noFill/>
          </a:ln>
        </p:spPr>
      </p:sp>
      <p:sp>
        <p:nvSpPr>
          <p:cNvPr id="263" name="Google Shape;263;p42"/>
          <p:cNvSpPr>
            <a:spLocks noGrp="1"/>
          </p:cNvSpPr>
          <p:nvPr>
            <p:ph type="pic" idx="5"/>
          </p:nvPr>
        </p:nvSpPr>
        <p:spPr>
          <a:xfrm>
            <a:off x="12524018" y="5651500"/>
            <a:ext cx="4203700" cy="2730500"/>
          </a:xfrm>
          <a:prstGeom prst="rect">
            <a:avLst/>
          </a:prstGeom>
          <a:solidFill>
            <a:srgbClr val="F2F2F2"/>
          </a:solid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264"/>
        <p:cNvGrpSpPr/>
        <p:nvPr/>
      </p:nvGrpSpPr>
      <p:grpSpPr>
        <a:xfrm>
          <a:off x="0" y="0"/>
          <a:ext cx="0" cy="0"/>
          <a:chOff x="0" y="0"/>
          <a:chExt cx="0" cy="0"/>
        </a:xfrm>
      </p:grpSpPr>
      <p:sp>
        <p:nvSpPr>
          <p:cNvPr id="265" name="Google Shape;265;p43"/>
          <p:cNvSpPr>
            <a:spLocks noGrp="1"/>
          </p:cNvSpPr>
          <p:nvPr>
            <p:ph type="pic" idx="2"/>
          </p:nvPr>
        </p:nvSpPr>
        <p:spPr>
          <a:xfrm>
            <a:off x="1752600" y="0"/>
            <a:ext cx="10025063" cy="10287000"/>
          </a:xfrm>
          <a:prstGeom prst="rect">
            <a:avLst/>
          </a:prstGeom>
          <a:solidFill>
            <a:srgbClr val="F2F2F2">
              <a:alpha val="77647"/>
            </a:srgbClr>
          </a:solid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25"/>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19_Title Slide">
  <p:cSld name="19_Title Slide">
    <p:spTree>
      <p:nvGrpSpPr>
        <p:cNvPr id="1" name="Shape 266"/>
        <p:cNvGrpSpPr/>
        <p:nvPr/>
      </p:nvGrpSpPr>
      <p:grpSpPr>
        <a:xfrm>
          <a:off x="0" y="0"/>
          <a:ext cx="0" cy="0"/>
          <a:chOff x="0" y="0"/>
          <a:chExt cx="0" cy="0"/>
        </a:xfrm>
      </p:grpSpPr>
      <p:sp>
        <p:nvSpPr>
          <p:cNvPr id="267" name="Google Shape;267;p44"/>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68" name="Google Shape;268;p44"/>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70_Title Slide">
  <p:cSld name="70_Title Slide">
    <p:spTree>
      <p:nvGrpSpPr>
        <p:cNvPr id="1" name="Shape 269"/>
        <p:cNvGrpSpPr/>
        <p:nvPr/>
      </p:nvGrpSpPr>
      <p:grpSpPr>
        <a:xfrm>
          <a:off x="0" y="0"/>
          <a:ext cx="0" cy="0"/>
          <a:chOff x="0" y="0"/>
          <a:chExt cx="0" cy="0"/>
        </a:xfrm>
      </p:grpSpPr>
      <p:sp>
        <p:nvSpPr>
          <p:cNvPr id="270" name="Google Shape;270;p45"/>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1" name="Google Shape;271;p45"/>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72" name="Google Shape;272;p45"/>
          <p:cNvSpPr>
            <a:spLocks noGrp="1"/>
          </p:cNvSpPr>
          <p:nvPr>
            <p:ph type="pic" idx="2"/>
          </p:nvPr>
        </p:nvSpPr>
        <p:spPr>
          <a:xfrm>
            <a:off x="13948229" y="0"/>
            <a:ext cx="4339771" cy="10287000"/>
          </a:xfrm>
          <a:prstGeom prst="rect">
            <a:avLst/>
          </a:prstGeom>
          <a:solidFill>
            <a:srgbClr val="F2F2F2"/>
          </a:solid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21_Title Slide">
  <p:cSld name="21_Title Slide">
    <p:spTree>
      <p:nvGrpSpPr>
        <p:cNvPr id="1" name="Shape 273"/>
        <p:cNvGrpSpPr/>
        <p:nvPr/>
      </p:nvGrpSpPr>
      <p:grpSpPr>
        <a:xfrm>
          <a:off x="0" y="0"/>
          <a:ext cx="0" cy="0"/>
          <a:chOff x="0" y="0"/>
          <a:chExt cx="0" cy="0"/>
        </a:xfrm>
      </p:grpSpPr>
      <p:sp>
        <p:nvSpPr>
          <p:cNvPr id="274" name="Google Shape;274;p46"/>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20_Title Slide">
  <p:cSld name="20_Title Slide">
    <p:spTree>
      <p:nvGrpSpPr>
        <p:cNvPr id="1" name="Shape 275"/>
        <p:cNvGrpSpPr/>
        <p:nvPr/>
      </p:nvGrpSpPr>
      <p:grpSpPr>
        <a:xfrm>
          <a:off x="0" y="0"/>
          <a:ext cx="0" cy="0"/>
          <a:chOff x="0" y="0"/>
          <a:chExt cx="0" cy="0"/>
        </a:xfrm>
      </p:grpSpPr>
      <p:sp>
        <p:nvSpPr>
          <p:cNvPr id="276" name="Google Shape;276;p47"/>
          <p:cNvSpPr txBox="1">
            <a:spLocks noGrp="1"/>
          </p:cNvSpPr>
          <p:nvPr>
            <p:ph type="body" idx="1"/>
          </p:nvPr>
        </p:nvSpPr>
        <p:spPr>
          <a:xfrm>
            <a:off x="10684701" y="1943100"/>
            <a:ext cx="6231699"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77" name="Google Shape;277;p4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69_Title Slide">
  <p:cSld name="69_Title Slide">
    <p:spTree>
      <p:nvGrpSpPr>
        <p:cNvPr id="1" name="Shape 278"/>
        <p:cNvGrpSpPr/>
        <p:nvPr/>
      </p:nvGrpSpPr>
      <p:grpSpPr>
        <a:xfrm>
          <a:off x="0" y="0"/>
          <a:ext cx="0" cy="0"/>
          <a:chOff x="0" y="0"/>
          <a:chExt cx="0" cy="0"/>
        </a:xfrm>
      </p:grpSpPr>
      <p:sp>
        <p:nvSpPr>
          <p:cNvPr id="279" name="Google Shape;279;p48"/>
          <p:cNvSpPr txBox="1">
            <a:spLocks noGrp="1"/>
          </p:cNvSpPr>
          <p:nvPr>
            <p:ph type="body" idx="1"/>
          </p:nvPr>
        </p:nvSpPr>
        <p:spPr>
          <a:xfrm>
            <a:off x="10684701" y="1943100"/>
            <a:ext cx="6231699" cy="44722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0" name="Google Shape;280;p4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1" name="Google Shape;281;p48"/>
          <p:cNvSpPr>
            <a:spLocks noGrp="1"/>
          </p:cNvSpPr>
          <p:nvPr>
            <p:ph type="pic" idx="2"/>
          </p:nvPr>
        </p:nvSpPr>
        <p:spPr>
          <a:xfrm>
            <a:off x="-1" y="0"/>
            <a:ext cx="9144000" cy="4397829"/>
          </a:xfrm>
          <a:prstGeom prst="rect">
            <a:avLst/>
          </a:prstGeom>
          <a:solidFill>
            <a:srgbClr val="F2F2F2"/>
          </a:solidFill>
          <a:ln>
            <a:noFill/>
          </a:ln>
        </p:spPr>
      </p:sp>
      <p:sp>
        <p:nvSpPr>
          <p:cNvPr id="282" name="Google Shape;282;p48"/>
          <p:cNvSpPr>
            <a:spLocks noGrp="1"/>
          </p:cNvSpPr>
          <p:nvPr>
            <p:ph type="chart" idx="3"/>
          </p:nvPr>
        </p:nvSpPr>
        <p:spPr>
          <a:xfrm>
            <a:off x="914401" y="5240338"/>
            <a:ext cx="7213600" cy="4106862"/>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R="0" lvl="1"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R="0" lvl="2"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R="0" lvl="3"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R="0" lvl="4"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R="0" lvl="5"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R="0" lvl="6"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R="0" lvl="7"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R="0" lvl="8"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58_Title Slide">
  <p:cSld name="58_Title Slide">
    <p:spTree>
      <p:nvGrpSpPr>
        <p:cNvPr id="1" name="Shape 283"/>
        <p:cNvGrpSpPr/>
        <p:nvPr/>
      </p:nvGrpSpPr>
      <p:grpSpPr>
        <a:xfrm>
          <a:off x="0" y="0"/>
          <a:ext cx="0" cy="0"/>
          <a:chOff x="0" y="0"/>
          <a:chExt cx="0" cy="0"/>
        </a:xfrm>
      </p:grpSpPr>
      <p:sp>
        <p:nvSpPr>
          <p:cNvPr id="284" name="Google Shape;284;p4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5" name="Google Shape;285;p4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55_Title Slide">
  <p:cSld name="55_Title Slide">
    <p:spTree>
      <p:nvGrpSpPr>
        <p:cNvPr id="1" name="Shape 286"/>
        <p:cNvGrpSpPr/>
        <p:nvPr/>
      </p:nvGrpSpPr>
      <p:grpSpPr>
        <a:xfrm>
          <a:off x="0" y="0"/>
          <a:ext cx="0" cy="0"/>
          <a:chOff x="0" y="0"/>
          <a:chExt cx="0" cy="0"/>
        </a:xfrm>
      </p:grpSpPr>
      <p:sp>
        <p:nvSpPr>
          <p:cNvPr id="287" name="Google Shape;287;p50"/>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88" name="Google Shape;288;p50"/>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89" name="Google Shape;289;p50"/>
          <p:cNvSpPr>
            <a:spLocks noGrp="1"/>
          </p:cNvSpPr>
          <p:nvPr>
            <p:ph type="pic" idx="2"/>
          </p:nvPr>
        </p:nvSpPr>
        <p:spPr>
          <a:xfrm>
            <a:off x="1371600" y="4356100"/>
            <a:ext cx="4508500" cy="4508500"/>
          </a:xfrm>
          <a:prstGeom prst="rect">
            <a:avLst/>
          </a:prstGeom>
          <a:solidFill>
            <a:srgbClr val="F2F2F2"/>
          </a:solidFill>
          <a:ln>
            <a:noFill/>
          </a:ln>
        </p:spPr>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56_Title Slide">
  <p:cSld name="56_Title Slide">
    <p:spTree>
      <p:nvGrpSpPr>
        <p:cNvPr id="1" name="Shape 290"/>
        <p:cNvGrpSpPr/>
        <p:nvPr/>
      </p:nvGrpSpPr>
      <p:grpSpPr>
        <a:xfrm>
          <a:off x="0" y="0"/>
          <a:ext cx="0" cy="0"/>
          <a:chOff x="0" y="0"/>
          <a:chExt cx="0" cy="0"/>
        </a:xfrm>
      </p:grpSpPr>
      <p:sp>
        <p:nvSpPr>
          <p:cNvPr id="291" name="Google Shape;291;p51"/>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2" name="Google Shape;292;p51"/>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293" name="Google Shape;293;p51"/>
          <p:cNvSpPr>
            <a:spLocks noGrp="1"/>
          </p:cNvSpPr>
          <p:nvPr>
            <p:ph type="pic" idx="2"/>
          </p:nvPr>
        </p:nvSpPr>
        <p:spPr>
          <a:xfrm>
            <a:off x="1371600" y="3670300"/>
            <a:ext cx="5410200" cy="5410200"/>
          </a:xfrm>
          <a:prstGeom prst="rect">
            <a:avLst/>
          </a:prstGeom>
          <a:solidFill>
            <a:srgbClr val="F2F2F2"/>
          </a:solid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54_Title Slide">
  <p:cSld name="54_Title Slide">
    <p:spTree>
      <p:nvGrpSpPr>
        <p:cNvPr id="1" name="Shape 294"/>
        <p:cNvGrpSpPr/>
        <p:nvPr/>
      </p:nvGrpSpPr>
      <p:grpSpPr>
        <a:xfrm>
          <a:off x="0" y="0"/>
          <a:ext cx="0" cy="0"/>
          <a:chOff x="0" y="0"/>
          <a:chExt cx="0" cy="0"/>
        </a:xfrm>
      </p:grpSpPr>
      <p:sp>
        <p:nvSpPr>
          <p:cNvPr id="295" name="Google Shape;295;p52"/>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6" name="Google Shape;296;p52"/>
          <p:cNvSpPr>
            <a:spLocks noGrp="1"/>
          </p:cNvSpPr>
          <p:nvPr>
            <p:ph type="pic" idx="2"/>
          </p:nvPr>
        </p:nvSpPr>
        <p:spPr>
          <a:xfrm>
            <a:off x="6381750" y="3670300"/>
            <a:ext cx="5524500" cy="4508500"/>
          </a:xfrm>
          <a:prstGeom prst="rect">
            <a:avLst/>
          </a:prstGeom>
          <a:solidFill>
            <a:srgbClr val="F2F2F2"/>
          </a:solid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47_Title Slide">
  <p:cSld name="47_Title Slide">
    <p:spTree>
      <p:nvGrpSpPr>
        <p:cNvPr id="1" name="Shape 297"/>
        <p:cNvGrpSpPr/>
        <p:nvPr/>
      </p:nvGrpSpPr>
      <p:grpSpPr>
        <a:xfrm>
          <a:off x="0" y="0"/>
          <a:ext cx="0" cy="0"/>
          <a:chOff x="0" y="0"/>
          <a:chExt cx="0" cy="0"/>
        </a:xfrm>
      </p:grpSpPr>
      <p:sp>
        <p:nvSpPr>
          <p:cNvPr id="298" name="Google Shape;298;p53"/>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299" name="Google Shape;299;p53"/>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00" name="Google Shape;300;p53"/>
          <p:cNvSpPr>
            <a:spLocks noGrp="1"/>
          </p:cNvSpPr>
          <p:nvPr>
            <p:ph type="pic" idx="2"/>
          </p:nvPr>
        </p:nvSpPr>
        <p:spPr>
          <a:xfrm>
            <a:off x="9122228" y="1222830"/>
            <a:ext cx="3802743" cy="3802743"/>
          </a:xfrm>
          <a:prstGeom prst="rect">
            <a:avLst/>
          </a:prstGeom>
          <a:solidFill>
            <a:srgbClr val="F2F2F2"/>
          </a:solidFill>
          <a:ln>
            <a:noFill/>
          </a:ln>
        </p:spPr>
      </p:sp>
      <p:sp>
        <p:nvSpPr>
          <p:cNvPr id="301" name="Google Shape;301;p53"/>
          <p:cNvSpPr>
            <a:spLocks noGrp="1"/>
          </p:cNvSpPr>
          <p:nvPr>
            <p:ph type="pic" idx="3"/>
          </p:nvPr>
        </p:nvSpPr>
        <p:spPr>
          <a:xfrm>
            <a:off x="13113657" y="1222830"/>
            <a:ext cx="3802743" cy="3802743"/>
          </a:xfrm>
          <a:prstGeom prst="rect">
            <a:avLst/>
          </a:prstGeom>
          <a:solidFill>
            <a:srgbClr val="F2F2F2"/>
          </a:solidFill>
          <a:ln>
            <a:noFill/>
          </a:ln>
        </p:spPr>
      </p:sp>
      <p:sp>
        <p:nvSpPr>
          <p:cNvPr id="302" name="Google Shape;302;p53"/>
          <p:cNvSpPr>
            <a:spLocks noGrp="1"/>
          </p:cNvSpPr>
          <p:nvPr>
            <p:ph type="pic" idx="4"/>
          </p:nvPr>
        </p:nvSpPr>
        <p:spPr>
          <a:xfrm>
            <a:off x="9122228" y="5214259"/>
            <a:ext cx="3802743" cy="3802743"/>
          </a:xfrm>
          <a:prstGeom prst="rect">
            <a:avLst/>
          </a:prstGeom>
          <a:solidFill>
            <a:srgbClr val="F2F2F2"/>
          </a:solidFill>
          <a:ln>
            <a:noFill/>
          </a:ln>
        </p:spPr>
      </p:sp>
      <p:sp>
        <p:nvSpPr>
          <p:cNvPr id="303" name="Google Shape;303;p53"/>
          <p:cNvSpPr>
            <a:spLocks noGrp="1"/>
          </p:cNvSpPr>
          <p:nvPr>
            <p:ph type="pic" idx="5"/>
          </p:nvPr>
        </p:nvSpPr>
        <p:spPr>
          <a:xfrm>
            <a:off x="13113657" y="5214259"/>
            <a:ext cx="3802743" cy="3802743"/>
          </a:xfrm>
          <a:prstGeom prst="rect">
            <a:avLst/>
          </a:prstGeom>
          <a:solidFill>
            <a:srgbClr val="F2F2F2"/>
          </a:solid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51_Title Slide">
  <p:cSld name="51_Title Slide">
    <p:spTree>
      <p:nvGrpSpPr>
        <p:cNvPr id="1" name="Shape 26"/>
        <p:cNvGrpSpPr/>
        <p:nvPr/>
      </p:nvGrpSpPr>
      <p:grpSpPr>
        <a:xfrm>
          <a:off x="0" y="0"/>
          <a:ext cx="0" cy="0"/>
          <a:chOff x="0" y="0"/>
          <a:chExt cx="0" cy="0"/>
        </a:xfrm>
      </p:grpSpPr>
      <p:sp>
        <p:nvSpPr>
          <p:cNvPr id="27" name="Google Shape;27;p9"/>
          <p:cNvSpPr>
            <a:spLocks noGrp="1"/>
          </p:cNvSpPr>
          <p:nvPr>
            <p:ph type="pic" idx="2"/>
          </p:nvPr>
        </p:nvSpPr>
        <p:spPr>
          <a:xfrm>
            <a:off x="4634754" y="1620745"/>
            <a:ext cx="2585196" cy="2585196"/>
          </a:xfrm>
          <a:prstGeom prst="rect">
            <a:avLst/>
          </a:prstGeom>
          <a:solidFill>
            <a:srgbClr val="F2F2F2"/>
          </a:solidFill>
          <a:ln>
            <a:noFill/>
          </a:ln>
        </p:spPr>
      </p:sp>
      <p:sp>
        <p:nvSpPr>
          <p:cNvPr id="28" name="Google Shape;28;p9"/>
          <p:cNvSpPr>
            <a:spLocks noGrp="1"/>
          </p:cNvSpPr>
          <p:nvPr>
            <p:ph type="pic" idx="3"/>
          </p:nvPr>
        </p:nvSpPr>
        <p:spPr>
          <a:xfrm>
            <a:off x="4634754" y="4480859"/>
            <a:ext cx="2585196" cy="2585196"/>
          </a:xfrm>
          <a:prstGeom prst="rect">
            <a:avLst/>
          </a:prstGeom>
          <a:solidFill>
            <a:srgbClr val="F2F2F2"/>
          </a:solidFill>
          <a:ln>
            <a:noFill/>
          </a:ln>
        </p:spPr>
      </p:sp>
      <p:sp>
        <p:nvSpPr>
          <p:cNvPr id="29" name="Google Shape;29;p9"/>
          <p:cNvSpPr>
            <a:spLocks noGrp="1"/>
          </p:cNvSpPr>
          <p:nvPr>
            <p:ph type="pic" idx="4"/>
          </p:nvPr>
        </p:nvSpPr>
        <p:spPr>
          <a:xfrm>
            <a:off x="11068050" y="3050802"/>
            <a:ext cx="2585196" cy="2585196"/>
          </a:xfrm>
          <a:prstGeom prst="rect">
            <a:avLst/>
          </a:prstGeom>
          <a:solidFill>
            <a:srgbClr val="F2F2F2"/>
          </a:solidFill>
          <a:ln>
            <a:noFill/>
          </a:ln>
        </p:spPr>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42_Title Slide">
  <p:cSld name="42_Title Slide">
    <p:spTree>
      <p:nvGrpSpPr>
        <p:cNvPr id="1" name="Shape 304"/>
        <p:cNvGrpSpPr/>
        <p:nvPr/>
      </p:nvGrpSpPr>
      <p:grpSpPr>
        <a:xfrm>
          <a:off x="0" y="0"/>
          <a:ext cx="0" cy="0"/>
          <a:chOff x="0" y="0"/>
          <a:chExt cx="0" cy="0"/>
        </a:xfrm>
      </p:grpSpPr>
      <p:sp>
        <p:nvSpPr>
          <p:cNvPr id="305" name="Google Shape;305;p54"/>
          <p:cNvSpPr>
            <a:spLocks noGrp="1"/>
          </p:cNvSpPr>
          <p:nvPr>
            <p:ph type="pic" idx="2"/>
          </p:nvPr>
        </p:nvSpPr>
        <p:spPr>
          <a:xfrm>
            <a:off x="7785100" y="3552373"/>
            <a:ext cx="2717800" cy="2717800"/>
          </a:xfrm>
          <a:prstGeom prst="rect">
            <a:avLst/>
          </a:prstGeom>
          <a:solidFill>
            <a:srgbClr val="F2F2F2"/>
          </a:solidFill>
          <a:ln>
            <a:noFill/>
          </a:ln>
        </p:spPr>
      </p:sp>
      <p:sp>
        <p:nvSpPr>
          <p:cNvPr id="306" name="Google Shape;306;p54"/>
          <p:cNvSpPr>
            <a:spLocks noGrp="1"/>
          </p:cNvSpPr>
          <p:nvPr>
            <p:ph type="pic" idx="3"/>
          </p:nvPr>
        </p:nvSpPr>
        <p:spPr>
          <a:xfrm>
            <a:off x="7785100" y="6745516"/>
            <a:ext cx="2717800" cy="2717800"/>
          </a:xfrm>
          <a:prstGeom prst="rect">
            <a:avLst/>
          </a:prstGeom>
          <a:solidFill>
            <a:srgbClr val="F2F2F2"/>
          </a:solidFill>
          <a:ln>
            <a:noFill/>
          </a:ln>
        </p:spPr>
      </p:sp>
      <p:sp>
        <p:nvSpPr>
          <p:cNvPr id="307" name="Google Shape;307;p5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3_Title Slide">
  <p:cSld name="43_Title Slide">
    <p:spTree>
      <p:nvGrpSpPr>
        <p:cNvPr id="1" name="Shape 308"/>
        <p:cNvGrpSpPr/>
        <p:nvPr/>
      </p:nvGrpSpPr>
      <p:grpSpPr>
        <a:xfrm>
          <a:off x="0" y="0"/>
          <a:ext cx="0" cy="0"/>
          <a:chOff x="0" y="0"/>
          <a:chExt cx="0" cy="0"/>
        </a:xfrm>
      </p:grpSpPr>
      <p:sp>
        <p:nvSpPr>
          <p:cNvPr id="309" name="Google Shape;309;p55"/>
          <p:cNvSpPr>
            <a:spLocks noGrp="1"/>
          </p:cNvSpPr>
          <p:nvPr>
            <p:ph type="pic" idx="2"/>
          </p:nvPr>
        </p:nvSpPr>
        <p:spPr>
          <a:xfrm>
            <a:off x="6130471" y="3552373"/>
            <a:ext cx="2717800" cy="2717800"/>
          </a:xfrm>
          <a:prstGeom prst="rect">
            <a:avLst/>
          </a:prstGeom>
          <a:solidFill>
            <a:srgbClr val="F2F2F2"/>
          </a:solidFill>
          <a:ln>
            <a:noFill/>
          </a:ln>
        </p:spPr>
      </p:sp>
      <p:sp>
        <p:nvSpPr>
          <p:cNvPr id="310" name="Google Shape;310;p55"/>
          <p:cNvSpPr>
            <a:spLocks noGrp="1"/>
          </p:cNvSpPr>
          <p:nvPr>
            <p:ph type="pic" idx="3"/>
          </p:nvPr>
        </p:nvSpPr>
        <p:spPr>
          <a:xfrm>
            <a:off x="6130471" y="6745516"/>
            <a:ext cx="2717800" cy="2717800"/>
          </a:xfrm>
          <a:prstGeom prst="rect">
            <a:avLst/>
          </a:prstGeom>
          <a:solidFill>
            <a:srgbClr val="F2F2F2"/>
          </a:solidFill>
          <a:ln>
            <a:noFill/>
          </a:ln>
        </p:spPr>
      </p:sp>
      <p:sp>
        <p:nvSpPr>
          <p:cNvPr id="311" name="Google Shape;311;p55"/>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2" name="Google Shape;312;p55"/>
          <p:cNvSpPr>
            <a:spLocks noGrp="1"/>
          </p:cNvSpPr>
          <p:nvPr>
            <p:ph type="pic" idx="4"/>
          </p:nvPr>
        </p:nvSpPr>
        <p:spPr>
          <a:xfrm>
            <a:off x="9459263" y="3552373"/>
            <a:ext cx="2717800" cy="2717800"/>
          </a:xfrm>
          <a:prstGeom prst="rect">
            <a:avLst/>
          </a:prstGeom>
          <a:solidFill>
            <a:srgbClr val="F2F2F2"/>
          </a:solidFill>
          <a:ln>
            <a:noFill/>
          </a:ln>
        </p:spPr>
      </p:sp>
      <p:sp>
        <p:nvSpPr>
          <p:cNvPr id="313" name="Google Shape;313;p55"/>
          <p:cNvSpPr>
            <a:spLocks noGrp="1"/>
          </p:cNvSpPr>
          <p:nvPr>
            <p:ph type="pic" idx="5"/>
          </p:nvPr>
        </p:nvSpPr>
        <p:spPr>
          <a:xfrm>
            <a:off x="9459263" y="6745516"/>
            <a:ext cx="2717800" cy="2717800"/>
          </a:xfrm>
          <a:prstGeom prst="rect">
            <a:avLst/>
          </a:prstGeom>
          <a:solidFill>
            <a:srgbClr val="F2F2F2"/>
          </a:solid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41_Title Slide">
  <p:cSld name="41_Title Slide">
    <p:spTree>
      <p:nvGrpSpPr>
        <p:cNvPr id="1" name="Shape 314"/>
        <p:cNvGrpSpPr/>
        <p:nvPr/>
      </p:nvGrpSpPr>
      <p:grpSpPr>
        <a:xfrm>
          <a:off x="0" y="0"/>
          <a:ext cx="0" cy="0"/>
          <a:chOff x="0" y="0"/>
          <a:chExt cx="0" cy="0"/>
        </a:xfrm>
      </p:grpSpPr>
      <p:sp>
        <p:nvSpPr>
          <p:cNvPr id="315" name="Google Shape;315;p56"/>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16" name="Google Shape;316;p56"/>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17" name="Google Shape;317;p56"/>
          <p:cNvSpPr>
            <a:spLocks noGrp="1"/>
          </p:cNvSpPr>
          <p:nvPr>
            <p:ph type="pic" idx="2"/>
          </p:nvPr>
        </p:nvSpPr>
        <p:spPr>
          <a:xfrm>
            <a:off x="4497872" y="3928716"/>
            <a:ext cx="1893036" cy="1893036"/>
          </a:xfrm>
          <a:prstGeom prst="rect">
            <a:avLst/>
          </a:prstGeom>
          <a:solidFill>
            <a:srgbClr val="F2F2F2"/>
          </a:solidFill>
          <a:ln>
            <a:noFill/>
          </a:ln>
        </p:spPr>
      </p:sp>
      <p:sp>
        <p:nvSpPr>
          <p:cNvPr id="318" name="Google Shape;318;p56"/>
          <p:cNvSpPr>
            <a:spLocks noGrp="1"/>
          </p:cNvSpPr>
          <p:nvPr>
            <p:ph type="pic" idx="3"/>
          </p:nvPr>
        </p:nvSpPr>
        <p:spPr>
          <a:xfrm>
            <a:off x="8197481" y="3928715"/>
            <a:ext cx="1893036" cy="1893036"/>
          </a:xfrm>
          <a:prstGeom prst="rect">
            <a:avLst/>
          </a:prstGeom>
          <a:solidFill>
            <a:srgbClr val="F2F2F2"/>
          </a:solidFill>
          <a:ln>
            <a:noFill/>
          </a:ln>
        </p:spPr>
      </p:sp>
      <p:sp>
        <p:nvSpPr>
          <p:cNvPr id="319" name="Google Shape;319;p56"/>
          <p:cNvSpPr>
            <a:spLocks noGrp="1"/>
          </p:cNvSpPr>
          <p:nvPr>
            <p:ph type="pic" idx="4"/>
          </p:nvPr>
        </p:nvSpPr>
        <p:spPr>
          <a:xfrm>
            <a:off x="11956680" y="3928715"/>
            <a:ext cx="1893036" cy="1893036"/>
          </a:xfrm>
          <a:prstGeom prst="rect">
            <a:avLst/>
          </a:prstGeom>
          <a:solidFill>
            <a:srgbClr val="F2F2F2"/>
          </a:solid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39_Title Slide">
  <p:cSld name="39_Title Slide">
    <p:spTree>
      <p:nvGrpSpPr>
        <p:cNvPr id="1" name="Shape 320"/>
        <p:cNvGrpSpPr/>
        <p:nvPr/>
      </p:nvGrpSpPr>
      <p:grpSpPr>
        <a:xfrm>
          <a:off x="0" y="0"/>
          <a:ext cx="0" cy="0"/>
          <a:chOff x="0" y="0"/>
          <a:chExt cx="0" cy="0"/>
        </a:xfrm>
      </p:grpSpPr>
      <p:sp>
        <p:nvSpPr>
          <p:cNvPr id="321" name="Google Shape;321;p57"/>
          <p:cNvSpPr txBox="1">
            <a:spLocks noGrp="1"/>
          </p:cNvSpPr>
          <p:nvPr>
            <p:ph type="body" idx="1"/>
          </p:nvPr>
        </p:nvSpPr>
        <p:spPr>
          <a:xfrm>
            <a:off x="1371600" y="1943100"/>
            <a:ext cx="5242143" cy="2324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2" name="Google Shape;322;p57"/>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3" name="Google Shape;323;p57"/>
          <p:cNvSpPr>
            <a:spLocks noGrp="1"/>
          </p:cNvSpPr>
          <p:nvPr>
            <p:ph type="pic" idx="2"/>
          </p:nvPr>
        </p:nvSpPr>
        <p:spPr>
          <a:xfrm>
            <a:off x="6778171" y="0"/>
            <a:ext cx="3726991" cy="3643086"/>
          </a:xfrm>
          <a:prstGeom prst="rect">
            <a:avLst/>
          </a:prstGeom>
          <a:solidFill>
            <a:srgbClr val="F2F2F2">
              <a:alpha val="76862"/>
            </a:srgbClr>
          </a:solidFill>
          <a:ln>
            <a:noFill/>
          </a:ln>
        </p:spPr>
      </p:sp>
      <p:sp>
        <p:nvSpPr>
          <p:cNvPr id="324" name="Google Shape;324;p57"/>
          <p:cNvSpPr>
            <a:spLocks noGrp="1"/>
          </p:cNvSpPr>
          <p:nvPr>
            <p:ph type="pic" idx="3"/>
          </p:nvPr>
        </p:nvSpPr>
        <p:spPr>
          <a:xfrm>
            <a:off x="10669590" y="-1"/>
            <a:ext cx="3726991" cy="3643086"/>
          </a:xfrm>
          <a:prstGeom prst="rect">
            <a:avLst/>
          </a:prstGeom>
          <a:solidFill>
            <a:srgbClr val="F2F2F2">
              <a:alpha val="76862"/>
            </a:srgbClr>
          </a:solidFill>
          <a:ln>
            <a:noFill/>
          </a:ln>
        </p:spPr>
      </p:sp>
      <p:sp>
        <p:nvSpPr>
          <p:cNvPr id="325" name="Google Shape;325;p57"/>
          <p:cNvSpPr>
            <a:spLocks noGrp="1"/>
          </p:cNvSpPr>
          <p:nvPr>
            <p:ph type="pic" idx="4"/>
          </p:nvPr>
        </p:nvSpPr>
        <p:spPr>
          <a:xfrm>
            <a:off x="14561009" y="-1"/>
            <a:ext cx="3726991" cy="3643086"/>
          </a:xfrm>
          <a:prstGeom prst="rect">
            <a:avLst/>
          </a:prstGeom>
          <a:solidFill>
            <a:srgbClr val="F2F2F2">
              <a:alpha val="76862"/>
            </a:srgbClr>
          </a:solid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37_Title Slide">
  <p:cSld name="37_Title Slide">
    <p:spTree>
      <p:nvGrpSpPr>
        <p:cNvPr id="1" name="Shape 326"/>
        <p:cNvGrpSpPr/>
        <p:nvPr/>
      </p:nvGrpSpPr>
      <p:grpSpPr>
        <a:xfrm>
          <a:off x="0" y="0"/>
          <a:ext cx="0" cy="0"/>
          <a:chOff x="0" y="0"/>
          <a:chExt cx="0" cy="0"/>
        </a:xfrm>
      </p:grpSpPr>
      <p:sp>
        <p:nvSpPr>
          <p:cNvPr id="327" name="Google Shape;327;p58"/>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28" name="Google Shape;328;p58"/>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29" name="Google Shape;329;p58"/>
          <p:cNvSpPr>
            <a:spLocks noGrp="1"/>
          </p:cNvSpPr>
          <p:nvPr>
            <p:ph type="pic" idx="2"/>
          </p:nvPr>
        </p:nvSpPr>
        <p:spPr>
          <a:xfrm>
            <a:off x="1371599" y="3327400"/>
            <a:ext cx="5600700" cy="5016500"/>
          </a:xfrm>
          <a:prstGeom prst="rect">
            <a:avLst/>
          </a:prstGeom>
          <a:solidFill>
            <a:srgbClr val="F2F2F2"/>
          </a:solid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35_Title Slide">
  <p:cSld name="35_Title Slide">
    <p:spTree>
      <p:nvGrpSpPr>
        <p:cNvPr id="1" name="Shape 330"/>
        <p:cNvGrpSpPr/>
        <p:nvPr/>
      </p:nvGrpSpPr>
      <p:grpSpPr>
        <a:xfrm>
          <a:off x="0" y="0"/>
          <a:ext cx="0" cy="0"/>
          <a:chOff x="0" y="0"/>
          <a:chExt cx="0" cy="0"/>
        </a:xfrm>
      </p:grpSpPr>
      <p:sp>
        <p:nvSpPr>
          <p:cNvPr id="331" name="Google Shape;331;p59"/>
          <p:cNvSpPr txBox="1">
            <a:spLocks noGrp="1"/>
          </p:cNvSpPr>
          <p:nvPr>
            <p:ph type="body" idx="1"/>
          </p:nvPr>
        </p:nvSpPr>
        <p:spPr>
          <a:xfrm>
            <a:off x="1371600"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2" name="Google Shape;332;p59"/>
          <p:cNvSpPr/>
          <p:nvPr/>
        </p:nvSpPr>
        <p:spPr>
          <a:xfrm>
            <a:off x="0"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33" name="Google Shape;333;p59"/>
          <p:cNvSpPr>
            <a:spLocks noGrp="1"/>
          </p:cNvSpPr>
          <p:nvPr>
            <p:ph type="pic" idx="2"/>
          </p:nvPr>
        </p:nvSpPr>
        <p:spPr>
          <a:xfrm>
            <a:off x="0" y="3802744"/>
            <a:ext cx="4572000" cy="6484256"/>
          </a:xfrm>
          <a:prstGeom prst="rect">
            <a:avLst/>
          </a:prstGeom>
          <a:solidFill>
            <a:srgbClr val="F2F2F2"/>
          </a:solidFill>
          <a:ln>
            <a:noFill/>
          </a:ln>
        </p:spPr>
      </p:sp>
      <p:sp>
        <p:nvSpPr>
          <p:cNvPr id="334" name="Google Shape;334;p59"/>
          <p:cNvSpPr>
            <a:spLocks noGrp="1"/>
          </p:cNvSpPr>
          <p:nvPr>
            <p:ph type="pic" idx="3"/>
          </p:nvPr>
        </p:nvSpPr>
        <p:spPr>
          <a:xfrm>
            <a:off x="9143998" y="3802744"/>
            <a:ext cx="4572000" cy="6484256"/>
          </a:xfrm>
          <a:prstGeom prst="rect">
            <a:avLst/>
          </a:prstGeom>
          <a:solidFill>
            <a:srgbClr val="F2F2F2"/>
          </a:solidFill>
          <a:ln>
            <a:noFill/>
          </a:ln>
        </p:spPr>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59_Title Slide">
  <p:cSld name="59_Title Slide">
    <p:spTree>
      <p:nvGrpSpPr>
        <p:cNvPr id="1" name="Shape 335"/>
        <p:cNvGrpSpPr/>
        <p:nvPr/>
      </p:nvGrpSpPr>
      <p:grpSpPr>
        <a:xfrm>
          <a:off x="0" y="0"/>
          <a:ext cx="0" cy="0"/>
          <a:chOff x="0" y="0"/>
          <a:chExt cx="0" cy="0"/>
        </a:xfrm>
      </p:grpSpPr>
      <p:sp>
        <p:nvSpPr>
          <p:cNvPr id="336" name="Google Shape;336;p60"/>
          <p:cNvSpPr txBox="1">
            <a:spLocks noGrp="1"/>
          </p:cNvSpPr>
          <p:nvPr>
            <p:ph type="body" idx="1"/>
          </p:nvPr>
        </p:nvSpPr>
        <p:spPr>
          <a:xfrm>
            <a:off x="1371600" y="4586515"/>
            <a:ext cx="5885543" cy="3690357"/>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37" name="Google Shape;337;p60"/>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23_Title Slide">
  <p:cSld name="23_Title Slide">
    <p:spTree>
      <p:nvGrpSpPr>
        <p:cNvPr id="1" name="Shape 338"/>
        <p:cNvGrpSpPr/>
        <p:nvPr/>
      </p:nvGrpSpPr>
      <p:grpSpPr>
        <a:xfrm>
          <a:off x="0" y="0"/>
          <a:ext cx="0" cy="0"/>
          <a:chOff x="0" y="0"/>
          <a:chExt cx="0" cy="0"/>
        </a:xfrm>
      </p:grpSpPr>
      <p:sp>
        <p:nvSpPr>
          <p:cNvPr id="339" name="Google Shape;339;p61"/>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0" name="Google Shape;340;p61"/>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1" name="Google Shape;341;p61"/>
          <p:cNvSpPr>
            <a:spLocks noGrp="1"/>
          </p:cNvSpPr>
          <p:nvPr>
            <p:ph type="pic" idx="2"/>
          </p:nvPr>
        </p:nvSpPr>
        <p:spPr>
          <a:xfrm>
            <a:off x="14505140" y="2104371"/>
            <a:ext cx="3782859" cy="3419607"/>
          </a:xfrm>
          <a:prstGeom prst="rect">
            <a:avLst/>
          </a:prstGeom>
          <a:solidFill>
            <a:srgbClr val="F2F2F2"/>
          </a:solidFill>
          <a:ln>
            <a:noFill/>
          </a:ln>
        </p:spPr>
      </p:sp>
      <p:sp>
        <p:nvSpPr>
          <p:cNvPr id="342" name="Google Shape;342;p61"/>
          <p:cNvSpPr>
            <a:spLocks noGrp="1"/>
          </p:cNvSpPr>
          <p:nvPr>
            <p:ph type="pic" idx="3"/>
          </p:nvPr>
        </p:nvSpPr>
        <p:spPr>
          <a:xfrm>
            <a:off x="10534391" y="2104371"/>
            <a:ext cx="3782859" cy="3419607"/>
          </a:xfrm>
          <a:prstGeom prst="rect">
            <a:avLst/>
          </a:prstGeom>
          <a:solidFill>
            <a:srgbClr val="F2F2F2"/>
          </a:solidFill>
          <a:ln>
            <a:noFill/>
          </a:ln>
        </p:spPr>
      </p:sp>
      <p:sp>
        <p:nvSpPr>
          <p:cNvPr id="343" name="Google Shape;343;p61"/>
          <p:cNvSpPr>
            <a:spLocks noGrp="1"/>
          </p:cNvSpPr>
          <p:nvPr>
            <p:ph type="pic" idx="4"/>
          </p:nvPr>
        </p:nvSpPr>
        <p:spPr>
          <a:xfrm>
            <a:off x="6563642" y="2104371"/>
            <a:ext cx="3782859" cy="3419607"/>
          </a:xfrm>
          <a:prstGeom prst="rect">
            <a:avLst/>
          </a:prstGeom>
          <a:solidFill>
            <a:srgbClr val="F2F2F2"/>
          </a:solid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45_Title Slide">
  <p:cSld name="45_Title Slide">
    <p:spTree>
      <p:nvGrpSpPr>
        <p:cNvPr id="1" name="Shape 344"/>
        <p:cNvGrpSpPr/>
        <p:nvPr/>
      </p:nvGrpSpPr>
      <p:grpSpPr>
        <a:xfrm>
          <a:off x="0" y="0"/>
          <a:ext cx="0" cy="0"/>
          <a:chOff x="0" y="0"/>
          <a:chExt cx="0" cy="0"/>
        </a:xfrm>
      </p:grpSpPr>
      <p:sp>
        <p:nvSpPr>
          <p:cNvPr id="345" name="Google Shape;345;p6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46" name="Google Shape;346;p62"/>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47" name="Google Shape;347;p62"/>
          <p:cNvSpPr>
            <a:spLocks noGrp="1"/>
          </p:cNvSpPr>
          <p:nvPr>
            <p:ph type="pic" idx="2"/>
          </p:nvPr>
        </p:nvSpPr>
        <p:spPr>
          <a:xfrm>
            <a:off x="1" y="1"/>
            <a:ext cx="8029184" cy="5523978"/>
          </a:xfrm>
          <a:prstGeom prst="rect">
            <a:avLst/>
          </a:prstGeom>
          <a:solidFill>
            <a:srgbClr val="F2F2F2"/>
          </a:solid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65_Title Slide">
  <p:cSld name="65_Title Slide">
    <p:spTree>
      <p:nvGrpSpPr>
        <p:cNvPr id="1" name="Shape 348"/>
        <p:cNvGrpSpPr/>
        <p:nvPr/>
      </p:nvGrpSpPr>
      <p:grpSpPr>
        <a:xfrm>
          <a:off x="0" y="0"/>
          <a:ext cx="0" cy="0"/>
          <a:chOff x="0" y="0"/>
          <a:chExt cx="0" cy="0"/>
        </a:xfrm>
      </p:grpSpPr>
      <p:sp>
        <p:nvSpPr>
          <p:cNvPr id="349" name="Google Shape;349;p63"/>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0" name="Google Shape;350;p63"/>
          <p:cNvSpPr/>
          <p:nvPr/>
        </p:nvSpPr>
        <p:spPr>
          <a:xfrm>
            <a:off x="0" y="7304414"/>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50_Title Slide">
  <p:cSld name="50_Title Slide">
    <p:spTree>
      <p:nvGrpSpPr>
        <p:cNvPr id="1" name="Shape 30"/>
        <p:cNvGrpSpPr/>
        <p:nvPr/>
      </p:nvGrpSpPr>
      <p:grpSpPr>
        <a:xfrm>
          <a:off x="0" y="0"/>
          <a:ext cx="0" cy="0"/>
          <a:chOff x="0" y="0"/>
          <a:chExt cx="0" cy="0"/>
        </a:xfrm>
      </p:grpSpPr>
      <p:sp>
        <p:nvSpPr>
          <p:cNvPr id="31" name="Google Shape;31;p10"/>
          <p:cNvSpPr>
            <a:spLocks noGrp="1"/>
          </p:cNvSpPr>
          <p:nvPr>
            <p:ph type="pic" idx="2"/>
          </p:nvPr>
        </p:nvSpPr>
        <p:spPr>
          <a:xfrm>
            <a:off x="4634754" y="2413281"/>
            <a:ext cx="2585196" cy="2585196"/>
          </a:xfrm>
          <a:prstGeom prst="rect">
            <a:avLst/>
          </a:prstGeom>
          <a:solidFill>
            <a:srgbClr val="F2F2F2"/>
          </a:solidFill>
          <a:ln>
            <a:noFill/>
          </a:ln>
        </p:spPr>
      </p:sp>
      <p:sp>
        <p:nvSpPr>
          <p:cNvPr id="32" name="Google Shape;32;p10"/>
          <p:cNvSpPr>
            <a:spLocks noGrp="1"/>
          </p:cNvSpPr>
          <p:nvPr>
            <p:ph type="pic" idx="3"/>
          </p:nvPr>
        </p:nvSpPr>
        <p:spPr>
          <a:xfrm>
            <a:off x="4634754" y="5288524"/>
            <a:ext cx="2585196" cy="2585196"/>
          </a:xfrm>
          <a:prstGeom prst="rect">
            <a:avLst/>
          </a:prstGeom>
          <a:solidFill>
            <a:srgbClr val="F2F2F2"/>
          </a:solidFill>
          <a:ln>
            <a:noFill/>
          </a:ln>
        </p:spPr>
      </p:sp>
      <p:sp>
        <p:nvSpPr>
          <p:cNvPr id="33" name="Google Shape;33;p10"/>
          <p:cNvSpPr>
            <a:spLocks noGrp="1"/>
          </p:cNvSpPr>
          <p:nvPr>
            <p:ph type="pic" idx="4"/>
          </p:nvPr>
        </p:nvSpPr>
        <p:spPr>
          <a:xfrm>
            <a:off x="11068050" y="983224"/>
            <a:ext cx="2585196" cy="2585196"/>
          </a:xfrm>
          <a:prstGeom prst="rect">
            <a:avLst/>
          </a:prstGeom>
          <a:solidFill>
            <a:srgbClr val="F2F2F2"/>
          </a:solidFill>
          <a:ln>
            <a:noFill/>
          </a:ln>
        </p:spPr>
      </p:sp>
      <p:sp>
        <p:nvSpPr>
          <p:cNvPr id="34" name="Google Shape;34;p10"/>
          <p:cNvSpPr>
            <a:spLocks noGrp="1"/>
          </p:cNvSpPr>
          <p:nvPr>
            <p:ph type="pic" idx="5"/>
          </p:nvPr>
        </p:nvSpPr>
        <p:spPr>
          <a:xfrm>
            <a:off x="11068050" y="3843338"/>
            <a:ext cx="2585196" cy="2585196"/>
          </a:xfrm>
          <a:prstGeom prst="rect">
            <a:avLst/>
          </a:prstGeom>
          <a:solidFill>
            <a:srgbClr val="F2F2F2"/>
          </a:solidFill>
          <a:ln>
            <a:noFill/>
          </a:ln>
        </p:spPr>
      </p:sp>
      <p:sp>
        <p:nvSpPr>
          <p:cNvPr id="35" name="Google Shape;35;p10"/>
          <p:cNvSpPr>
            <a:spLocks noGrp="1"/>
          </p:cNvSpPr>
          <p:nvPr>
            <p:ph type="pic" idx="6"/>
          </p:nvPr>
        </p:nvSpPr>
        <p:spPr>
          <a:xfrm>
            <a:off x="11068050" y="6718581"/>
            <a:ext cx="2585196" cy="2585196"/>
          </a:xfrm>
          <a:prstGeom prst="rect">
            <a:avLst/>
          </a:prstGeom>
          <a:solidFill>
            <a:srgbClr val="F2F2F2"/>
          </a:solidFill>
          <a:ln>
            <a:noFill/>
          </a:ln>
        </p:spPr>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40_Title Slide">
  <p:cSld name="40_Title Slide">
    <p:spTree>
      <p:nvGrpSpPr>
        <p:cNvPr id="1" name="Shape 351"/>
        <p:cNvGrpSpPr/>
        <p:nvPr/>
      </p:nvGrpSpPr>
      <p:grpSpPr>
        <a:xfrm>
          <a:off x="0" y="0"/>
          <a:ext cx="0" cy="0"/>
          <a:chOff x="0" y="0"/>
          <a:chExt cx="0" cy="0"/>
        </a:xfrm>
      </p:grpSpPr>
      <p:sp>
        <p:nvSpPr>
          <p:cNvPr id="352" name="Google Shape;352;p64"/>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3" name="Google Shape;353;p64"/>
          <p:cNvSpPr>
            <a:spLocks noGrp="1"/>
          </p:cNvSpPr>
          <p:nvPr>
            <p:ph type="pic" idx="2"/>
          </p:nvPr>
        </p:nvSpPr>
        <p:spPr>
          <a:xfrm>
            <a:off x="4000500" y="3755570"/>
            <a:ext cx="2717800" cy="2717800"/>
          </a:xfrm>
          <a:prstGeom prst="rect">
            <a:avLst/>
          </a:prstGeom>
          <a:solidFill>
            <a:srgbClr val="F2F2F2"/>
          </a:solidFill>
          <a:ln>
            <a:noFill/>
          </a:ln>
        </p:spPr>
      </p:sp>
      <p:sp>
        <p:nvSpPr>
          <p:cNvPr id="354" name="Google Shape;354;p64"/>
          <p:cNvSpPr>
            <a:spLocks noGrp="1"/>
          </p:cNvSpPr>
          <p:nvPr>
            <p:ph type="pic" idx="3"/>
          </p:nvPr>
        </p:nvSpPr>
        <p:spPr>
          <a:xfrm>
            <a:off x="7785100" y="3755569"/>
            <a:ext cx="2717800" cy="2717800"/>
          </a:xfrm>
          <a:prstGeom prst="rect">
            <a:avLst/>
          </a:prstGeom>
          <a:solidFill>
            <a:srgbClr val="F2F2F2"/>
          </a:solidFill>
          <a:ln>
            <a:noFill/>
          </a:ln>
        </p:spPr>
      </p:sp>
      <p:sp>
        <p:nvSpPr>
          <p:cNvPr id="355" name="Google Shape;355;p64"/>
          <p:cNvSpPr>
            <a:spLocks noGrp="1"/>
          </p:cNvSpPr>
          <p:nvPr>
            <p:ph type="pic" idx="4"/>
          </p:nvPr>
        </p:nvSpPr>
        <p:spPr>
          <a:xfrm>
            <a:off x="11569700" y="3755570"/>
            <a:ext cx="2717800" cy="2717800"/>
          </a:xfrm>
          <a:prstGeom prst="rect">
            <a:avLst/>
          </a:prstGeom>
          <a:solidFill>
            <a:srgbClr val="F2F2F2"/>
          </a:solidFill>
          <a:ln>
            <a:noFill/>
          </a:ln>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53_Title Slide">
  <p:cSld name="53_Title Slide">
    <p:spTree>
      <p:nvGrpSpPr>
        <p:cNvPr id="1" name="Shape 356"/>
        <p:cNvGrpSpPr/>
        <p:nvPr/>
      </p:nvGrpSpPr>
      <p:grpSpPr>
        <a:xfrm>
          <a:off x="0" y="0"/>
          <a:ext cx="0" cy="0"/>
          <a:chOff x="0" y="0"/>
          <a:chExt cx="0" cy="0"/>
        </a:xfrm>
      </p:grpSpPr>
      <p:sp>
        <p:nvSpPr>
          <p:cNvPr id="357" name="Google Shape;357;p65"/>
          <p:cNvSpPr txBox="1">
            <a:spLocks noGrp="1"/>
          </p:cNvSpPr>
          <p:nvPr>
            <p:ph type="body" idx="1"/>
          </p:nvPr>
        </p:nvSpPr>
        <p:spPr>
          <a:xfrm>
            <a:off x="8432801" y="1943100"/>
            <a:ext cx="8483600" cy="1016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58" name="Google Shape;358;p65"/>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59" name="Google Shape;359;p65"/>
          <p:cNvSpPr>
            <a:spLocks noGrp="1"/>
          </p:cNvSpPr>
          <p:nvPr>
            <p:ph type="pic" idx="2"/>
          </p:nvPr>
        </p:nvSpPr>
        <p:spPr>
          <a:xfrm>
            <a:off x="1371600" y="4152900"/>
            <a:ext cx="4864100" cy="4191000"/>
          </a:xfrm>
          <a:prstGeom prst="rect">
            <a:avLst/>
          </a:prstGeom>
          <a:solidFill>
            <a:srgbClr val="F2F2F2"/>
          </a:solid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38_Title Slide">
  <p:cSld name="38_Title Slide">
    <p:spTree>
      <p:nvGrpSpPr>
        <p:cNvPr id="1" name="Shape 360"/>
        <p:cNvGrpSpPr/>
        <p:nvPr/>
      </p:nvGrpSpPr>
      <p:grpSpPr>
        <a:xfrm>
          <a:off x="0" y="0"/>
          <a:ext cx="0" cy="0"/>
          <a:chOff x="0" y="0"/>
          <a:chExt cx="0" cy="0"/>
        </a:xfrm>
      </p:grpSpPr>
      <p:sp>
        <p:nvSpPr>
          <p:cNvPr id="361" name="Google Shape;361;p66"/>
          <p:cNvSpPr txBox="1">
            <a:spLocks noGrp="1"/>
          </p:cNvSpPr>
          <p:nvPr>
            <p:ph type="body" idx="1"/>
          </p:nvPr>
        </p:nvSpPr>
        <p:spPr>
          <a:xfrm>
            <a:off x="10684701" y="1943099"/>
            <a:ext cx="6231699" cy="41819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2" name="Google Shape;362;p66"/>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363" name="Google Shape;363;p66"/>
          <p:cNvSpPr>
            <a:spLocks noGrp="1"/>
          </p:cNvSpPr>
          <p:nvPr>
            <p:ph type="pic" idx="2"/>
          </p:nvPr>
        </p:nvSpPr>
        <p:spPr>
          <a:xfrm>
            <a:off x="0" y="0"/>
            <a:ext cx="10014857" cy="3512456"/>
          </a:xfrm>
          <a:prstGeom prst="rect">
            <a:avLst/>
          </a:prstGeom>
          <a:solidFill>
            <a:srgbClr val="F2F2F2"/>
          </a:solid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8_Title Slide">
  <p:cSld name="18_Title Slide">
    <p:spTree>
      <p:nvGrpSpPr>
        <p:cNvPr id="1" name="Shape 364"/>
        <p:cNvGrpSpPr/>
        <p:nvPr/>
      </p:nvGrpSpPr>
      <p:grpSpPr>
        <a:xfrm>
          <a:off x="0" y="0"/>
          <a:ext cx="0" cy="0"/>
          <a:chOff x="0" y="0"/>
          <a:chExt cx="0" cy="0"/>
        </a:xfrm>
      </p:grpSpPr>
      <p:sp>
        <p:nvSpPr>
          <p:cNvPr id="365" name="Google Shape;365;p67"/>
          <p:cNvSpPr>
            <a:spLocks noGrp="1"/>
          </p:cNvSpPr>
          <p:nvPr>
            <p:ph type="pic" idx="2"/>
          </p:nvPr>
        </p:nvSpPr>
        <p:spPr>
          <a:xfrm>
            <a:off x="2165352" y="-1"/>
            <a:ext cx="7600515" cy="10287000"/>
          </a:xfrm>
          <a:prstGeom prst="rect">
            <a:avLst/>
          </a:prstGeom>
          <a:solidFill>
            <a:srgbClr val="F2F2F2"/>
          </a:solidFill>
          <a:ln>
            <a:noFill/>
          </a:ln>
        </p:spPr>
      </p:sp>
      <p:sp>
        <p:nvSpPr>
          <p:cNvPr id="366" name="Google Shape;366;p67"/>
          <p:cNvSpPr txBox="1">
            <a:spLocks noGrp="1"/>
          </p:cNvSpPr>
          <p:nvPr>
            <p:ph type="body" idx="1"/>
          </p:nvPr>
        </p:nvSpPr>
        <p:spPr>
          <a:xfrm>
            <a:off x="11977687" y="1943099"/>
            <a:ext cx="4938713" cy="289015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67" name="Google Shape;367;p67"/>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46_Title Slide">
  <p:cSld name="46_Title Slide">
    <p:spTree>
      <p:nvGrpSpPr>
        <p:cNvPr id="1" name="Shape 368"/>
        <p:cNvGrpSpPr/>
        <p:nvPr/>
      </p:nvGrpSpPr>
      <p:grpSpPr>
        <a:xfrm>
          <a:off x="0" y="0"/>
          <a:ext cx="0" cy="0"/>
          <a:chOff x="0" y="0"/>
          <a:chExt cx="0" cy="0"/>
        </a:xfrm>
      </p:grpSpPr>
      <p:sp>
        <p:nvSpPr>
          <p:cNvPr id="369" name="Google Shape;369;p68"/>
          <p:cNvSpPr>
            <a:spLocks noGrp="1"/>
          </p:cNvSpPr>
          <p:nvPr>
            <p:ph type="pic" idx="2"/>
          </p:nvPr>
        </p:nvSpPr>
        <p:spPr>
          <a:xfrm>
            <a:off x="0" y="-1"/>
            <a:ext cx="8708571" cy="10287000"/>
          </a:xfrm>
          <a:prstGeom prst="rect">
            <a:avLst/>
          </a:prstGeom>
          <a:solidFill>
            <a:srgbClr val="F2F2F2"/>
          </a:solidFill>
          <a:ln>
            <a:noFill/>
          </a:ln>
        </p:spPr>
      </p:sp>
      <p:sp>
        <p:nvSpPr>
          <p:cNvPr id="370" name="Google Shape;370;p68"/>
          <p:cNvSpPr txBox="1">
            <a:spLocks noGrp="1"/>
          </p:cNvSpPr>
          <p:nvPr>
            <p:ph type="body" idx="1"/>
          </p:nvPr>
        </p:nvSpPr>
        <p:spPr>
          <a:xfrm>
            <a:off x="11977687" y="1943100"/>
            <a:ext cx="4938713" cy="281758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32393F"/>
              </a:buClr>
              <a:buSzPts val="6000"/>
              <a:buNone/>
              <a:defRPr sz="6000">
                <a:solidFill>
                  <a:srgbClr val="32393F"/>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71" name="Google Shape;371;p68"/>
          <p:cNvSpPr/>
          <p:nvPr/>
        </p:nvSpPr>
        <p:spPr>
          <a:xfrm>
            <a:off x="17999862" y="1943100"/>
            <a:ext cx="290286" cy="814614"/>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372"/>
        <p:cNvGrpSpPr/>
        <p:nvPr/>
      </p:nvGrpSpPr>
      <p:grpSpPr>
        <a:xfrm>
          <a:off x="0" y="0"/>
          <a:ext cx="0" cy="0"/>
          <a:chOff x="0" y="0"/>
          <a:chExt cx="0" cy="0"/>
        </a:xfrm>
      </p:grpSpPr>
      <p:sp>
        <p:nvSpPr>
          <p:cNvPr id="373" name="Google Shape;373;p69"/>
          <p:cNvSpPr>
            <a:spLocks noGrp="1"/>
          </p:cNvSpPr>
          <p:nvPr>
            <p:ph type="pic" idx="2"/>
          </p:nvPr>
        </p:nvSpPr>
        <p:spPr>
          <a:xfrm>
            <a:off x="0" y="0"/>
            <a:ext cx="18288000" cy="6964471"/>
          </a:xfrm>
          <a:prstGeom prst="rect">
            <a:avLst/>
          </a:prstGeom>
          <a:solidFill>
            <a:srgbClr val="F2F2F2">
              <a:alpha val="75686"/>
            </a:srgbClr>
          </a:solid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74"/>
        <p:cNvGrpSpPr/>
        <p:nvPr/>
      </p:nvGrpSpPr>
      <p:grpSpPr>
        <a:xfrm>
          <a:off x="0" y="0"/>
          <a:ext cx="0" cy="0"/>
          <a:chOff x="0" y="0"/>
          <a:chExt cx="0" cy="0"/>
        </a:xfrm>
      </p:grpSpPr>
      <p:sp>
        <p:nvSpPr>
          <p:cNvPr id="375" name="Google Shape;375;p70"/>
          <p:cNvSpPr>
            <a:spLocks noGrp="1"/>
          </p:cNvSpPr>
          <p:nvPr>
            <p:ph type="pic" idx="2"/>
          </p:nvPr>
        </p:nvSpPr>
        <p:spPr>
          <a:xfrm>
            <a:off x="0" y="0"/>
            <a:ext cx="18288000" cy="10287000"/>
          </a:xfrm>
          <a:prstGeom prst="rect">
            <a:avLst/>
          </a:prstGeom>
          <a:solidFill>
            <a:srgbClr val="F2F2F2">
              <a:alpha val="76862"/>
            </a:srgbClr>
          </a:solid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62_Title Slide">
  <p:cSld name="62_Title Slide">
    <p:spTree>
      <p:nvGrpSpPr>
        <p:cNvPr id="1" name="Shape 376"/>
        <p:cNvGrpSpPr/>
        <p:nvPr/>
      </p:nvGrpSpPr>
      <p:grpSpPr>
        <a:xfrm>
          <a:off x="0" y="0"/>
          <a:ext cx="0" cy="0"/>
          <a:chOff x="0" y="0"/>
          <a:chExt cx="0" cy="0"/>
        </a:xfrm>
      </p:grpSpPr>
      <p:sp>
        <p:nvSpPr>
          <p:cNvPr id="377" name="Google Shape;377;p71"/>
          <p:cNvSpPr>
            <a:spLocks noGrp="1"/>
          </p:cNvSpPr>
          <p:nvPr>
            <p:ph type="pic" idx="2"/>
          </p:nvPr>
        </p:nvSpPr>
        <p:spPr>
          <a:xfrm>
            <a:off x="0" y="0"/>
            <a:ext cx="18288000" cy="10287000"/>
          </a:xfrm>
          <a:prstGeom prst="rect">
            <a:avLst/>
          </a:prstGeom>
          <a:solidFill>
            <a:srgbClr val="F2F2F2">
              <a:alpha val="75686"/>
            </a:srgbClr>
          </a:solidFill>
          <a:ln>
            <a:noFill/>
          </a:ln>
        </p:spPr>
      </p:sp>
      <p:sp>
        <p:nvSpPr>
          <p:cNvPr id="378" name="Google Shape;378;p71"/>
          <p:cNvSpPr txBox="1">
            <a:spLocks noGrp="1"/>
          </p:cNvSpPr>
          <p:nvPr>
            <p:ph type="body" idx="1"/>
          </p:nvPr>
        </p:nvSpPr>
        <p:spPr>
          <a:xfrm>
            <a:off x="5815208" y="1943100"/>
            <a:ext cx="6657584" cy="10160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chemeClr val="lt1"/>
              </a:buClr>
              <a:buSzPts val="6000"/>
              <a:buNone/>
              <a:defRPr sz="6000">
                <a:solidFill>
                  <a:schemeClr val="lt1"/>
                </a:solidFill>
                <a:latin typeface="Lato Black"/>
                <a:ea typeface="Lato Black"/>
                <a:cs typeface="Lato Black"/>
                <a:sym typeface="Lato Black"/>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34_Title Slide">
  <p:cSld name="34_Title Slide">
    <p:spTree>
      <p:nvGrpSpPr>
        <p:cNvPr id="1" name="Shape 379"/>
        <p:cNvGrpSpPr/>
        <p:nvPr/>
      </p:nvGrpSpPr>
      <p:grpSpPr>
        <a:xfrm>
          <a:off x="0" y="0"/>
          <a:ext cx="0" cy="0"/>
          <a:chOff x="0" y="0"/>
          <a:chExt cx="0" cy="0"/>
        </a:xfrm>
      </p:grpSpPr>
      <p:sp>
        <p:nvSpPr>
          <p:cNvPr id="380" name="Google Shape;380;p72"/>
          <p:cNvSpPr>
            <a:spLocks noGrp="1"/>
          </p:cNvSpPr>
          <p:nvPr>
            <p:ph type="pic" idx="2"/>
          </p:nvPr>
        </p:nvSpPr>
        <p:spPr>
          <a:xfrm>
            <a:off x="3167340" y="0"/>
            <a:ext cx="15120660" cy="8505371"/>
          </a:xfrm>
          <a:prstGeom prst="rect">
            <a:avLst/>
          </a:prstGeom>
          <a:solidFill>
            <a:srgbClr val="F2F2F2"/>
          </a:solidFill>
          <a:ln>
            <a:noFill/>
          </a:ln>
        </p:spPr>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7_Title Slide">
  <p:cSld name="17_Title Slide">
    <p:spTree>
      <p:nvGrpSpPr>
        <p:cNvPr id="1" name="Shape 381"/>
        <p:cNvGrpSpPr/>
        <p:nvPr/>
      </p:nvGrpSpPr>
      <p:grpSpPr>
        <a:xfrm>
          <a:off x="0" y="0"/>
          <a:ext cx="0" cy="0"/>
          <a:chOff x="0" y="0"/>
          <a:chExt cx="0" cy="0"/>
        </a:xfrm>
      </p:grpSpPr>
      <p:sp>
        <p:nvSpPr>
          <p:cNvPr id="382" name="Google Shape;382;p73"/>
          <p:cNvSpPr>
            <a:spLocks noGrp="1"/>
          </p:cNvSpPr>
          <p:nvPr>
            <p:ph type="pic" idx="2"/>
          </p:nvPr>
        </p:nvSpPr>
        <p:spPr>
          <a:xfrm>
            <a:off x="0" y="0"/>
            <a:ext cx="12162971" cy="10287000"/>
          </a:xfrm>
          <a:prstGeom prst="rect">
            <a:avLst/>
          </a:prstGeom>
          <a:solidFill>
            <a:srgbClr val="F2F2F2">
              <a:alpha val="75686"/>
            </a:srgbClr>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9_Title Slide">
  <p:cSld name="49_Title Slide">
    <p:spTree>
      <p:nvGrpSpPr>
        <p:cNvPr id="1" name="Shape 36"/>
        <p:cNvGrpSpPr/>
        <p:nvPr/>
      </p:nvGrpSpPr>
      <p:grpSpPr>
        <a:xfrm>
          <a:off x="0" y="0"/>
          <a:ext cx="0" cy="0"/>
          <a:chOff x="0" y="0"/>
          <a:chExt cx="0" cy="0"/>
        </a:xfrm>
      </p:grpSpPr>
      <p:sp>
        <p:nvSpPr>
          <p:cNvPr id="37" name="Google Shape;37;p11"/>
          <p:cNvSpPr>
            <a:spLocks noGrp="1"/>
          </p:cNvSpPr>
          <p:nvPr>
            <p:ph type="pic" idx="2"/>
          </p:nvPr>
        </p:nvSpPr>
        <p:spPr>
          <a:xfrm>
            <a:off x="4634754" y="983224"/>
            <a:ext cx="2585196" cy="2585196"/>
          </a:xfrm>
          <a:prstGeom prst="rect">
            <a:avLst/>
          </a:prstGeom>
          <a:solidFill>
            <a:srgbClr val="F2F2F2"/>
          </a:solidFill>
          <a:ln>
            <a:noFill/>
          </a:ln>
        </p:spPr>
      </p:sp>
      <p:sp>
        <p:nvSpPr>
          <p:cNvPr id="38" name="Google Shape;38;p11"/>
          <p:cNvSpPr>
            <a:spLocks noGrp="1"/>
          </p:cNvSpPr>
          <p:nvPr>
            <p:ph type="pic" idx="3"/>
          </p:nvPr>
        </p:nvSpPr>
        <p:spPr>
          <a:xfrm>
            <a:off x="4634754" y="3843338"/>
            <a:ext cx="2585196" cy="2585196"/>
          </a:xfrm>
          <a:prstGeom prst="rect">
            <a:avLst/>
          </a:prstGeom>
          <a:solidFill>
            <a:srgbClr val="F2F2F2"/>
          </a:solidFill>
          <a:ln>
            <a:noFill/>
          </a:ln>
        </p:spPr>
      </p:sp>
      <p:sp>
        <p:nvSpPr>
          <p:cNvPr id="39" name="Google Shape;39;p11"/>
          <p:cNvSpPr>
            <a:spLocks noGrp="1"/>
          </p:cNvSpPr>
          <p:nvPr>
            <p:ph type="pic" idx="4"/>
          </p:nvPr>
        </p:nvSpPr>
        <p:spPr>
          <a:xfrm>
            <a:off x="4634754" y="6718581"/>
            <a:ext cx="2585196" cy="2585196"/>
          </a:xfrm>
          <a:prstGeom prst="rect">
            <a:avLst/>
          </a:prstGeom>
          <a:solidFill>
            <a:srgbClr val="F2F2F2"/>
          </a:solidFill>
          <a:ln>
            <a:noFill/>
          </a:ln>
        </p:spPr>
      </p:sp>
      <p:sp>
        <p:nvSpPr>
          <p:cNvPr id="40" name="Google Shape;40;p11"/>
          <p:cNvSpPr>
            <a:spLocks noGrp="1"/>
          </p:cNvSpPr>
          <p:nvPr>
            <p:ph type="pic" idx="5"/>
          </p:nvPr>
        </p:nvSpPr>
        <p:spPr>
          <a:xfrm>
            <a:off x="11068050" y="2413281"/>
            <a:ext cx="2585196" cy="2585196"/>
          </a:xfrm>
          <a:prstGeom prst="rect">
            <a:avLst/>
          </a:prstGeom>
          <a:solidFill>
            <a:srgbClr val="F2F2F2"/>
          </a:solidFill>
          <a:ln>
            <a:noFill/>
          </a:ln>
        </p:spPr>
      </p:sp>
      <p:sp>
        <p:nvSpPr>
          <p:cNvPr id="41" name="Google Shape;41;p11"/>
          <p:cNvSpPr>
            <a:spLocks noGrp="1"/>
          </p:cNvSpPr>
          <p:nvPr>
            <p:ph type="pic" idx="6"/>
          </p:nvPr>
        </p:nvSpPr>
        <p:spPr>
          <a:xfrm>
            <a:off x="11068050" y="5288524"/>
            <a:ext cx="2585196" cy="2585196"/>
          </a:xfrm>
          <a:prstGeom prst="rect">
            <a:avLst/>
          </a:prstGeom>
          <a:solidFill>
            <a:srgbClr val="F2F2F2"/>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36_Title Slide">
  <p:cSld name="36_Title Slide">
    <p:spTree>
      <p:nvGrpSpPr>
        <p:cNvPr id="1" name="Shape 42"/>
        <p:cNvGrpSpPr/>
        <p:nvPr/>
      </p:nvGrpSpPr>
      <p:grpSpPr>
        <a:xfrm>
          <a:off x="0" y="0"/>
          <a:ext cx="0" cy="0"/>
          <a:chOff x="0" y="0"/>
          <a:chExt cx="0" cy="0"/>
        </a:xfrm>
      </p:grpSpPr>
      <p:sp>
        <p:nvSpPr>
          <p:cNvPr id="43" name="Google Shape;43;p12"/>
          <p:cNvSpPr>
            <a:spLocks noGrp="1"/>
          </p:cNvSpPr>
          <p:nvPr>
            <p:ph type="pic" idx="2"/>
          </p:nvPr>
        </p:nvSpPr>
        <p:spPr>
          <a:xfrm>
            <a:off x="0" y="7427934"/>
            <a:ext cx="18288000" cy="3055916"/>
          </a:xfrm>
          <a:prstGeom prst="rect">
            <a:avLst/>
          </a:prstGeom>
          <a:solidFill>
            <a:srgbClr val="F2F2F2"/>
          </a:solidFill>
          <a:ln>
            <a:noFill/>
          </a:ln>
        </p:spPr>
      </p:sp>
      <p:sp>
        <p:nvSpPr>
          <p:cNvPr id="44" name="Google Shape;44;p12"/>
          <p:cNvSpPr/>
          <p:nvPr/>
        </p:nvSpPr>
        <p:spPr>
          <a:xfrm>
            <a:off x="0" y="645533"/>
            <a:ext cx="1371600" cy="707886"/>
          </a:xfrm>
          <a:prstGeom prst="rect">
            <a:avLst/>
          </a:prstGeom>
          <a:solidFill>
            <a:srgbClr val="505A6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5" name="Google Shape;45;p12"/>
          <p:cNvSpPr/>
          <p:nvPr/>
        </p:nvSpPr>
        <p:spPr>
          <a:xfrm>
            <a:off x="0" y="645533"/>
            <a:ext cx="266700" cy="707886"/>
          </a:xfrm>
          <a:prstGeom prst="rect">
            <a:avLst/>
          </a:prstGeom>
          <a:solidFill>
            <a:srgbClr val="C4CB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6" name="Google Shape;46;p12"/>
          <p:cNvSpPr/>
          <p:nvPr/>
        </p:nvSpPr>
        <p:spPr>
          <a:xfrm>
            <a:off x="266701" y="645533"/>
            <a:ext cx="495300" cy="707886"/>
          </a:xfrm>
          <a:prstGeom prst="rect">
            <a:avLst/>
          </a:prstGeom>
          <a:solidFill>
            <a:srgbClr val="87949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
        <p:nvSpPr>
          <p:cNvPr id="47" name="Google Shape;47;p12"/>
          <p:cNvSpPr txBox="1">
            <a:spLocks noGrp="1"/>
          </p:cNvSpPr>
          <p:nvPr>
            <p:ph type="body" idx="1"/>
          </p:nvPr>
        </p:nvSpPr>
        <p:spPr>
          <a:xfrm>
            <a:off x="1560291" y="645534"/>
            <a:ext cx="6908800" cy="707886"/>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500"/>
              </a:spcBef>
              <a:spcAft>
                <a:spcPts val="0"/>
              </a:spcAft>
              <a:buClr>
                <a:schemeClr val="accent2"/>
              </a:buClr>
              <a:buSzPts val="4000"/>
              <a:buNone/>
              <a:defRPr sz="4000" b="1">
                <a:solidFill>
                  <a:schemeClr val="accent2"/>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8" name="Google Shape;48;p12"/>
          <p:cNvSpPr/>
          <p:nvPr/>
        </p:nvSpPr>
        <p:spPr>
          <a:xfrm>
            <a:off x="1371600" y="645533"/>
            <a:ext cx="58057" cy="70788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5_Title Slide">
  <p:cSld name="15_Title Slide">
    <p:spTree>
      <p:nvGrpSpPr>
        <p:cNvPr id="1" name="Shape 49"/>
        <p:cNvGrpSpPr/>
        <p:nvPr/>
      </p:nvGrpSpPr>
      <p:grpSpPr>
        <a:xfrm>
          <a:off x="0" y="0"/>
          <a:ext cx="0" cy="0"/>
          <a:chOff x="0" y="0"/>
          <a:chExt cx="0" cy="0"/>
        </a:xfrm>
      </p:grpSpPr>
      <p:sp>
        <p:nvSpPr>
          <p:cNvPr id="50" name="Google Shape;50;p13"/>
          <p:cNvSpPr>
            <a:spLocks noGrp="1"/>
          </p:cNvSpPr>
          <p:nvPr>
            <p:ph type="pic" idx="2"/>
          </p:nvPr>
        </p:nvSpPr>
        <p:spPr>
          <a:xfrm>
            <a:off x="9144000" y="1640114"/>
            <a:ext cx="7772400" cy="7006772"/>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1371600" y="547688"/>
            <a:ext cx="155448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400"/>
              <a:buFont typeface="Lato Black"/>
              <a:buNone/>
              <a:defRPr sz="5400" b="0" i="0" u="none" strike="noStrike" cap="none">
                <a:solidFill>
                  <a:schemeClr val="dk1"/>
                </a:solidFill>
                <a:latin typeface="Lato Black"/>
                <a:ea typeface="Lato Black"/>
                <a:cs typeface="Lato Black"/>
                <a:sym typeface="Lato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
          <p:cNvSpPr txBox="1">
            <a:spLocks noGrp="1"/>
          </p:cNvSpPr>
          <p:nvPr>
            <p:ph type="body" idx="1"/>
          </p:nvPr>
        </p:nvSpPr>
        <p:spPr>
          <a:xfrm>
            <a:off x="1371600" y="2738438"/>
            <a:ext cx="15544800" cy="6527007"/>
          </a:xfrm>
          <a:prstGeom prst="rect">
            <a:avLst/>
          </a:prstGeom>
          <a:noFill/>
          <a:ln>
            <a:noFill/>
          </a:ln>
        </p:spPr>
        <p:txBody>
          <a:bodyPr spcFirstLastPara="1" wrap="square" lIns="91425" tIns="45700" rIns="91425" bIns="45700" anchor="t" anchorCtr="0">
            <a:normAutofit/>
          </a:bodyPr>
          <a:lstStyle>
            <a:lvl1pPr marL="457200" marR="0" lvl="0" indent="-381000" algn="l" rtl="0">
              <a:lnSpc>
                <a:spcPct val="90000"/>
              </a:lnSpc>
              <a:spcBef>
                <a:spcPts val="1500"/>
              </a:spcBef>
              <a:spcAft>
                <a:spcPts val="0"/>
              </a:spcAft>
              <a:buClr>
                <a:schemeClr val="dk1"/>
              </a:buClr>
              <a:buSzPts val="2400"/>
              <a:buFont typeface="Arial"/>
              <a:buChar char="•"/>
              <a:defRPr sz="2400" b="0" i="0" u="none" strike="noStrike" cap="none">
                <a:solidFill>
                  <a:schemeClr val="dk1"/>
                </a:solidFill>
                <a:latin typeface="Lato"/>
                <a:ea typeface="Lato"/>
                <a:cs typeface="Lato"/>
                <a:sym typeface="Lato"/>
              </a:defRPr>
            </a:lvl1pPr>
            <a:lvl2pPr marL="914400" marR="0" lvl="1"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Lato"/>
                <a:ea typeface="Lato"/>
                <a:cs typeface="Lato"/>
                <a:sym typeface="Lato"/>
              </a:defRPr>
            </a:lvl2pPr>
            <a:lvl3pPr marL="1371600" marR="0" lvl="2"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30200" algn="l" rtl="0">
              <a:lnSpc>
                <a:spcPct val="90000"/>
              </a:lnSpc>
              <a:spcBef>
                <a:spcPts val="750"/>
              </a:spcBef>
              <a:spcAft>
                <a:spcPts val="0"/>
              </a:spcAft>
              <a:buClr>
                <a:schemeClr val="dk1"/>
              </a:buClr>
              <a:buSzPts val="1600"/>
              <a:buFont typeface="Arial"/>
              <a:buChar char="•"/>
              <a:defRPr sz="1600" b="0" i="0" u="none" strike="noStrike" cap="none">
                <a:solidFill>
                  <a:schemeClr val="dk1"/>
                </a:solidFill>
                <a:latin typeface="Lato"/>
                <a:ea typeface="Lato"/>
                <a:cs typeface="Lato"/>
                <a:sym typeface="Lato"/>
              </a:defRPr>
            </a:lvl4pPr>
            <a:lvl5pPr marL="2286000" marR="0" lvl="4" indent="-317500" algn="l" rtl="0">
              <a:lnSpc>
                <a:spcPct val="90000"/>
              </a:lnSpc>
              <a:spcBef>
                <a:spcPts val="750"/>
              </a:spcBef>
              <a:spcAft>
                <a:spcPts val="0"/>
              </a:spcAft>
              <a:buClr>
                <a:schemeClr val="dk1"/>
              </a:buClr>
              <a:buSzPts val="1400"/>
              <a:buFont typeface="Arial"/>
              <a:buChar char="•"/>
              <a:defRPr sz="1400" b="0" i="0" u="none" strike="noStrike" cap="none">
                <a:solidFill>
                  <a:schemeClr val="dk1"/>
                </a:solidFill>
                <a:latin typeface="Lato"/>
                <a:ea typeface="Lato"/>
                <a:cs typeface="Lato"/>
                <a:sym typeface="Lato"/>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Lato"/>
                <a:ea typeface="Lato"/>
                <a:cs typeface="Lato"/>
                <a:sym typeface="Lato"/>
              </a:defRPr>
            </a:lvl9pPr>
          </a:lstStyle>
          <a:p>
            <a:endParaRPr/>
          </a:p>
        </p:txBody>
      </p:sp>
      <p:sp>
        <p:nvSpPr>
          <p:cNvPr id="12" name="Google Shape;12;p4"/>
          <p:cNvSpPr txBox="1">
            <a:spLocks noGrp="1"/>
          </p:cNvSpPr>
          <p:nvPr>
            <p:ph type="dt" idx="10"/>
          </p:nvPr>
        </p:nvSpPr>
        <p:spPr>
          <a:xfrm>
            <a:off x="1371600" y="9534526"/>
            <a:ext cx="4000500" cy="54768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3" name="Google Shape;13;p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800" b="0" i="0" u="none" strike="noStrike" cap="none">
                <a:solidFill>
                  <a:srgbClr val="888888"/>
                </a:solidFill>
                <a:latin typeface="Lato"/>
                <a:ea typeface="Lato"/>
                <a:cs typeface="Lato"/>
                <a:sym typeface="Lato"/>
              </a:defRPr>
            </a:lvl1pPr>
            <a:lvl2pPr marR="0" lvl="1" algn="l" rtl="0">
              <a:spcBef>
                <a:spcPts val="0"/>
              </a:spcBef>
              <a:spcAft>
                <a:spcPts val="0"/>
              </a:spcAft>
              <a:buSzPts val="1400"/>
              <a:buNone/>
              <a:defRPr sz="2700" b="0" i="0" u="none" strike="noStrike" cap="none">
                <a:solidFill>
                  <a:schemeClr val="dk1"/>
                </a:solidFill>
                <a:latin typeface="Lato"/>
                <a:ea typeface="Lato"/>
                <a:cs typeface="Lato"/>
                <a:sym typeface="Lato"/>
              </a:defRPr>
            </a:lvl2pPr>
            <a:lvl3pPr marR="0" lvl="2" algn="l" rtl="0">
              <a:spcBef>
                <a:spcPts val="0"/>
              </a:spcBef>
              <a:spcAft>
                <a:spcPts val="0"/>
              </a:spcAft>
              <a:buSzPts val="1400"/>
              <a:buNone/>
              <a:defRPr sz="2700" b="0" i="0" u="none" strike="noStrike" cap="none">
                <a:solidFill>
                  <a:schemeClr val="dk1"/>
                </a:solidFill>
                <a:latin typeface="Lato"/>
                <a:ea typeface="Lato"/>
                <a:cs typeface="Lato"/>
                <a:sym typeface="Lato"/>
              </a:defRPr>
            </a:lvl3pPr>
            <a:lvl4pPr marR="0" lvl="3" algn="l" rtl="0">
              <a:spcBef>
                <a:spcPts val="0"/>
              </a:spcBef>
              <a:spcAft>
                <a:spcPts val="0"/>
              </a:spcAft>
              <a:buSzPts val="1400"/>
              <a:buNone/>
              <a:defRPr sz="2700" b="0" i="0" u="none" strike="noStrike" cap="none">
                <a:solidFill>
                  <a:schemeClr val="dk1"/>
                </a:solidFill>
                <a:latin typeface="Lato"/>
                <a:ea typeface="Lato"/>
                <a:cs typeface="Lato"/>
                <a:sym typeface="Lato"/>
              </a:defRPr>
            </a:lvl4pPr>
            <a:lvl5pPr marR="0" lvl="4" algn="l" rtl="0">
              <a:spcBef>
                <a:spcPts val="0"/>
              </a:spcBef>
              <a:spcAft>
                <a:spcPts val="0"/>
              </a:spcAft>
              <a:buSzPts val="1400"/>
              <a:buNone/>
              <a:defRPr sz="2700" b="0" i="0" u="none" strike="noStrike" cap="none">
                <a:solidFill>
                  <a:schemeClr val="dk1"/>
                </a:solidFill>
                <a:latin typeface="Lato"/>
                <a:ea typeface="Lato"/>
                <a:cs typeface="Lato"/>
                <a:sym typeface="Lato"/>
              </a:defRPr>
            </a:lvl5pPr>
            <a:lvl6pPr marR="0" lvl="5" algn="l" rtl="0">
              <a:spcBef>
                <a:spcPts val="0"/>
              </a:spcBef>
              <a:spcAft>
                <a:spcPts val="0"/>
              </a:spcAft>
              <a:buSzPts val="1400"/>
              <a:buNone/>
              <a:defRPr sz="2700" b="0" i="0" u="none" strike="noStrike" cap="none">
                <a:solidFill>
                  <a:schemeClr val="dk1"/>
                </a:solidFill>
                <a:latin typeface="Lato"/>
                <a:ea typeface="Lato"/>
                <a:cs typeface="Lato"/>
                <a:sym typeface="Lato"/>
              </a:defRPr>
            </a:lvl6pPr>
            <a:lvl7pPr marR="0" lvl="6" algn="l" rtl="0">
              <a:spcBef>
                <a:spcPts val="0"/>
              </a:spcBef>
              <a:spcAft>
                <a:spcPts val="0"/>
              </a:spcAft>
              <a:buSzPts val="1400"/>
              <a:buNone/>
              <a:defRPr sz="2700" b="0" i="0" u="none" strike="noStrike" cap="none">
                <a:solidFill>
                  <a:schemeClr val="dk1"/>
                </a:solidFill>
                <a:latin typeface="Lato"/>
                <a:ea typeface="Lato"/>
                <a:cs typeface="Lato"/>
                <a:sym typeface="Lato"/>
              </a:defRPr>
            </a:lvl7pPr>
            <a:lvl8pPr marR="0" lvl="7" algn="l" rtl="0">
              <a:spcBef>
                <a:spcPts val="0"/>
              </a:spcBef>
              <a:spcAft>
                <a:spcPts val="0"/>
              </a:spcAft>
              <a:buSzPts val="1400"/>
              <a:buNone/>
              <a:defRPr sz="2700" b="0" i="0" u="none" strike="noStrike" cap="none">
                <a:solidFill>
                  <a:schemeClr val="dk1"/>
                </a:solidFill>
                <a:latin typeface="Lato"/>
                <a:ea typeface="Lato"/>
                <a:cs typeface="Lato"/>
                <a:sym typeface="Lato"/>
              </a:defRPr>
            </a:lvl8pPr>
            <a:lvl9pPr marR="0" lvl="8" algn="l" rtl="0">
              <a:spcBef>
                <a:spcPts val="0"/>
              </a:spcBef>
              <a:spcAft>
                <a:spcPts val="0"/>
              </a:spcAft>
              <a:buSzPts val="1400"/>
              <a:buNone/>
              <a:defRPr sz="2700" b="0" i="0" u="none" strike="noStrike" cap="none">
                <a:solidFill>
                  <a:schemeClr val="dk1"/>
                </a:solidFill>
                <a:latin typeface="Lato"/>
                <a:ea typeface="Lato"/>
                <a:cs typeface="Lato"/>
                <a:sym typeface="Lato"/>
              </a:defRPr>
            </a:lvl9pPr>
          </a:lstStyle>
          <a:p>
            <a:endParaRPr/>
          </a:p>
        </p:txBody>
      </p:sp>
      <p:sp>
        <p:nvSpPr>
          <p:cNvPr id="14" name="Google Shape;14;p4"/>
          <p:cNvSpPr txBox="1">
            <a:spLocks noGrp="1"/>
          </p:cNvSpPr>
          <p:nvPr>
            <p:ph type="sldNum" idx="12"/>
          </p:nvPr>
        </p:nvSpPr>
        <p:spPr>
          <a:xfrm>
            <a:off x="12915900" y="9534526"/>
            <a:ext cx="4000500" cy="547688"/>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0" i="0" u="none" strike="noStrike" cap="none">
                <a:solidFill>
                  <a:srgbClr val="888888"/>
                </a:solidFill>
                <a:latin typeface="Lato"/>
                <a:ea typeface="Lato"/>
                <a:cs typeface="Lato"/>
                <a:sym typeface="Lato"/>
              </a:defRPr>
            </a:lvl1pPr>
            <a:lvl2pPr marL="0" marR="0" lvl="1" indent="0" algn="r" rtl="0">
              <a:spcBef>
                <a:spcPts val="0"/>
              </a:spcBef>
              <a:buNone/>
              <a:defRPr sz="1800" b="0" i="0" u="none" strike="noStrike" cap="none">
                <a:solidFill>
                  <a:srgbClr val="888888"/>
                </a:solidFill>
                <a:latin typeface="Lato"/>
                <a:ea typeface="Lato"/>
                <a:cs typeface="Lato"/>
                <a:sym typeface="Lato"/>
              </a:defRPr>
            </a:lvl2pPr>
            <a:lvl3pPr marL="0" marR="0" lvl="2" indent="0" algn="r" rtl="0">
              <a:spcBef>
                <a:spcPts val="0"/>
              </a:spcBef>
              <a:buNone/>
              <a:defRPr sz="1800" b="0" i="0" u="none" strike="noStrike" cap="none">
                <a:solidFill>
                  <a:srgbClr val="888888"/>
                </a:solidFill>
                <a:latin typeface="Lato"/>
                <a:ea typeface="Lato"/>
                <a:cs typeface="Lato"/>
                <a:sym typeface="Lato"/>
              </a:defRPr>
            </a:lvl3pPr>
            <a:lvl4pPr marL="0" marR="0" lvl="3" indent="0" algn="r" rtl="0">
              <a:spcBef>
                <a:spcPts val="0"/>
              </a:spcBef>
              <a:buNone/>
              <a:defRPr sz="1800" b="0" i="0" u="none" strike="noStrike" cap="none">
                <a:solidFill>
                  <a:srgbClr val="888888"/>
                </a:solidFill>
                <a:latin typeface="Lato"/>
                <a:ea typeface="Lato"/>
                <a:cs typeface="Lato"/>
                <a:sym typeface="Lato"/>
              </a:defRPr>
            </a:lvl4pPr>
            <a:lvl5pPr marL="0" marR="0" lvl="4" indent="0" algn="r" rtl="0">
              <a:spcBef>
                <a:spcPts val="0"/>
              </a:spcBef>
              <a:buNone/>
              <a:defRPr sz="1800" b="0" i="0" u="none" strike="noStrike" cap="none">
                <a:solidFill>
                  <a:srgbClr val="888888"/>
                </a:solidFill>
                <a:latin typeface="Lato"/>
                <a:ea typeface="Lato"/>
                <a:cs typeface="Lato"/>
                <a:sym typeface="Lato"/>
              </a:defRPr>
            </a:lvl5pPr>
            <a:lvl6pPr marL="0" marR="0" lvl="5" indent="0" algn="r" rtl="0">
              <a:spcBef>
                <a:spcPts val="0"/>
              </a:spcBef>
              <a:buNone/>
              <a:defRPr sz="1800" b="0" i="0" u="none" strike="noStrike" cap="none">
                <a:solidFill>
                  <a:srgbClr val="888888"/>
                </a:solidFill>
                <a:latin typeface="Lato"/>
                <a:ea typeface="Lato"/>
                <a:cs typeface="Lato"/>
                <a:sym typeface="Lato"/>
              </a:defRPr>
            </a:lvl6pPr>
            <a:lvl7pPr marL="0" marR="0" lvl="6" indent="0" algn="r" rtl="0">
              <a:spcBef>
                <a:spcPts val="0"/>
              </a:spcBef>
              <a:buNone/>
              <a:defRPr sz="1800" b="0" i="0" u="none" strike="noStrike" cap="none">
                <a:solidFill>
                  <a:srgbClr val="888888"/>
                </a:solidFill>
                <a:latin typeface="Lato"/>
                <a:ea typeface="Lato"/>
                <a:cs typeface="Lato"/>
                <a:sym typeface="Lato"/>
              </a:defRPr>
            </a:lvl7pPr>
            <a:lvl8pPr marL="0" marR="0" lvl="7" indent="0" algn="r" rtl="0">
              <a:spcBef>
                <a:spcPts val="0"/>
              </a:spcBef>
              <a:buNone/>
              <a:defRPr sz="1800" b="0" i="0" u="none" strike="noStrike" cap="none">
                <a:solidFill>
                  <a:srgbClr val="888888"/>
                </a:solidFill>
                <a:latin typeface="Lato"/>
                <a:ea typeface="Lato"/>
                <a:cs typeface="Lato"/>
                <a:sym typeface="Lato"/>
              </a:defRPr>
            </a:lvl8pPr>
            <a:lvl9pPr marL="0" marR="0" lvl="8" indent="0" algn="r" rtl="0">
              <a:spcBef>
                <a:spcPts val="0"/>
              </a:spcBef>
              <a:buNone/>
              <a:defRPr sz="1800" b="0" i="0" u="none" strike="noStrike" cap="none">
                <a:solidFill>
                  <a:srgbClr val="888888"/>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4"/>
          <p:cNvSpPr/>
          <p:nvPr/>
        </p:nvSpPr>
        <p:spPr>
          <a:xfrm>
            <a:off x="0" y="-1"/>
            <a:ext cx="18288000" cy="182880"/>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b="0" i="0" u="none" strike="noStrike" cap="none">
              <a:solidFill>
                <a:schemeClr val="lt1"/>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p15:clr>
            <a:srgbClr val="F26B43"/>
          </p15:clr>
        </p15:guide>
        <p15:guide id="2" pos="1296">
          <p15:clr>
            <a:srgbClr val="F26B43"/>
          </p15:clr>
        </p15:guide>
        <p15:guide id="3" pos="864">
          <p15:clr>
            <a:srgbClr val="F26B43"/>
          </p15:clr>
        </p15:guide>
        <p15:guide id="4" orient="horz" pos="1224">
          <p15:clr>
            <a:srgbClr val="F26B43"/>
          </p15:clr>
        </p15:guide>
        <p15:guide id="5" pos="10656">
          <p15:clr>
            <a:srgbClr val="F26B43"/>
          </p15:clr>
        </p15:guide>
        <p15:guide id="6" orient="horz" pos="5256">
          <p15:clr>
            <a:srgbClr val="F26B43"/>
          </p15:clr>
        </p15:guide>
        <p15:guide id="7" orient="horz" pos="816">
          <p15:clr>
            <a:srgbClr val="F26B43"/>
          </p15:clr>
        </p15:guide>
        <p15:guide id="8" pos="10224">
          <p15:clr>
            <a:srgbClr val="F26B43"/>
          </p15:clr>
        </p15:guide>
        <p15:guide id="9" pos="57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1"/>
          <p:cNvSpPr/>
          <p:nvPr/>
        </p:nvSpPr>
        <p:spPr>
          <a:xfrm>
            <a:off x="913743" y="568116"/>
            <a:ext cx="16496433" cy="23391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rgbClr val="000000"/>
              </a:solidFill>
              <a:latin typeface="Franklin Gothic"/>
              <a:ea typeface="Franklin Gothic"/>
              <a:cs typeface="Franklin Gothic"/>
              <a:sym typeface="Franklin Gothic"/>
            </a:endParaRPr>
          </a:p>
          <a:p>
            <a:pPr marL="0" marR="0" lvl="0" indent="0" algn="l" rtl="0">
              <a:spcBef>
                <a:spcPts val="0"/>
              </a:spcBef>
              <a:spcAft>
                <a:spcPts val="0"/>
              </a:spcAft>
              <a:buNone/>
            </a:pPr>
            <a:r>
              <a:rPr lang="en-US" sz="6600">
                <a:solidFill>
                  <a:srgbClr val="000000"/>
                </a:solidFill>
                <a:latin typeface="Libre Franklin Black"/>
                <a:ea typeface="Libre Franklin Black"/>
                <a:cs typeface="Libre Franklin Black"/>
                <a:sym typeface="Libre Franklin Black"/>
              </a:rPr>
              <a:t>INSULATION </a:t>
            </a:r>
            <a:r>
              <a:rPr lang="en-US" sz="6600">
                <a:solidFill>
                  <a:srgbClr val="00853D"/>
                </a:solidFill>
                <a:latin typeface="Libre Franklin Black"/>
                <a:ea typeface="Libre Franklin Black"/>
                <a:cs typeface="Libre Franklin Black"/>
                <a:sym typeface="Libre Franklin Black"/>
              </a:rPr>
              <a:t>PROCESS/REQUIREMENTS</a:t>
            </a:r>
            <a:r>
              <a:rPr lang="en-US" sz="6600">
                <a:solidFill>
                  <a:srgbClr val="000000"/>
                </a:solidFill>
                <a:latin typeface="Libre Franklin Black"/>
                <a:ea typeface="Libre Franklin Black"/>
                <a:cs typeface="Libre Franklin Black"/>
                <a:sym typeface="Libre Franklin Black"/>
              </a:rPr>
              <a:t>: SLAB</a:t>
            </a:r>
            <a:r>
              <a:rPr lang="en-US" sz="6600">
                <a:latin typeface="Libre Franklin Black"/>
                <a:ea typeface="Libre Franklin Black"/>
                <a:cs typeface="Libre Franklin Black"/>
                <a:sym typeface="Libre Franklin Black"/>
              </a:rPr>
              <a:t> </a:t>
            </a:r>
            <a:r>
              <a:rPr lang="en-US" sz="6600">
                <a:solidFill>
                  <a:srgbClr val="000000"/>
                </a:solidFill>
                <a:latin typeface="Libre Franklin Black"/>
                <a:ea typeface="Libre Franklin Black"/>
                <a:cs typeface="Libre Franklin Black"/>
                <a:sym typeface="Libre Franklin Black"/>
              </a:rPr>
              <a:t>EDGE INSULATION</a:t>
            </a:r>
            <a:endParaRPr sz="6600">
              <a:solidFill>
                <a:schemeClr val="dk1"/>
              </a:solidFill>
              <a:latin typeface="Libre Franklin Black"/>
              <a:ea typeface="Libre Franklin Black"/>
              <a:cs typeface="Libre Franklin Black"/>
              <a:sym typeface="Libre Franklin Black"/>
            </a:endParaRPr>
          </a:p>
        </p:txBody>
      </p:sp>
      <p:sp>
        <p:nvSpPr>
          <p:cNvPr id="389" name="Google Shape;389;p1"/>
          <p:cNvSpPr txBox="1">
            <a:spLocks noGrp="1"/>
          </p:cNvSpPr>
          <p:nvPr>
            <p:ph type="body" idx="1"/>
          </p:nvPr>
        </p:nvSpPr>
        <p:spPr>
          <a:xfrm>
            <a:off x="1371600" y="3620971"/>
            <a:ext cx="4938713"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WHAT?</a:t>
            </a:r>
            <a:endParaRPr>
              <a:solidFill>
                <a:srgbClr val="231F20"/>
              </a:solidFill>
              <a:latin typeface="Franklin Gothic"/>
              <a:ea typeface="Franklin Gothic"/>
              <a:cs typeface="Franklin Gothic"/>
              <a:sym typeface="Franklin Gothic"/>
            </a:endParaRPr>
          </a:p>
        </p:txBody>
      </p:sp>
      <p:sp>
        <p:nvSpPr>
          <p:cNvPr id="390" name="Google Shape;390;p1"/>
          <p:cNvSpPr txBox="1"/>
          <p:nvPr/>
        </p:nvSpPr>
        <p:spPr>
          <a:xfrm>
            <a:off x="1371600" y="4579436"/>
            <a:ext cx="8695944" cy="39087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rgbClr val="60BB46"/>
                </a:solidFill>
                <a:latin typeface="Franklin Gothic"/>
                <a:ea typeface="Franklin Gothic"/>
                <a:cs typeface="Franklin Gothic"/>
                <a:sym typeface="Franklin Gothic"/>
              </a:rPr>
              <a:t>Slab-edge insulation:</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Should be installed on the edge of the slab for all homes in cold climates. </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Must extend to the top of the slab. </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Can minimize thermal bridging, moisture, and air quality issues when installed correctly.</a:t>
            </a:r>
            <a:endParaRPr/>
          </a:p>
          <a:p>
            <a:pPr marL="342900" marR="0" lvl="0" indent="-342900" algn="l" rtl="0">
              <a:lnSpc>
                <a:spcPct val="150000"/>
              </a:lnSpc>
              <a:spcBef>
                <a:spcPts val="0"/>
              </a:spcBef>
              <a:spcAft>
                <a:spcPts val="0"/>
              </a:spcAft>
              <a:buClr>
                <a:srgbClr val="231F20"/>
              </a:buClr>
              <a:buSzPts val="2400"/>
              <a:buFont typeface="Noto Sans Symbols"/>
              <a:buChar char="▪"/>
            </a:pPr>
            <a:r>
              <a:rPr lang="en-US" sz="2400">
                <a:solidFill>
                  <a:srgbClr val="231F20"/>
                </a:solidFill>
                <a:latin typeface="Libre Franklin"/>
                <a:ea typeface="Libre Franklin"/>
                <a:cs typeface="Libre Franklin"/>
                <a:sym typeface="Libre Franklin"/>
              </a:rPr>
              <a:t>Can help create high-performance homes.</a:t>
            </a:r>
            <a:endParaRPr/>
          </a:p>
        </p:txBody>
      </p:sp>
      <p:pic>
        <p:nvPicPr>
          <p:cNvPr id="391" name="Google Shape;391;p1"/>
          <p:cNvPicPr preferRelativeResize="0">
            <a:picLocks noGrp="1"/>
          </p:cNvPicPr>
          <p:nvPr>
            <p:ph type="pic" idx="2"/>
          </p:nvPr>
        </p:nvPicPr>
        <p:blipFill rotWithShape="1">
          <a:blip r:embed="rId3">
            <a:alphaModFix/>
          </a:blip>
          <a:srcRect/>
          <a:stretch/>
        </p:blipFill>
        <p:spPr>
          <a:xfrm>
            <a:off x="11019198" y="3261144"/>
            <a:ext cx="5802035" cy="6132576"/>
          </a:xfrm>
          <a:prstGeom prst="rect">
            <a:avLst/>
          </a:prstGeom>
          <a:solidFill>
            <a:srgbClr val="F2F2F2"/>
          </a:solidFill>
          <a:ln>
            <a:noFill/>
          </a:ln>
        </p:spPr>
      </p:pic>
      <p:sp>
        <p:nvSpPr>
          <p:cNvPr id="392" name="Google Shape;392;p1"/>
          <p:cNvSpPr/>
          <p:nvPr/>
        </p:nvSpPr>
        <p:spPr>
          <a:xfrm>
            <a:off x="1371600" y="8727521"/>
            <a:ext cx="4032361" cy="1283007"/>
          </a:xfrm>
          <a:prstGeom prst="rect">
            <a:avLst/>
          </a:prstGeom>
          <a:solidFill>
            <a:schemeClr val="lt1"/>
          </a:solidFill>
          <a:ln w="12700" cap="flat" cmpd="sng">
            <a:solidFill>
              <a:srgbClr val="BFBF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pic>
        <p:nvPicPr>
          <p:cNvPr id="393" name="Google Shape;393;p1"/>
          <p:cNvPicPr preferRelativeResize="0"/>
          <p:nvPr/>
        </p:nvPicPr>
        <p:blipFill>
          <a:blip r:embed="rId4"/>
          <a:srcRect/>
          <a:stretch/>
        </p:blipFill>
        <p:spPr>
          <a:xfrm>
            <a:off x="1755160" y="8815334"/>
            <a:ext cx="880533" cy="1188720"/>
          </a:xfrm>
          <a:prstGeom prst="rect">
            <a:avLst/>
          </a:prstGeom>
          <a:noFill/>
          <a:ln>
            <a:noFill/>
          </a:ln>
        </p:spPr>
      </p:pic>
      <p:sp>
        <p:nvSpPr>
          <p:cNvPr id="394" name="Google Shape;394;p1"/>
          <p:cNvSpPr/>
          <p:nvPr/>
        </p:nvSpPr>
        <p:spPr>
          <a:xfrm>
            <a:off x="0" y="3620971"/>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pic>
        <p:nvPicPr>
          <p:cNvPr id="395" name="Google Shape;395;p1"/>
          <p:cNvPicPr preferRelativeResize="0"/>
          <p:nvPr/>
        </p:nvPicPr>
        <p:blipFill>
          <a:blip r:embed="rId5"/>
          <a:srcRect/>
          <a:stretch/>
        </p:blipFill>
        <p:spPr>
          <a:xfrm>
            <a:off x="4058717" y="8802407"/>
            <a:ext cx="876019" cy="1182626"/>
          </a:xfrm>
          <a:prstGeom prst="rect">
            <a:avLst/>
          </a:prstGeom>
          <a:noFill/>
          <a:ln>
            <a:noFill/>
          </a:ln>
        </p:spPr>
      </p:pic>
      <p:pic>
        <p:nvPicPr>
          <p:cNvPr id="396" name="Google Shape;396;p1"/>
          <p:cNvPicPr preferRelativeResize="0"/>
          <p:nvPr/>
        </p:nvPicPr>
        <p:blipFill>
          <a:blip r:embed="rId6"/>
          <a:srcRect/>
          <a:stretch/>
        </p:blipFill>
        <p:spPr>
          <a:xfrm>
            <a:off x="2908353" y="8776187"/>
            <a:ext cx="878276" cy="11856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2"/>
          <p:cNvSpPr txBox="1">
            <a:spLocks noGrp="1"/>
          </p:cNvSpPr>
          <p:nvPr>
            <p:ph type="body" idx="1"/>
          </p:nvPr>
        </p:nvSpPr>
        <p:spPr>
          <a:xfrm>
            <a:off x="1371600" y="7304414"/>
            <a:ext cx="6657584" cy="10160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WHY?</a:t>
            </a:r>
            <a:endParaRPr>
              <a:solidFill>
                <a:srgbClr val="231F20"/>
              </a:solidFill>
              <a:latin typeface="Franklin Gothic"/>
              <a:ea typeface="Franklin Gothic"/>
              <a:cs typeface="Franklin Gothic"/>
              <a:sym typeface="Franklin Gothic"/>
            </a:endParaRPr>
          </a:p>
        </p:txBody>
      </p:sp>
      <p:sp>
        <p:nvSpPr>
          <p:cNvPr id="403" name="Google Shape;403;p2"/>
          <p:cNvSpPr txBox="1"/>
          <p:nvPr/>
        </p:nvSpPr>
        <p:spPr>
          <a:xfrm>
            <a:off x="11347436" y="2281384"/>
            <a:ext cx="5989588" cy="667163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Poorly or incorrectly insulated foundation slabs can create several problems in homes.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Energy can be lost via thermal bridging when heat is conducted outward through the perimeter and into the surrounding soil.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Moisture can become an issue if the difference between the slab and indoor air temperatures become too great.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Condensation can promote mold growth and compromise indoor air quality.</a:t>
            </a:r>
            <a:endParaRPr sz="2400">
              <a:solidFill>
                <a:schemeClr val="dk1"/>
              </a:solidFill>
              <a:latin typeface="Lato"/>
              <a:ea typeface="Lato"/>
              <a:cs typeface="Lato"/>
              <a:sym typeface="Lato"/>
            </a:endParaRPr>
          </a:p>
        </p:txBody>
      </p:sp>
      <p:pic>
        <p:nvPicPr>
          <p:cNvPr id="404" name="Google Shape;404;p2"/>
          <p:cNvPicPr preferRelativeResize="0">
            <a:picLocks noGrp="1"/>
          </p:cNvPicPr>
          <p:nvPr>
            <p:ph type="pic" idx="2"/>
          </p:nvPr>
        </p:nvPicPr>
        <p:blipFill rotWithShape="1">
          <a:blip r:embed="rId3">
            <a:alphaModFix/>
          </a:blip>
          <a:srcRect/>
          <a:stretch/>
        </p:blipFill>
        <p:spPr>
          <a:xfrm>
            <a:off x="4568415" y="2549629"/>
            <a:ext cx="5804465" cy="6135144"/>
          </a:xfrm>
          <a:prstGeom prst="rect">
            <a:avLst/>
          </a:prstGeom>
          <a:solidFill>
            <a:srgbClr val="F2F2F2"/>
          </a:solidFill>
          <a:ln>
            <a:noFill/>
          </a:ln>
        </p:spPr>
      </p:pic>
      <p:sp>
        <p:nvSpPr>
          <p:cNvPr id="405" name="Google Shape;405;p2"/>
          <p:cNvSpPr/>
          <p:nvPr/>
        </p:nvSpPr>
        <p:spPr>
          <a:xfrm>
            <a:off x="0" y="730441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411" name="Google Shape;411;p3"/>
          <p:cNvPicPr preferRelativeResize="0">
            <a:picLocks noGrp="1"/>
          </p:cNvPicPr>
          <p:nvPr>
            <p:ph type="pic" idx="2"/>
          </p:nvPr>
        </p:nvPicPr>
        <p:blipFill rotWithShape="1">
          <a:blip r:embed="rId3">
            <a:alphaModFix/>
          </a:blip>
          <a:srcRect/>
          <a:stretch/>
        </p:blipFill>
        <p:spPr>
          <a:xfrm>
            <a:off x="1065816" y="1029681"/>
            <a:ext cx="7582408" cy="8660794"/>
          </a:xfrm>
          <a:prstGeom prst="rect">
            <a:avLst/>
          </a:prstGeom>
          <a:solidFill>
            <a:srgbClr val="F2F2F2"/>
          </a:solidFill>
          <a:ln>
            <a:noFill/>
          </a:ln>
        </p:spPr>
      </p:pic>
      <p:sp>
        <p:nvSpPr>
          <p:cNvPr id="412" name="Google Shape;412;p3"/>
          <p:cNvSpPr txBox="1">
            <a:spLocks noGrp="1"/>
          </p:cNvSpPr>
          <p:nvPr>
            <p:ph type="body" idx="1"/>
          </p:nvPr>
        </p:nvSpPr>
        <p:spPr>
          <a:xfrm>
            <a:off x="9893808" y="-1343786"/>
            <a:ext cx="5885543" cy="36903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31F20"/>
              </a:buClr>
              <a:buSzPts val="6000"/>
              <a:buNone/>
            </a:pPr>
            <a:r>
              <a:rPr lang="en-US">
                <a:solidFill>
                  <a:srgbClr val="231F20"/>
                </a:solidFill>
                <a:latin typeface="Franklin Gothic"/>
                <a:ea typeface="Franklin Gothic"/>
                <a:cs typeface="Franklin Gothic"/>
                <a:sym typeface="Franklin Gothic"/>
              </a:rPr>
              <a:t>HOW?</a:t>
            </a:r>
            <a:endParaRPr>
              <a:solidFill>
                <a:srgbClr val="231F20"/>
              </a:solidFill>
              <a:latin typeface="Franklin Gothic"/>
              <a:ea typeface="Franklin Gothic"/>
              <a:cs typeface="Franklin Gothic"/>
              <a:sym typeface="Franklin Gothic"/>
            </a:endParaRPr>
          </a:p>
        </p:txBody>
      </p:sp>
      <p:sp>
        <p:nvSpPr>
          <p:cNvPr id="413" name="Google Shape;413;p3"/>
          <p:cNvSpPr txBox="1"/>
          <p:nvPr/>
        </p:nvSpPr>
        <p:spPr>
          <a:xfrm>
            <a:off x="9893808" y="2660120"/>
            <a:ext cx="7328376" cy="6740307"/>
          </a:xfrm>
          <a:prstGeom prst="rect">
            <a:avLst/>
          </a:prstGeom>
          <a:noFill/>
          <a:ln>
            <a:noFill/>
          </a:ln>
        </p:spPr>
        <p:txBody>
          <a:bodyPr spcFirstLastPara="1" wrap="square" lIns="91425" tIns="45700" rIns="91425" bIns="45700" anchor="t" anchorCtr="0">
            <a:spAutoFit/>
          </a:bodyPr>
          <a:lstStyle/>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With a monolithic slab with a grade beam, insulation must be installed to the exterior of the slab edge and continue vertically to the bottom of the grade beam.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Different regions may have different code requirements. </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Materials appropriate for ground contact include rigid foam (XPS), rigid fiberglass, and rock wool insulation.</a:t>
            </a:r>
            <a:endParaRPr/>
          </a:p>
          <a:p>
            <a:pPr marL="342900" marR="0" lvl="0" indent="-342900" algn="l" rtl="0">
              <a:lnSpc>
                <a:spcPct val="150000"/>
              </a:lnSpc>
              <a:spcBef>
                <a:spcPts val="0"/>
              </a:spcBef>
              <a:spcAft>
                <a:spcPts val="0"/>
              </a:spcAft>
              <a:buClr>
                <a:schemeClr val="dk1"/>
              </a:buClr>
              <a:buSzPts val="2400"/>
              <a:buFont typeface="Noto Sans Symbols"/>
              <a:buChar char="▪"/>
            </a:pPr>
            <a:r>
              <a:rPr lang="en-US" sz="2400">
                <a:solidFill>
                  <a:schemeClr val="dk1"/>
                </a:solidFill>
                <a:latin typeface="Libre Franklin"/>
                <a:ea typeface="Libre Franklin"/>
                <a:cs typeface="Libre Franklin"/>
                <a:sym typeface="Libre Franklin"/>
              </a:rPr>
              <a:t>For a slab independent from a perimeter foundation wall, the slab must be thermally isolated from the foundation by installing insulation at the slab edge and under the slab perimeter.</a:t>
            </a:r>
            <a:endParaRPr sz="2400">
              <a:solidFill>
                <a:schemeClr val="dk1"/>
              </a:solidFill>
              <a:latin typeface="Lato"/>
              <a:ea typeface="Lato"/>
              <a:cs typeface="Lato"/>
              <a:sym typeface="Lato"/>
            </a:endParaRPr>
          </a:p>
        </p:txBody>
      </p:sp>
      <p:sp>
        <p:nvSpPr>
          <p:cNvPr id="414" name="Google Shape;414;p3"/>
          <p:cNvSpPr/>
          <p:nvPr/>
        </p:nvSpPr>
        <p:spPr>
          <a:xfrm>
            <a:off x="17997714" y="1406534"/>
            <a:ext cx="290286" cy="814614"/>
          </a:xfrm>
          <a:prstGeom prst="rect">
            <a:avLst/>
          </a:prstGeom>
          <a:solidFill>
            <a:srgbClr val="0085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700">
              <a:solidFill>
                <a:schemeClr val="lt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Office Theme">
  <a:themeElements>
    <a:clrScheme name="BOLD-2">
      <a:dk1>
        <a:srgbClr val="000000"/>
      </a:dk1>
      <a:lt1>
        <a:srgbClr val="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426</Words>
  <Application>Microsoft Office PowerPoint</Application>
  <PresentationFormat>Custom</PresentationFormat>
  <Paragraphs>24</Paragraphs>
  <Slides>3</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Calibri</vt:lpstr>
      <vt:lpstr>Lato Black</vt:lpstr>
      <vt:lpstr>Franklin Gothic</vt:lpstr>
      <vt:lpstr>Lato</vt:lpstr>
      <vt:lpstr>Libre Franklin</vt:lpstr>
      <vt:lpstr>Arial</vt:lpstr>
      <vt:lpstr>Libre Franklin Black</vt:lpstr>
      <vt:lpstr>Noto Sans Symbols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Brandon Stevens</cp:lastModifiedBy>
  <cp:revision>1</cp:revision>
  <dcterms:created xsi:type="dcterms:W3CDTF">2017-04-03T13:46:27Z</dcterms:created>
  <dcterms:modified xsi:type="dcterms:W3CDTF">2022-03-17T03:59:01Z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