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panose="020B0604020202020204" charset="0"/>
      <p:regular r:id="rId10"/>
      <p:bold r:id="rId11"/>
    </p:embeddedFont>
    <p:embeddedFont>
      <p:font typeface="Lato" panose="020F0502020204030203" pitchFamily="34" charset="0"/>
      <p:regular r:id="rId12"/>
      <p:bold r:id="rId13"/>
      <p:italic r:id="rId14"/>
      <p:boldItalic r:id="rId15"/>
    </p:embeddedFont>
    <p:embeddedFont>
      <p:font typeface="Lato Black" panose="020F0502020204030203" pitchFamily="34" charset="0"/>
      <p:bold r:id="rId16"/>
      <p:boldItalic r:id="rId17"/>
    </p:embeddedFont>
    <p:embeddedFont>
      <p:font typeface="Libre Franklin" pitchFamily="2" charset="0"/>
      <p:regular r:id="rId18"/>
      <p:bold r:id="rId19"/>
      <p:italic r:id="rId20"/>
      <p:boldItalic r:id="rId21"/>
    </p:embeddedFont>
    <p:embeddedFont>
      <p:font typeface="Libre Franklin Black" pitchFamily="2" charset="0"/>
      <p:bold r:id="rId22"/>
      <p:boldItalic r:id="rId23"/>
    </p:embeddedFont>
    <p:embeddedFont>
      <p:font typeface="Noto Sans Symbols" pitchFamily="2"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A4A3A4"/>
          </p15:clr>
        </p15:guide>
        <p15:guide id="2" pos="5760">
          <p15:clr>
            <a:srgbClr val="A4A3A4"/>
          </p15:clr>
        </p15:guide>
        <p15:guide id="3" orient="horz" pos="33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pMe7Fv0+/hUB3aei9/0hNDAR1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16" y="60"/>
      </p:cViewPr>
      <p:guideLst>
        <p:guide orient="horz" pos="120"/>
        <p:guide pos="5760"/>
        <p:guide orient="horz" pos="33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Part of constructing and insulating slab-on-grade foundations in cold climates is installing slab edge insulation. Ultra-efficient insulation is 25% more efficient than the national code (IECC 2015). Installing ultra-efficient insulation properly achieves conditioned spaces that require very little heating and cooling, along with increased comfort and quiet throughout the house.</a:t>
            </a:r>
            <a:endParaRPr/>
          </a:p>
        </p:txBody>
      </p:sp>
      <p:sp>
        <p:nvSpPr>
          <p:cNvPr id="386" name="Google Shape;3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Poorly or incorrectly insulated foundation slabs can result in several problems for homes, including energy loss, moisture control problems, and indoor air quality issues. </a:t>
            </a:r>
            <a:endParaRPr/>
          </a:p>
          <a:p>
            <a:pPr marL="0" lvl="0" indent="0" algn="l" rtl="0">
              <a:spcBef>
                <a:spcPts val="0"/>
              </a:spcBef>
              <a:spcAft>
                <a:spcPts val="0"/>
              </a:spcAft>
              <a:buNone/>
            </a:pPr>
            <a:r>
              <a:rPr lang="en-US"/>
              <a:t>Often, rigid insulation is installed during the construction of the slab, but it is done incorrectly or incompletely. By properly installing rigid insulation that extends to the top of the slab in either a monolithic slab with a grade beam or a slab independent of the foundation design, these challenges can all be minimized.</a:t>
            </a:r>
            <a:endParaRPr/>
          </a:p>
        </p:txBody>
      </p:sp>
      <p:sp>
        <p:nvSpPr>
          <p:cNvPr id="402" name="Google Shape;40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Install insulation along the edge of the slab so that the slab-on-grade foundation  meets or exceeds the insulation R-value specified by code. </a:t>
            </a:r>
            <a:endParaRPr/>
          </a:p>
          <a:p>
            <a:pPr marL="171450" lvl="0" indent="-171450" algn="l" rtl="0">
              <a:spcBef>
                <a:spcPts val="0"/>
              </a:spcBef>
              <a:spcAft>
                <a:spcPts val="0"/>
              </a:spcAft>
              <a:buClr>
                <a:schemeClr val="dk1"/>
              </a:buClr>
              <a:buSzPts val="1200"/>
              <a:buFont typeface="Arial"/>
              <a:buChar char="•"/>
            </a:pPr>
            <a:r>
              <a:rPr lang="en-US"/>
              <a:t>Install insulation from the top of the slab down to the depth as specified.</a:t>
            </a:r>
            <a:endParaRPr/>
          </a:p>
          <a:p>
            <a:pPr marL="171450" lvl="0" indent="-95250" algn="l" rtl="0">
              <a:spcBef>
                <a:spcPts val="0"/>
              </a:spcBef>
              <a:spcAft>
                <a:spcPts val="0"/>
              </a:spcAft>
              <a:buClr>
                <a:schemeClr val="dk1"/>
              </a:buClr>
              <a:buSzPts val="1200"/>
              <a:buFont typeface="Arial"/>
              <a:buNone/>
            </a:pPr>
            <a:endParaRPr/>
          </a:p>
          <a:p>
            <a:pPr marL="0" lvl="0" indent="0" algn="l" rtl="0">
              <a:spcBef>
                <a:spcPts val="0"/>
              </a:spcBef>
              <a:spcAft>
                <a:spcPts val="0"/>
              </a:spcAft>
              <a:buNone/>
            </a:pPr>
            <a:r>
              <a:rPr lang="en-US"/>
              <a:t>If the slab is poured separately from the exterior foundation wall and the slab edge insulation is installed between the floor slab and the foundation wall, code allows for the top of the foam to be cut at a 45-degree angle away from the exterior wall so that the upper edge is protected by concrete.</a:t>
            </a:r>
            <a:endParaRPr/>
          </a:p>
        </p:txBody>
      </p:sp>
      <p:sp>
        <p:nvSpPr>
          <p:cNvPr id="411" name="Google Shape;41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6"/>
        <p:cNvGrpSpPr/>
        <p:nvPr/>
      </p:nvGrpSpPr>
      <p:grpSpPr>
        <a:xfrm>
          <a:off x="0" y="0"/>
          <a:ext cx="0" cy="0"/>
          <a:chOff x="0" y="0"/>
          <a:chExt cx="0" cy="0"/>
        </a:xfrm>
      </p:grpSpPr>
      <p:sp>
        <p:nvSpPr>
          <p:cNvPr id="17" name="Google Shape;17;p5"/>
          <p:cNvSpPr>
            <a:spLocks noGrp="1"/>
          </p:cNvSpPr>
          <p:nvPr>
            <p:ph type="pic" idx="2"/>
          </p:nvPr>
        </p:nvSpPr>
        <p:spPr>
          <a:xfrm>
            <a:off x="8566152" y="-1"/>
            <a:ext cx="7600515" cy="10287000"/>
          </a:xfrm>
          <a:prstGeom prst="rect">
            <a:avLst/>
          </a:prstGeom>
          <a:solidFill>
            <a:srgbClr val="F2F2F2"/>
          </a:solidFill>
          <a:ln>
            <a:noFill/>
          </a:ln>
        </p:spPr>
      </p:sp>
      <p:sp>
        <p:nvSpPr>
          <p:cNvPr id="18" name="Google Shape;18;p5"/>
          <p:cNvSpPr txBox="1">
            <a:spLocks noGrp="1"/>
          </p:cNvSpPr>
          <p:nvPr>
            <p:ph type="body" idx="1"/>
          </p:nvPr>
        </p:nvSpPr>
        <p:spPr>
          <a:xfrm>
            <a:off x="1371600" y="1943100"/>
            <a:ext cx="4938713"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51"/>
        <p:cNvGrpSpPr/>
        <p:nvPr/>
      </p:nvGrpSpPr>
      <p:grpSpPr>
        <a:xfrm>
          <a:off x="0" y="0"/>
          <a:ext cx="0" cy="0"/>
          <a:chOff x="0" y="0"/>
          <a:chExt cx="0" cy="0"/>
        </a:xfrm>
      </p:grpSpPr>
      <p:sp>
        <p:nvSpPr>
          <p:cNvPr id="52" name="Google Shape;52;p14"/>
          <p:cNvSpPr>
            <a:spLocks noGrp="1"/>
          </p:cNvSpPr>
          <p:nvPr>
            <p:ph type="pic" idx="2"/>
          </p:nvPr>
        </p:nvSpPr>
        <p:spPr>
          <a:xfrm>
            <a:off x="9144000" y="1640114"/>
            <a:ext cx="3886200" cy="3503386"/>
          </a:xfrm>
          <a:prstGeom prst="rect">
            <a:avLst/>
          </a:prstGeom>
          <a:solidFill>
            <a:srgbClr val="F2F2F2"/>
          </a:solidFill>
          <a:ln>
            <a:noFill/>
          </a:ln>
        </p:spPr>
      </p:sp>
      <p:sp>
        <p:nvSpPr>
          <p:cNvPr id="53" name="Google Shape;53;p14"/>
          <p:cNvSpPr>
            <a:spLocks noGrp="1"/>
          </p:cNvSpPr>
          <p:nvPr>
            <p:ph type="pic" idx="3"/>
          </p:nvPr>
        </p:nvSpPr>
        <p:spPr>
          <a:xfrm>
            <a:off x="13030200" y="1640114"/>
            <a:ext cx="3886200" cy="3503386"/>
          </a:xfrm>
          <a:prstGeom prst="rect">
            <a:avLst/>
          </a:prstGeom>
          <a:solidFill>
            <a:srgbClr val="F2F2F2"/>
          </a:solidFill>
          <a:ln>
            <a:noFill/>
          </a:ln>
        </p:spPr>
      </p:sp>
      <p:sp>
        <p:nvSpPr>
          <p:cNvPr id="54" name="Google Shape;54;p14"/>
          <p:cNvSpPr>
            <a:spLocks noGrp="1"/>
          </p:cNvSpPr>
          <p:nvPr>
            <p:ph type="pic" idx="4"/>
          </p:nvPr>
        </p:nvSpPr>
        <p:spPr>
          <a:xfrm>
            <a:off x="13030200" y="5143500"/>
            <a:ext cx="3886200" cy="3503386"/>
          </a:xfrm>
          <a:prstGeom prst="rect">
            <a:avLst/>
          </a:prstGeom>
          <a:solidFill>
            <a:srgbClr val="F2F2F2"/>
          </a:solidFill>
          <a:ln>
            <a:noFill/>
          </a:ln>
        </p:spPr>
      </p:sp>
      <p:sp>
        <p:nvSpPr>
          <p:cNvPr id="55" name="Google Shape;55;p14"/>
          <p:cNvSpPr>
            <a:spLocks noGrp="1"/>
          </p:cNvSpPr>
          <p:nvPr>
            <p:ph type="pic" idx="5"/>
          </p:nvPr>
        </p:nvSpPr>
        <p:spPr>
          <a:xfrm>
            <a:off x="9144000" y="5143500"/>
            <a:ext cx="3886200" cy="3503386"/>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56"/>
        <p:cNvGrpSpPr/>
        <p:nvPr/>
      </p:nvGrpSpPr>
      <p:grpSpPr>
        <a:xfrm>
          <a:off x="0" y="0"/>
          <a:ext cx="0" cy="0"/>
          <a:chOff x="0" y="0"/>
          <a:chExt cx="0" cy="0"/>
        </a:xfrm>
      </p:grpSpPr>
      <p:sp>
        <p:nvSpPr>
          <p:cNvPr id="57" name="Google Shape;57;p15"/>
          <p:cNvSpPr>
            <a:spLocks noGrp="1"/>
          </p:cNvSpPr>
          <p:nvPr>
            <p:ph type="pic" idx="2"/>
          </p:nvPr>
        </p:nvSpPr>
        <p:spPr>
          <a:xfrm>
            <a:off x="2108422" y="3661231"/>
            <a:ext cx="4332669" cy="3249502"/>
          </a:xfrm>
          <a:prstGeom prst="rect">
            <a:avLst/>
          </a:prstGeom>
          <a:solidFill>
            <a:srgbClr val="F2F2F2"/>
          </a:solidFill>
          <a:ln>
            <a:noFill/>
          </a:ln>
        </p:spPr>
      </p:sp>
      <p:sp>
        <p:nvSpPr>
          <p:cNvPr id="58" name="Google Shape;58;p15"/>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59"/>
        <p:cNvGrpSpPr/>
        <p:nvPr/>
      </p:nvGrpSpPr>
      <p:grpSpPr>
        <a:xfrm>
          <a:off x="0" y="0"/>
          <a:ext cx="0" cy="0"/>
          <a:chOff x="0" y="0"/>
          <a:chExt cx="0" cy="0"/>
        </a:xfrm>
      </p:grpSpPr>
      <p:sp>
        <p:nvSpPr>
          <p:cNvPr id="60" name="Google Shape;60;p16"/>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61"/>
        <p:cNvGrpSpPr/>
        <p:nvPr/>
      </p:nvGrpSpPr>
      <p:grpSpPr>
        <a:xfrm>
          <a:off x="0" y="0"/>
          <a:ext cx="0" cy="0"/>
          <a:chOff x="0" y="0"/>
          <a:chExt cx="0" cy="0"/>
        </a:xfrm>
      </p:grpSpPr>
      <p:sp>
        <p:nvSpPr>
          <p:cNvPr id="62" name="Google Shape;62;p17"/>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3" name="Google Shape;63;p17"/>
          <p:cNvSpPr>
            <a:spLocks noGrp="1"/>
          </p:cNvSpPr>
          <p:nvPr>
            <p:ph type="pic" idx="2"/>
          </p:nvPr>
        </p:nvSpPr>
        <p:spPr>
          <a:xfrm>
            <a:off x="4634754" y="5201957"/>
            <a:ext cx="2585196" cy="2585196"/>
          </a:xfrm>
          <a:prstGeom prst="rect">
            <a:avLst/>
          </a:prstGeom>
          <a:solidFill>
            <a:srgbClr val="F2F2F2"/>
          </a:solidFill>
          <a:ln>
            <a:noFill/>
          </a:ln>
        </p:spPr>
      </p:sp>
      <p:sp>
        <p:nvSpPr>
          <p:cNvPr id="64" name="Google Shape;64;p17"/>
          <p:cNvSpPr>
            <a:spLocks noGrp="1"/>
          </p:cNvSpPr>
          <p:nvPr>
            <p:ph type="pic" idx="3"/>
          </p:nvPr>
        </p:nvSpPr>
        <p:spPr>
          <a:xfrm>
            <a:off x="11068050" y="3771900"/>
            <a:ext cx="2585196" cy="2585196"/>
          </a:xfrm>
          <a:prstGeom prst="rect">
            <a:avLst/>
          </a:prstGeom>
          <a:solidFill>
            <a:srgbClr val="F2F2F2"/>
          </a:solidFill>
          <a:ln>
            <a:noFill/>
          </a:ln>
        </p:spPr>
      </p:sp>
      <p:sp>
        <p:nvSpPr>
          <p:cNvPr id="65" name="Google Shape;65;p17"/>
          <p:cNvSpPr>
            <a:spLocks noGrp="1"/>
          </p:cNvSpPr>
          <p:nvPr>
            <p:ph type="pic" idx="4"/>
          </p:nvPr>
        </p:nvSpPr>
        <p:spPr>
          <a:xfrm>
            <a:off x="11068050" y="6632014"/>
            <a:ext cx="2585196" cy="258519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66"/>
        <p:cNvGrpSpPr/>
        <p:nvPr/>
      </p:nvGrpSpPr>
      <p:grpSpPr>
        <a:xfrm>
          <a:off x="0" y="0"/>
          <a:ext cx="0" cy="0"/>
          <a:chOff x="0" y="0"/>
          <a:chExt cx="0" cy="0"/>
        </a:xfrm>
      </p:grpSpPr>
      <p:sp>
        <p:nvSpPr>
          <p:cNvPr id="67" name="Google Shape;67;p18"/>
          <p:cNvSpPr txBox="1">
            <a:spLocks noGrp="1"/>
          </p:cNvSpPr>
          <p:nvPr>
            <p:ph type="body" idx="1"/>
          </p:nvPr>
        </p:nvSpPr>
        <p:spPr>
          <a:xfrm>
            <a:off x="1371600" y="7512050"/>
            <a:ext cx="6006230"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68"/>
        <p:cNvGrpSpPr/>
        <p:nvPr/>
      </p:nvGrpSpPr>
      <p:grpSpPr>
        <a:xfrm>
          <a:off x="0" y="0"/>
          <a:ext cx="0" cy="0"/>
          <a:chOff x="0" y="0"/>
          <a:chExt cx="0" cy="0"/>
        </a:xfrm>
      </p:grpSpPr>
      <p:sp>
        <p:nvSpPr>
          <p:cNvPr id="69" name="Google Shape;69;p19"/>
          <p:cNvSpPr>
            <a:spLocks noGrp="1"/>
          </p:cNvSpPr>
          <p:nvPr>
            <p:ph type="pic" idx="2"/>
          </p:nvPr>
        </p:nvSpPr>
        <p:spPr>
          <a:xfrm>
            <a:off x="1981199" y="2656114"/>
            <a:ext cx="6611257" cy="4233636"/>
          </a:xfrm>
          <a:prstGeom prst="rect">
            <a:avLst/>
          </a:prstGeom>
          <a:solidFill>
            <a:srgbClr val="F2F2F2"/>
          </a:solidFill>
          <a:ln>
            <a:noFill/>
          </a:ln>
        </p:spPr>
      </p:sp>
      <p:sp>
        <p:nvSpPr>
          <p:cNvPr id="70" name="Google Shape;70;p1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1" name="Google Shape;71;p1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2" name="Google Shape;72;p1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3" name="Google Shape;73;p1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4" name="Google Shape;74;p1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75"/>
        <p:cNvGrpSpPr/>
        <p:nvPr/>
      </p:nvGrpSpPr>
      <p:grpSpPr>
        <a:xfrm>
          <a:off x="0" y="0"/>
          <a:ext cx="0" cy="0"/>
          <a:chOff x="0" y="0"/>
          <a:chExt cx="0" cy="0"/>
        </a:xfrm>
      </p:grpSpPr>
      <p:sp>
        <p:nvSpPr>
          <p:cNvPr id="76" name="Google Shape;76;p2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7" name="Google Shape;77;p2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8" name="Google Shape;78;p2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9" name="Google Shape;79;p2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0" name="Google Shape;80;p2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8_Title Slide">
  <p:cSld name="68_Title Slide">
    <p:spTree>
      <p:nvGrpSpPr>
        <p:cNvPr id="1" name="Shape 81"/>
        <p:cNvGrpSpPr/>
        <p:nvPr/>
      </p:nvGrpSpPr>
      <p:grpSpPr>
        <a:xfrm>
          <a:off x="0" y="0"/>
          <a:ext cx="0" cy="0"/>
          <a:chOff x="0" y="0"/>
          <a:chExt cx="0" cy="0"/>
        </a:xfrm>
      </p:grpSpPr>
      <p:sp>
        <p:nvSpPr>
          <p:cNvPr id="82" name="Google Shape;82;p2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3" name="Google Shape;83;p2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4" name="Google Shape;84;p2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5" name="Google Shape;85;p2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6" name="Google Shape;86;p2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7" name="Google Shape;87;p21"/>
          <p:cNvSpPr>
            <a:spLocks noGrp="1"/>
          </p:cNvSpPr>
          <p:nvPr>
            <p:ph type="pic" idx="2"/>
          </p:nvPr>
        </p:nvSpPr>
        <p:spPr>
          <a:xfrm>
            <a:off x="9158513" y="0"/>
            <a:ext cx="9129486" cy="10287000"/>
          </a:xfrm>
          <a:prstGeom prst="rect">
            <a:avLst/>
          </a:prstGeom>
          <a:solidFill>
            <a:srgbClr val="F2F2F2">
              <a:alpha val="75686"/>
            </a:srgbClr>
          </a:solidFill>
          <a:ln>
            <a:noFill/>
          </a:ln>
        </p:spPr>
      </p:sp>
      <p:sp>
        <p:nvSpPr>
          <p:cNvPr id="88" name="Google Shape;88;p21"/>
          <p:cNvSpPr>
            <a:spLocks noGrp="1"/>
          </p:cNvSpPr>
          <p:nvPr>
            <p:ph type="chart" idx="3"/>
          </p:nvPr>
        </p:nvSpPr>
        <p:spPr>
          <a:xfrm>
            <a:off x="2525485" y="2757714"/>
            <a:ext cx="6255658" cy="58637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7_Title Slide">
  <p:cSld name="67_Title Slide">
    <p:spTree>
      <p:nvGrpSpPr>
        <p:cNvPr id="1" name="Shape 89"/>
        <p:cNvGrpSpPr/>
        <p:nvPr/>
      </p:nvGrpSpPr>
      <p:grpSpPr>
        <a:xfrm>
          <a:off x="0" y="0"/>
          <a:ext cx="0" cy="0"/>
          <a:chOff x="0" y="0"/>
          <a:chExt cx="0" cy="0"/>
        </a:xfrm>
      </p:grpSpPr>
      <p:sp>
        <p:nvSpPr>
          <p:cNvPr id="90" name="Google Shape;90;p2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1" name="Google Shape;91;p2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2" name="Google Shape;92;p2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3" name="Google Shape;93;p2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4" name="Google Shape;94;p2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5" name="Google Shape;95;p22"/>
          <p:cNvSpPr>
            <a:spLocks noGrp="1"/>
          </p:cNvSpPr>
          <p:nvPr>
            <p:ph type="pic" idx="2"/>
          </p:nvPr>
        </p:nvSpPr>
        <p:spPr>
          <a:xfrm>
            <a:off x="1371600" y="2452916"/>
            <a:ext cx="3108960" cy="2924629"/>
          </a:xfrm>
          <a:prstGeom prst="rect">
            <a:avLst/>
          </a:prstGeom>
          <a:solidFill>
            <a:srgbClr val="F2F2F2"/>
          </a:solidFill>
          <a:ln>
            <a:noFill/>
          </a:ln>
        </p:spPr>
      </p:sp>
      <p:sp>
        <p:nvSpPr>
          <p:cNvPr id="96" name="Google Shape;96;p22"/>
          <p:cNvSpPr>
            <a:spLocks noGrp="1"/>
          </p:cNvSpPr>
          <p:nvPr>
            <p:ph type="pic" idx="3"/>
          </p:nvPr>
        </p:nvSpPr>
        <p:spPr>
          <a:xfrm>
            <a:off x="7589520" y="2452916"/>
            <a:ext cx="3108960" cy="2924629"/>
          </a:xfrm>
          <a:prstGeom prst="rect">
            <a:avLst/>
          </a:prstGeom>
          <a:solidFill>
            <a:srgbClr val="F2F2F2"/>
          </a:solidFill>
          <a:ln>
            <a:noFill/>
          </a:ln>
        </p:spPr>
      </p:sp>
      <p:sp>
        <p:nvSpPr>
          <p:cNvPr id="97" name="Google Shape;97;p22"/>
          <p:cNvSpPr>
            <a:spLocks noGrp="1"/>
          </p:cNvSpPr>
          <p:nvPr>
            <p:ph type="pic" idx="4"/>
          </p:nvPr>
        </p:nvSpPr>
        <p:spPr>
          <a:xfrm>
            <a:off x="13807441" y="2452916"/>
            <a:ext cx="3108959" cy="2924629"/>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4_Title Slide">
  <p:cSld name="64_Title Slide">
    <p:spTree>
      <p:nvGrpSpPr>
        <p:cNvPr id="1" name="Shape 98"/>
        <p:cNvGrpSpPr/>
        <p:nvPr/>
      </p:nvGrpSpPr>
      <p:grpSpPr>
        <a:xfrm>
          <a:off x="0" y="0"/>
          <a:ext cx="0" cy="0"/>
          <a:chOff x="0" y="0"/>
          <a:chExt cx="0" cy="0"/>
        </a:xfrm>
      </p:grpSpPr>
      <p:sp>
        <p:nvSpPr>
          <p:cNvPr id="99" name="Google Shape;99;p2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0" name="Google Shape;100;p2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1" name="Google Shape;101;p2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2" name="Google Shape;102;p2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3" name="Google Shape;103;p2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4" name="Google Shape;104;p23"/>
          <p:cNvSpPr>
            <a:spLocks noGrp="1"/>
          </p:cNvSpPr>
          <p:nvPr>
            <p:ph type="pic" idx="2"/>
          </p:nvPr>
        </p:nvSpPr>
        <p:spPr>
          <a:xfrm>
            <a:off x="3337383" y="2936352"/>
            <a:ext cx="3621309" cy="3609589"/>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19"/>
        <p:cNvGrpSpPr/>
        <p:nvPr/>
      </p:nvGrpSpPr>
      <p:grpSpPr>
        <a:xfrm>
          <a:off x="0" y="0"/>
          <a:ext cx="0" cy="0"/>
          <a:chOff x="0" y="0"/>
          <a:chExt cx="0" cy="0"/>
        </a:xfrm>
      </p:grpSpPr>
      <p:sp>
        <p:nvSpPr>
          <p:cNvPr id="20" name="Google Shape;20;p6"/>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 name="Google Shape;21;p6"/>
          <p:cNvSpPr>
            <a:spLocks noGrp="1"/>
          </p:cNvSpPr>
          <p:nvPr>
            <p:ph type="pic" idx="2"/>
          </p:nvPr>
        </p:nvSpPr>
        <p:spPr>
          <a:xfrm>
            <a:off x="0" y="1"/>
            <a:ext cx="18288000" cy="6325644"/>
          </a:xfrm>
          <a:prstGeom prst="rect">
            <a:avLst/>
          </a:prstGeom>
          <a:solidFill>
            <a:srgbClr val="F2F2F2"/>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105"/>
        <p:cNvGrpSpPr/>
        <p:nvPr/>
      </p:nvGrpSpPr>
      <p:grpSpPr>
        <a:xfrm>
          <a:off x="0" y="0"/>
          <a:ext cx="0" cy="0"/>
          <a:chOff x="0" y="0"/>
          <a:chExt cx="0" cy="0"/>
        </a:xfrm>
      </p:grpSpPr>
      <p:sp>
        <p:nvSpPr>
          <p:cNvPr id="106" name="Google Shape;106;p2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7" name="Google Shape;107;p2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8" name="Google Shape;108;p2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9" name="Google Shape;109;p2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0" name="Google Shape;110;p2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1" name="Google Shape;111;p24"/>
          <p:cNvSpPr>
            <a:spLocks noGrp="1"/>
          </p:cNvSpPr>
          <p:nvPr>
            <p:ph type="pic" idx="2"/>
          </p:nvPr>
        </p:nvSpPr>
        <p:spPr>
          <a:xfrm>
            <a:off x="4310743" y="3381828"/>
            <a:ext cx="2293258" cy="2293258"/>
          </a:xfrm>
          <a:prstGeom prst="rect">
            <a:avLst/>
          </a:prstGeom>
          <a:solidFill>
            <a:srgbClr val="F2F2F2"/>
          </a:solidFill>
          <a:ln>
            <a:noFill/>
          </a:ln>
        </p:spPr>
      </p:sp>
      <p:sp>
        <p:nvSpPr>
          <p:cNvPr id="112" name="Google Shape;112;p24"/>
          <p:cNvSpPr>
            <a:spLocks noGrp="1"/>
          </p:cNvSpPr>
          <p:nvPr>
            <p:ph type="pic" idx="3"/>
          </p:nvPr>
        </p:nvSpPr>
        <p:spPr>
          <a:xfrm>
            <a:off x="7997372" y="3381827"/>
            <a:ext cx="2293258" cy="2293258"/>
          </a:xfrm>
          <a:prstGeom prst="rect">
            <a:avLst/>
          </a:prstGeom>
          <a:solidFill>
            <a:srgbClr val="F2F2F2"/>
          </a:solidFill>
          <a:ln>
            <a:noFill/>
          </a:ln>
        </p:spPr>
      </p:sp>
      <p:sp>
        <p:nvSpPr>
          <p:cNvPr id="113" name="Google Shape;113;p24"/>
          <p:cNvSpPr>
            <a:spLocks noGrp="1"/>
          </p:cNvSpPr>
          <p:nvPr>
            <p:ph type="pic" idx="4"/>
          </p:nvPr>
        </p:nvSpPr>
        <p:spPr>
          <a:xfrm>
            <a:off x="11684000" y="3381827"/>
            <a:ext cx="2293258" cy="2293258"/>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7_Title Slide">
  <p:cSld name="57_Title Slide">
    <p:spTree>
      <p:nvGrpSpPr>
        <p:cNvPr id="1" name="Shape 114"/>
        <p:cNvGrpSpPr/>
        <p:nvPr/>
      </p:nvGrpSpPr>
      <p:grpSpPr>
        <a:xfrm>
          <a:off x="0" y="0"/>
          <a:ext cx="0" cy="0"/>
          <a:chOff x="0" y="0"/>
          <a:chExt cx="0" cy="0"/>
        </a:xfrm>
      </p:grpSpPr>
      <p:sp>
        <p:nvSpPr>
          <p:cNvPr id="115" name="Google Shape;115;p2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6" name="Google Shape;116;p2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7" name="Google Shape;117;p2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8" name="Google Shape;118;p2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9" name="Google Shape;119;p2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0" name="Google Shape;120;p25"/>
          <p:cNvSpPr>
            <a:spLocks noGrp="1"/>
          </p:cNvSpPr>
          <p:nvPr>
            <p:ph type="pic" idx="2"/>
          </p:nvPr>
        </p:nvSpPr>
        <p:spPr>
          <a:xfrm>
            <a:off x="4889500" y="2353608"/>
            <a:ext cx="4140200" cy="41148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2_Title Slide">
  <p:cSld name="52_Title Slide">
    <p:spTree>
      <p:nvGrpSpPr>
        <p:cNvPr id="1" name="Shape 121"/>
        <p:cNvGrpSpPr/>
        <p:nvPr/>
      </p:nvGrpSpPr>
      <p:grpSpPr>
        <a:xfrm>
          <a:off x="0" y="0"/>
          <a:ext cx="0" cy="0"/>
          <a:chOff x="0" y="0"/>
          <a:chExt cx="0" cy="0"/>
        </a:xfrm>
      </p:grpSpPr>
      <p:sp>
        <p:nvSpPr>
          <p:cNvPr id="122" name="Google Shape;122;p2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3" name="Google Shape;123;p2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4" name="Google Shape;124;p2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5" name="Google Shape;125;p26"/>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6" name="Google Shape;126;p2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7" name="Google Shape;127;p26"/>
          <p:cNvSpPr>
            <a:spLocks noGrp="1"/>
          </p:cNvSpPr>
          <p:nvPr>
            <p:ph type="pic" idx="2"/>
          </p:nvPr>
        </p:nvSpPr>
        <p:spPr>
          <a:xfrm>
            <a:off x="1371600" y="2997200"/>
            <a:ext cx="4140200" cy="4114800"/>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128"/>
        <p:cNvGrpSpPr/>
        <p:nvPr/>
      </p:nvGrpSpPr>
      <p:grpSpPr>
        <a:xfrm>
          <a:off x="0" y="0"/>
          <a:ext cx="0" cy="0"/>
          <a:chOff x="0" y="0"/>
          <a:chExt cx="0" cy="0"/>
        </a:xfrm>
      </p:grpSpPr>
      <p:sp>
        <p:nvSpPr>
          <p:cNvPr id="129" name="Google Shape;129;p2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0" name="Google Shape;130;p2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1" name="Google Shape;131;p2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2" name="Google Shape;132;p27"/>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3" name="Google Shape;133;p2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4" name="Google Shape;134;p27"/>
          <p:cNvSpPr>
            <a:spLocks noGrp="1"/>
          </p:cNvSpPr>
          <p:nvPr>
            <p:ph type="pic" idx="2"/>
          </p:nvPr>
        </p:nvSpPr>
        <p:spPr>
          <a:xfrm>
            <a:off x="9452434" y="257501"/>
            <a:ext cx="6699705" cy="10029499"/>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135"/>
        <p:cNvGrpSpPr/>
        <p:nvPr/>
      </p:nvGrpSpPr>
      <p:grpSpPr>
        <a:xfrm>
          <a:off x="0" y="0"/>
          <a:ext cx="0" cy="0"/>
          <a:chOff x="0" y="0"/>
          <a:chExt cx="0" cy="0"/>
        </a:xfrm>
      </p:grpSpPr>
      <p:sp>
        <p:nvSpPr>
          <p:cNvPr id="136" name="Google Shape;136;p2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7" name="Google Shape;137;p2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8" name="Google Shape;138;p2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9" name="Google Shape;139;p2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0" name="Google Shape;140;p2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1" name="Google Shape;141;p28"/>
          <p:cNvSpPr>
            <a:spLocks noGrp="1"/>
          </p:cNvSpPr>
          <p:nvPr>
            <p:ph type="pic" idx="2"/>
          </p:nvPr>
        </p:nvSpPr>
        <p:spPr>
          <a:xfrm>
            <a:off x="1371600" y="2997200"/>
            <a:ext cx="4140200" cy="4114800"/>
          </a:xfrm>
          <a:prstGeom prst="rect">
            <a:avLst/>
          </a:prstGeom>
          <a:solidFill>
            <a:srgbClr val="F2F2F2"/>
          </a:solidFill>
          <a:ln>
            <a:noFill/>
          </a:ln>
        </p:spPr>
      </p:sp>
      <p:sp>
        <p:nvSpPr>
          <p:cNvPr id="142" name="Google Shape;142;p28"/>
          <p:cNvSpPr>
            <a:spLocks noGrp="1"/>
          </p:cNvSpPr>
          <p:nvPr>
            <p:ph type="pic" idx="3"/>
          </p:nvPr>
        </p:nvSpPr>
        <p:spPr>
          <a:xfrm>
            <a:off x="12776200" y="2997199"/>
            <a:ext cx="4140200" cy="4114800"/>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43"/>
        <p:cNvGrpSpPr/>
        <p:nvPr/>
      </p:nvGrpSpPr>
      <p:grpSpPr>
        <a:xfrm>
          <a:off x="0" y="0"/>
          <a:ext cx="0" cy="0"/>
          <a:chOff x="0" y="0"/>
          <a:chExt cx="0" cy="0"/>
        </a:xfrm>
      </p:grpSpPr>
      <p:sp>
        <p:nvSpPr>
          <p:cNvPr id="144" name="Google Shape;144;p2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5" name="Google Shape;145;p2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6" name="Google Shape;146;p2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7" name="Google Shape;147;p2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8" name="Google Shape;148;p2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9" name="Google Shape;149;p29"/>
          <p:cNvSpPr>
            <a:spLocks noGrp="1"/>
          </p:cNvSpPr>
          <p:nvPr>
            <p:ph type="pic" idx="2"/>
          </p:nvPr>
        </p:nvSpPr>
        <p:spPr>
          <a:xfrm>
            <a:off x="1371600" y="3098799"/>
            <a:ext cx="2599231" cy="3733800"/>
          </a:xfrm>
          <a:prstGeom prst="rect">
            <a:avLst/>
          </a:prstGeom>
          <a:solidFill>
            <a:srgbClr val="F2F2F2"/>
          </a:solidFill>
          <a:ln>
            <a:noFill/>
          </a:ln>
        </p:spPr>
      </p:sp>
      <p:sp>
        <p:nvSpPr>
          <p:cNvPr id="150" name="Google Shape;150;p29"/>
          <p:cNvSpPr>
            <a:spLocks noGrp="1"/>
          </p:cNvSpPr>
          <p:nvPr>
            <p:ph type="pic" idx="3"/>
          </p:nvPr>
        </p:nvSpPr>
        <p:spPr>
          <a:xfrm>
            <a:off x="4222056" y="3098799"/>
            <a:ext cx="2599231" cy="3733800"/>
          </a:xfrm>
          <a:prstGeom prst="rect">
            <a:avLst/>
          </a:prstGeom>
          <a:solidFill>
            <a:srgbClr val="F2F2F2"/>
          </a:solidFill>
          <a:ln>
            <a:noFill/>
          </a:ln>
        </p:spPr>
      </p:sp>
      <p:sp>
        <p:nvSpPr>
          <p:cNvPr id="151" name="Google Shape;151;p29"/>
          <p:cNvSpPr>
            <a:spLocks noGrp="1"/>
          </p:cNvSpPr>
          <p:nvPr>
            <p:ph type="pic" idx="4"/>
          </p:nvPr>
        </p:nvSpPr>
        <p:spPr>
          <a:xfrm>
            <a:off x="7072513" y="3098799"/>
            <a:ext cx="2599231" cy="3733800"/>
          </a:xfrm>
          <a:prstGeom prst="rect">
            <a:avLst/>
          </a:prstGeom>
          <a:solidFill>
            <a:srgbClr val="F2F2F2"/>
          </a:solidFill>
          <a:ln>
            <a:noFill/>
          </a:ln>
        </p:spPr>
      </p:sp>
      <p:sp>
        <p:nvSpPr>
          <p:cNvPr id="152" name="Google Shape;152;p29"/>
          <p:cNvSpPr>
            <a:spLocks noGrp="1"/>
          </p:cNvSpPr>
          <p:nvPr>
            <p:ph type="pic" idx="5"/>
          </p:nvPr>
        </p:nvSpPr>
        <p:spPr>
          <a:xfrm>
            <a:off x="9922969" y="3098800"/>
            <a:ext cx="2599231" cy="3733800"/>
          </a:xfrm>
          <a:prstGeom prst="rect">
            <a:avLst/>
          </a:prstGeom>
          <a:solidFill>
            <a:srgbClr val="F2F2F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53"/>
        <p:cNvGrpSpPr/>
        <p:nvPr/>
      </p:nvGrpSpPr>
      <p:grpSpPr>
        <a:xfrm>
          <a:off x="0" y="0"/>
          <a:ext cx="0" cy="0"/>
          <a:chOff x="0" y="0"/>
          <a:chExt cx="0" cy="0"/>
        </a:xfrm>
      </p:grpSpPr>
      <p:sp>
        <p:nvSpPr>
          <p:cNvPr id="154" name="Google Shape;154;p30"/>
          <p:cNvSpPr>
            <a:spLocks noGrp="1"/>
          </p:cNvSpPr>
          <p:nvPr>
            <p:ph type="pic" idx="2"/>
          </p:nvPr>
        </p:nvSpPr>
        <p:spPr>
          <a:xfrm>
            <a:off x="8616256" y="3098799"/>
            <a:ext cx="2599231" cy="3733800"/>
          </a:xfrm>
          <a:prstGeom prst="rect">
            <a:avLst/>
          </a:prstGeom>
          <a:solidFill>
            <a:srgbClr val="F2F2F2"/>
          </a:solidFill>
          <a:ln>
            <a:noFill/>
          </a:ln>
        </p:spPr>
      </p:sp>
      <p:sp>
        <p:nvSpPr>
          <p:cNvPr id="155" name="Google Shape;155;p30"/>
          <p:cNvSpPr>
            <a:spLocks noGrp="1"/>
          </p:cNvSpPr>
          <p:nvPr>
            <p:ph type="pic" idx="3"/>
          </p:nvPr>
        </p:nvSpPr>
        <p:spPr>
          <a:xfrm>
            <a:off x="11466713" y="3098799"/>
            <a:ext cx="2599231" cy="3733800"/>
          </a:xfrm>
          <a:prstGeom prst="rect">
            <a:avLst/>
          </a:prstGeom>
          <a:solidFill>
            <a:srgbClr val="F2F2F2"/>
          </a:solidFill>
          <a:ln>
            <a:noFill/>
          </a:ln>
        </p:spPr>
      </p:sp>
      <p:sp>
        <p:nvSpPr>
          <p:cNvPr id="156" name="Google Shape;156;p30"/>
          <p:cNvSpPr>
            <a:spLocks noGrp="1"/>
          </p:cNvSpPr>
          <p:nvPr>
            <p:ph type="pic" idx="4"/>
          </p:nvPr>
        </p:nvSpPr>
        <p:spPr>
          <a:xfrm>
            <a:off x="14317169" y="3098800"/>
            <a:ext cx="2599231" cy="3733800"/>
          </a:xfrm>
          <a:prstGeom prst="rect">
            <a:avLst/>
          </a:prstGeom>
          <a:solidFill>
            <a:srgbClr val="F2F2F2"/>
          </a:solidFill>
          <a:ln>
            <a:noFill/>
          </a:ln>
        </p:spPr>
      </p:sp>
      <p:grpSp>
        <p:nvGrpSpPr>
          <p:cNvPr id="157" name="Google Shape;157;p30"/>
          <p:cNvGrpSpPr/>
          <p:nvPr/>
        </p:nvGrpSpPr>
        <p:grpSpPr>
          <a:xfrm flipH="1">
            <a:off x="16916400" y="645533"/>
            <a:ext cx="1371600" cy="707886"/>
            <a:chOff x="0" y="645533"/>
            <a:chExt cx="1371600" cy="707886"/>
          </a:xfrm>
        </p:grpSpPr>
        <p:sp>
          <p:nvSpPr>
            <p:cNvPr id="158" name="Google Shape;158;p3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9" name="Google Shape;159;p3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0" name="Google Shape;160;p3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161" name="Google Shape;161;p3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2" name="Google Shape;162;p3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63"/>
        <p:cNvGrpSpPr/>
        <p:nvPr/>
      </p:nvGrpSpPr>
      <p:grpSpPr>
        <a:xfrm>
          <a:off x="0" y="0"/>
          <a:ext cx="0" cy="0"/>
          <a:chOff x="0" y="0"/>
          <a:chExt cx="0" cy="0"/>
        </a:xfrm>
      </p:grpSpPr>
      <p:sp>
        <p:nvSpPr>
          <p:cNvPr id="164" name="Google Shape;164;p3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5" name="Google Shape;165;p3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6" name="Google Shape;166;p3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7" name="Google Shape;167;p3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8" name="Google Shape;168;p3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9" name="Google Shape;169;p31"/>
          <p:cNvSpPr>
            <a:spLocks noGrp="1"/>
          </p:cNvSpPr>
          <p:nvPr>
            <p:ph type="pic" idx="2"/>
          </p:nvPr>
        </p:nvSpPr>
        <p:spPr>
          <a:xfrm>
            <a:off x="1371600" y="1943100"/>
            <a:ext cx="15544800" cy="5384800"/>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70"/>
        <p:cNvGrpSpPr/>
        <p:nvPr/>
      </p:nvGrpSpPr>
      <p:grpSpPr>
        <a:xfrm>
          <a:off x="0" y="0"/>
          <a:ext cx="0" cy="0"/>
          <a:chOff x="0" y="0"/>
          <a:chExt cx="0" cy="0"/>
        </a:xfrm>
      </p:grpSpPr>
      <p:sp>
        <p:nvSpPr>
          <p:cNvPr id="171" name="Google Shape;171;p3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2" name="Google Shape;172;p3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3" name="Google Shape;173;p3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4" name="Google Shape;174;p3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5" name="Google Shape;175;p3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6" name="Google Shape;176;p32"/>
          <p:cNvSpPr>
            <a:spLocks noGrp="1"/>
          </p:cNvSpPr>
          <p:nvPr>
            <p:ph type="pic" idx="2"/>
          </p:nvPr>
        </p:nvSpPr>
        <p:spPr>
          <a:xfrm>
            <a:off x="3939789" y="2959099"/>
            <a:ext cx="4864100" cy="4559300"/>
          </a:xfrm>
          <a:prstGeom prst="rect">
            <a:avLst/>
          </a:prstGeom>
          <a:solidFill>
            <a:srgbClr val="F2F2F2"/>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7"/>
        <p:cNvGrpSpPr/>
        <p:nvPr/>
      </p:nvGrpSpPr>
      <p:grpSpPr>
        <a:xfrm>
          <a:off x="0" y="0"/>
          <a:ext cx="0" cy="0"/>
          <a:chOff x="0" y="0"/>
          <a:chExt cx="0" cy="0"/>
        </a:xfrm>
      </p:grpSpPr>
      <p:sp>
        <p:nvSpPr>
          <p:cNvPr id="178" name="Google Shape;178;p3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9" name="Google Shape;179;p3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0" name="Google Shape;180;p3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1" name="Google Shape;181;p3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82" name="Google Shape;182;p33"/>
          <p:cNvSpPr>
            <a:spLocks noGrp="1"/>
          </p:cNvSpPr>
          <p:nvPr>
            <p:ph type="pic" idx="2"/>
          </p:nvPr>
        </p:nvSpPr>
        <p:spPr>
          <a:xfrm>
            <a:off x="2264229" y="1957617"/>
            <a:ext cx="4470400" cy="3294743"/>
          </a:xfrm>
          <a:prstGeom prst="rect">
            <a:avLst/>
          </a:prstGeom>
          <a:solidFill>
            <a:srgbClr val="F2F2F2"/>
          </a:solidFill>
          <a:ln>
            <a:noFill/>
          </a:ln>
        </p:spPr>
      </p:sp>
      <p:sp>
        <p:nvSpPr>
          <p:cNvPr id="183" name="Google Shape;183;p33"/>
          <p:cNvSpPr>
            <a:spLocks noGrp="1"/>
          </p:cNvSpPr>
          <p:nvPr>
            <p:ph type="pic" idx="3"/>
          </p:nvPr>
        </p:nvSpPr>
        <p:spPr>
          <a:xfrm>
            <a:off x="6908800" y="1957617"/>
            <a:ext cx="4470400" cy="3294743"/>
          </a:xfrm>
          <a:prstGeom prst="rect">
            <a:avLst/>
          </a:prstGeom>
          <a:solidFill>
            <a:srgbClr val="F2F2F2"/>
          </a:solidFill>
          <a:ln>
            <a:noFill/>
          </a:ln>
        </p:spPr>
      </p:sp>
      <p:sp>
        <p:nvSpPr>
          <p:cNvPr id="184" name="Google Shape;184;p33"/>
          <p:cNvSpPr>
            <a:spLocks noGrp="1"/>
          </p:cNvSpPr>
          <p:nvPr>
            <p:ph type="pic" idx="4"/>
          </p:nvPr>
        </p:nvSpPr>
        <p:spPr>
          <a:xfrm>
            <a:off x="11553371" y="1957617"/>
            <a:ext cx="4470400" cy="3294743"/>
          </a:xfrm>
          <a:prstGeom prst="rect">
            <a:avLst/>
          </a:prstGeom>
          <a:solidFill>
            <a:srgbClr val="F2F2F2"/>
          </a:solidFill>
          <a:ln>
            <a:noFill/>
          </a:ln>
        </p:spPr>
      </p:sp>
      <p:sp>
        <p:nvSpPr>
          <p:cNvPr id="185" name="Google Shape;185;p33"/>
          <p:cNvSpPr>
            <a:spLocks noGrp="1"/>
          </p:cNvSpPr>
          <p:nvPr>
            <p:ph type="pic" idx="5"/>
          </p:nvPr>
        </p:nvSpPr>
        <p:spPr>
          <a:xfrm>
            <a:off x="2264228" y="5441046"/>
            <a:ext cx="4470400" cy="3294743"/>
          </a:xfrm>
          <a:prstGeom prst="rect">
            <a:avLst/>
          </a:prstGeom>
          <a:solidFill>
            <a:srgbClr val="F2F2F2"/>
          </a:solidFill>
          <a:ln>
            <a:noFill/>
          </a:ln>
        </p:spPr>
      </p:sp>
      <p:sp>
        <p:nvSpPr>
          <p:cNvPr id="186" name="Google Shape;186;p33"/>
          <p:cNvSpPr>
            <a:spLocks noGrp="1"/>
          </p:cNvSpPr>
          <p:nvPr>
            <p:ph type="pic" idx="6"/>
          </p:nvPr>
        </p:nvSpPr>
        <p:spPr>
          <a:xfrm>
            <a:off x="6908799" y="5441046"/>
            <a:ext cx="4470400" cy="3294743"/>
          </a:xfrm>
          <a:prstGeom prst="rect">
            <a:avLst/>
          </a:prstGeom>
          <a:solidFill>
            <a:srgbClr val="F2F2F2"/>
          </a:solidFill>
          <a:ln>
            <a:noFill/>
          </a:ln>
        </p:spPr>
      </p:sp>
      <p:sp>
        <p:nvSpPr>
          <p:cNvPr id="187" name="Google Shape;187;p33"/>
          <p:cNvSpPr>
            <a:spLocks noGrp="1"/>
          </p:cNvSpPr>
          <p:nvPr>
            <p:ph type="pic" idx="7"/>
          </p:nvPr>
        </p:nvSpPr>
        <p:spPr>
          <a:xfrm>
            <a:off x="11553370" y="5441046"/>
            <a:ext cx="4470400" cy="3294743"/>
          </a:xfrm>
          <a:prstGeom prst="rect">
            <a:avLst/>
          </a:prstGeom>
          <a:solidFill>
            <a:srgbClr val="F2F2F2"/>
          </a:solidFill>
          <a:ln>
            <a:noFill/>
          </a:ln>
        </p:spPr>
      </p:sp>
      <p:sp>
        <p:nvSpPr>
          <p:cNvPr id="188" name="Google Shape;188;p3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 name="Google Shape;24;p7"/>
          <p:cNvSpPr>
            <a:spLocks noGrp="1"/>
          </p:cNvSpPr>
          <p:nvPr>
            <p:ph type="pic" idx="2"/>
          </p:nvPr>
        </p:nvSpPr>
        <p:spPr>
          <a:xfrm>
            <a:off x="7504351" y="4934857"/>
            <a:ext cx="9412049" cy="5352143"/>
          </a:xfrm>
          <a:prstGeom prst="rect">
            <a:avLst/>
          </a:prstGeom>
          <a:solidFill>
            <a:srgbClr val="F2F2F2"/>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89"/>
        <p:cNvGrpSpPr/>
        <p:nvPr/>
      </p:nvGrpSpPr>
      <p:grpSpPr>
        <a:xfrm>
          <a:off x="0" y="0"/>
          <a:ext cx="0" cy="0"/>
          <a:chOff x="0" y="0"/>
          <a:chExt cx="0" cy="0"/>
        </a:xfrm>
      </p:grpSpPr>
      <p:sp>
        <p:nvSpPr>
          <p:cNvPr id="190" name="Google Shape;190;p34"/>
          <p:cNvSpPr>
            <a:spLocks noGrp="1"/>
          </p:cNvSpPr>
          <p:nvPr>
            <p:ph type="pic" idx="2"/>
          </p:nvPr>
        </p:nvSpPr>
        <p:spPr>
          <a:xfrm>
            <a:off x="6799949" y="2723818"/>
            <a:ext cx="5239657" cy="5021943"/>
          </a:xfrm>
          <a:prstGeom prst="rect">
            <a:avLst/>
          </a:prstGeom>
          <a:solidFill>
            <a:srgbClr val="F2F2F2"/>
          </a:solidFill>
          <a:ln>
            <a:noFill/>
          </a:ln>
        </p:spPr>
      </p:sp>
      <p:sp>
        <p:nvSpPr>
          <p:cNvPr id="191" name="Google Shape;191;p34"/>
          <p:cNvSpPr>
            <a:spLocks noGrp="1"/>
          </p:cNvSpPr>
          <p:nvPr>
            <p:ph type="pic" idx="3"/>
          </p:nvPr>
        </p:nvSpPr>
        <p:spPr>
          <a:xfrm>
            <a:off x="1560291" y="2723818"/>
            <a:ext cx="5239657" cy="5021943"/>
          </a:xfrm>
          <a:prstGeom prst="rect">
            <a:avLst/>
          </a:prstGeom>
          <a:solidFill>
            <a:srgbClr val="F2F2F2"/>
          </a:solidFill>
          <a:ln>
            <a:noFill/>
          </a:ln>
        </p:spPr>
      </p:sp>
      <p:sp>
        <p:nvSpPr>
          <p:cNvPr id="192" name="Google Shape;192;p3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3" name="Google Shape;193;p3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4" name="Google Shape;194;p3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5" name="Google Shape;195;p3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6" name="Google Shape;196;p3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97"/>
        <p:cNvGrpSpPr/>
        <p:nvPr/>
      </p:nvGrpSpPr>
      <p:grpSpPr>
        <a:xfrm>
          <a:off x="0" y="0"/>
          <a:ext cx="0" cy="0"/>
          <a:chOff x="0" y="0"/>
          <a:chExt cx="0" cy="0"/>
        </a:xfrm>
      </p:grpSpPr>
      <p:sp>
        <p:nvSpPr>
          <p:cNvPr id="198" name="Google Shape;198;p3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9" name="Google Shape;199;p3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0" name="Google Shape;200;p3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1" name="Google Shape;201;p3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2" name="Google Shape;202;p35"/>
          <p:cNvSpPr>
            <a:spLocks noGrp="1"/>
          </p:cNvSpPr>
          <p:nvPr>
            <p:ph type="pic" idx="2"/>
          </p:nvPr>
        </p:nvSpPr>
        <p:spPr>
          <a:xfrm>
            <a:off x="1634149" y="2723817"/>
            <a:ext cx="10479315" cy="5021943"/>
          </a:xfrm>
          <a:prstGeom prst="rect">
            <a:avLst/>
          </a:prstGeom>
          <a:solidFill>
            <a:srgbClr val="F2F2F2"/>
          </a:solidFill>
          <a:ln>
            <a:noFill/>
          </a:ln>
        </p:spPr>
      </p:sp>
      <p:sp>
        <p:nvSpPr>
          <p:cNvPr id="203" name="Google Shape;203;p3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04"/>
        <p:cNvGrpSpPr/>
        <p:nvPr/>
      </p:nvGrpSpPr>
      <p:grpSpPr>
        <a:xfrm>
          <a:off x="0" y="0"/>
          <a:ext cx="0" cy="0"/>
          <a:chOff x="0" y="0"/>
          <a:chExt cx="0" cy="0"/>
        </a:xfrm>
      </p:grpSpPr>
      <p:sp>
        <p:nvSpPr>
          <p:cNvPr id="205" name="Google Shape;205;p3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6" name="Google Shape;206;p3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7" name="Google Shape;207;p3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8" name="Google Shape;208;p36"/>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9" name="Google Shape;209;p3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6_Title Slide">
  <p:cSld name="66_Title Slide">
    <p:spTree>
      <p:nvGrpSpPr>
        <p:cNvPr id="1" name="Shape 210"/>
        <p:cNvGrpSpPr/>
        <p:nvPr/>
      </p:nvGrpSpPr>
      <p:grpSpPr>
        <a:xfrm>
          <a:off x="0" y="0"/>
          <a:ext cx="0" cy="0"/>
          <a:chOff x="0" y="0"/>
          <a:chExt cx="0" cy="0"/>
        </a:xfrm>
      </p:grpSpPr>
      <p:sp>
        <p:nvSpPr>
          <p:cNvPr id="211" name="Google Shape;211;p37"/>
          <p:cNvSpPr>
            <a:spLocks noGrp="1"/>
          </p:cNvSpPr>
          <p:nvPr>
            <p:ph type="chart" idx="2"/>
          </p:nvPr>
        </p:nvSpPr>
        <p:spPr>
          <a:xfrm>
            <a:off x="9681028" y="3077029"/>
            <a:ext cx="7235371" cy="52668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12" name="Google Shape;212;p3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3" name="Google Shape;213;p3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4" name="Google Shape;214;p3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5" name="Google Shape;215;p37"/>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6" name="Google Shape;216;p3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217"/>
        <p:cNvGrpSpPr/>
        <p:nvPr/>
      </p:nvGrpSpPr>
      <p:grpSpPr>
        <a:xfrm>
          <a:off x="0" y="0"/>
          <a:ext cx="0" cy="0"/>
          <a:chOff x="0" y="0"/>
          <a:chExt cx="0" cy="0"/>
        </a:xfrm>
      </p:grpSpPr>
      <p:sp>
        <p:nvSpPr>
          <p:cNvPr id="218" name="Google Shape;218;p3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9" name="Google Shape;219;p3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0" name="Google Shape;220;p3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1" name="Google Shape;221;p38"/>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22" name="Google Shape;222;p3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3" name="Google Shape;223;p38"/>
          <p:cNvSpPr>
            <a:spLocks noGrp="1"/>
          </p:cNvSpPr>
          <p:nvPr>
            <p:ph type="pic" idx="2"/>
          </p:nvPr>
        </p:nvSpPr>
        <p:spPr>
          <a:xfrm>
            <a:off x="1371599" y="2540000"/>
            <a:ext cx="2475200" cy="3492501"/>
          </a:xfrm>
          <a:prstGeom prst="rect">
            <a:avLst/>
          </a:prstGeom>
          <a:solidFill>
            <a:srgbClr val="F2F2F2"/>
          </a:solidFill>
          <a:ln>
            <a:noFill/>
          </a:ln>
        </p:spPr>
      </p:sp>
      <p:sp>
        <p:nvSpPr>
          <p:cNvPr id="224" name="Google Shape;224;p38"/>
          <p:cNvSpPr>
            <a:spLocks noGrp="1"/>
          </p:cNvSpPr>
          <p:nvPr>
            <p:ph type="pic" idx="3"/>
          </p:nvPr>
        </p:nvSpPr>
        <p:spPr>
          <a:xfrm>
            <a:off x="3985520" y="2540000"/>
            <a:ext cx="2475200" cy="3492501"/>
          </a:xfrm>
          <a:prstGeom prst="rect">
            <a:avLst/>
          </a:prstGeom>
          <a:solidFill>
            <a:srgbClr val="F2F2F2"/>
          </a:solidFill>
          <a:ln>
            <a:noFill/>
          </a:ln>
        </p:spPr>
      </p:sp>
      <p:sp>
        <p:nvSpPr>
          <p:cNvPr id="225" name="Google Shape;225;p38"/>
          <p:cNvSpPr>
            <a:spLocks noGrp="1"/>
          </p:cNvSpPr>
          <p:nvPr>
            <p:ph type="pic" idx="4"/>
          </p:nvPr>
        </p:nvSpPr>
        <p:spPr>
          <a:xfrm>
            <a:off x="6599440" y="2540000"/>
            <a:ext cx="2475200" cy="3492501"/>
          </a:xfrm>
          <a:prstGeom prst="rect">
            <a:avLst/>
          </a:prstGeom>
          <a:solidFill>
            <a:srgbClr val="F2F2F2"/>
          </a:solidFill>
          <a:ln>
            <a:noFill/>
          </a:ln>
        </p:spPr>
      </p:sp>
      <p:sp>
        <p:nvSpPr>
          <p:cNvPr id="226" name="Google Shape;226;p38"/>
          <p:cNvSpPr>
            <a:spLocks noGrp="1"/>
          </p:cNvSpPr>
          <p:nvPr>
            <p:ph type="pic" idx="5"/>
          </p:nvPr>
        </p:nvSpPr>
        <p:spPr>
          <a:xfrm>
            <a:off x="9213360" y="2540000"/>
            <a:ext cx="2475200" cy="3492501"/>
          </a:xfrm>
          <a:prstGeom prst="rect">
            <a:avLst/>
          </a:prstGeom>
          <a:solidFill>
            <a:srgbClr val="F2F2F2"/>
          </a:solidFill>
          <a:ln>
            <a:noFill/>
          </a:ln>
        </p:spPr>
      </p:sp>
      <p:sp>
        <p:nvSpPr>
          <p:cNvPr id="227" name="Google Shape;227;p38"/>
          <p:cNvSpPr>
            <a:spLocks noGrp="1"/>
          </p:cNvSpPr>
          <p:nvPr>
            <p:ph type="pic" idx="6"/>
          </p:nvPr>
        </p:nvSpPr>
        <p:spPr>
          <a:xfrm>
            <a:off x="11827279" y="2540000"/>
            <a:ext cx="2475200" cy="3492501"/>
          </a:xfrm>
          <a:prstGeom prst="rect">
            <a:avLst/>
          </a:prstGeom>
          <a:solidFill>
            <a:srgbClr val="F2F2F2"/>
          </a:solidFill>
          <a:ln>
            <a:noFill/>
          </a:ln>
        </p:spPr>
      </p:sp>
      <p:sp>
        <p:nvSpPr>
          <p:cNvPr id="228" name="Google Shape;228;p38"/>
          <p:cNvSpPr>
            <a:spLocks noGrp="1"/>
          </p:cNvSpPr>
          <p:nvPr>
            <p:ph type="pic" idx="7"/>
          </p:nvPr>
        </p:nvSpPr>
        <p:spPr>
          <a:xfrm>
            <a:off x="14441199" y="2540000"/>
            <a:ext cx="2475200" cy="3492501"/>
          </a:xfrm>
          <a:prstGeom prst="rect">
            <a:avLst/>
          </a:prstGeom>
          <a:solidFill>
            <a:srgbClr val="F2F2F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29"/>
        <p:cNvGrpSpPr/>
        <p:nvPr/>
      </p:nvGrpSpPr>
      <p:grpSpPr>
        <a:xfrm>
          <a:off x="0" y="0"/>
          <a:ext cx="0" cy="0"/>
          <a:chOff x="0" y="0"/>
          <a:chExt cx="0" cy="0"/>
        </a:xfrm>
      </p:grpSpPr>
      <p:sp>
        <p:nvSpPr>
          <p:cNvPr id="230" name="Google Shape;230;p3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1" name="Google Shape;231;p3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2" name="Google Shape;232;p3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3" name="Google Shape;233;p39"/>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34" name="Google Shape;234;p3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5" name="Google Shape;235;p39"/>
          <p:cNvSpPr>
            <a:spLocks noGrp="1"/>
          </p:cNvSpPr>
          <p:nvPr>
            <p:ph type="pic" idx="2"/>
          </p:nvPr>
        </p:nvSpPr>
        <p:spPr>
          <a:xfrm>
            <a:off x="3308350" y="2768600"/>
            <a:ext cx="3365500" cy="3162300"/>
          </a:xfrm>
          <a:prstGeom prst="rect">
            <a:avLst/>
          </a:prstGeom>
          <a:solidFill>
            <a:srgbClr val="F2F2F2"/>
          </a:solidFill>
          <a:ln>
            <a:noFill/>
          </a:ln>
        </p:spPr>
      </p:sp>
      <p:sp>
        <p:nvSpPr>
          <p:cNvPr id="236" name="Google Shape;236;p39"/>
          <p:cNvSpPr>
            <a:spLocks noGrp="1"/>
          </p:cNvSpPr>
          <p:nvPr>
            <p:ph type="pic" idx="3"/>
          </p:nvPr>
        </p:nvSpPr>
        <p:spPr>
          <a:xfrm>
            <a:off x="7461249" y="2768600"/>
            <a:ext cx="3365500" cy="3162300"/>
          </a:xfrm>
          <a:prstGeom prst="rect">
            <a:avLst/>
          </a:prstGeom>
          <a:solidFill>
            <a:srgbClr val="F2F2F2"/>
          </a:solidFill>
          <a:ln>
            <a:noFill/>
          </a:ln>
        </p:spPr>
      </p:sp>
      <p:sp>
        <p:nvSpPr>
          <p:cNvPr id="237" name="Google Shape;237;p39"/>
          <p:cNvSpPr>
            <a:spLocks noGrp="1"/>
          </p:cNvSpPr>
          <p:nvPr>
            <p:ph type="pic" idx="4"/>
          </p:nvPr>
        </p:nvSpPr>
        <p:spPr>
          <a:xfrm>
            <a:off x="11614150" y="2768600"/>
            <a:ext cx="3365500" cy="3162300"/>
          </a:xfrm>
          <a:prstGeom prst="rect">
            <a:avLst/>
          </a:prstGeom>
          <a:solidFill>
            <a:srgbClr val="F2F2F2"/>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238"/>
        <p:cNvGrpSpPr/>
        <p:nvPr/>
      </p:nvGrpSpPr>
      <p:grpSpPr>
        <a:xfrm>
          <a:off x="0" y="0"/>
          <a:ext cx="0" cy="0"/>
          <a:chOff x="0" y="0"/>
          <a:chExt cx="0" cy="0"/>
        </a:xfrm>
      </p:grpSpPr>
      <p:sp>
        <p:nvSpPr>
          <p:cNvPr id="239" name="Google Shape;239;p40"/>
          <p:cNvSpPr>
            <a:spLocks noGrp="1"/>
          </p:cNvSpPr>
          <p:nvPr>
            <p:ph type="pic" idx="2"/>
          </p:nvPr>
        </p:nvSpPr>
        <p:spPr>
          <a:xfrm>
            <a:off x="0" y="3178629"/>
            <a:ext cx="18288000" cy="7108372"/>
          </a:xfrm>
          <a:prstGeom prst="rect">
            <a:avLst/>
          </a:prstGeom>
          <a:solidFill>
            <a:srgbClr val="F2F2F2"/>
          </a:solidFill>
          <a:ln>
            <a:noFill/>
          </a:ln>
        </p:spPr>
      </p:sp>
      <p:grpSp>
        <p:nvGrpSpPr>
          <p:cNvPr id="240" name="Google Shape;240;p40"/>
          <p:cNvGrpSpPr/>
          <p:nvPr/>
        </p:nvGrpSpPr>
        <p:grpSpPr>
          <a:xfrm flipH="1">
            <a:off x="16916400" y="645533"/>
            <a:ext cx="1371600" cy="707886"/>
            <a:chOff x="0" y="645533"/>
            <a:chExt cx="1371600" cy="707886"/>
          </a:xfrm>
        </p:grpSpPr>
        <p:sp>
          <p:nvSpPr>
            <p:cNvPr id="241" name="Google Shape;241;p4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2" name="Google Shape;242;p4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3" name="Google Shape;243;p4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4" name="Google Shape;244;p4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5" name="Google Shape;245;p4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46"/>
        <p:cNvGrpSpPr/>
        <p:nvPr/>
      </p:nvGrpSpPr>
      <p:grpSpPr>
        <a:xfrm>
          <a:off x="0" y="0"/>
          <a:ext cx="0" cy="0"/>
          <a:chOff x="0" y="0"/>
          <a:chExt cx="0" cy="0"/>
        </a:xfrm>
      </p:grpSpPr>
      <p:grpSp>
        <p:nvGrpSpPr>
          <p:cNvPr id="247" name="Google Shape;247;p41"/>
          <p:cNvGrpSpPr/>
          <p:nvPr/>
        </p:nvGrpSpPr>
        <p:grpSpPr>
          <a:xfrm flipH="1">
            <a:off x="16916400" y="645533"/>
            <a:ext cx="1371600" cy="707886"/>
            <a:chOff x="0" y="645533"/>
            <a:chExt cx="1371600" cy="707886"/>
          </a:xfrm>
        </p:grpSpPr>
        <p:sp>
          <p:nvSpPr>
            <p:cNvPr id="248" name="Google Shape;248;p4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9" name="Google Shape;249;p4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0" name="Google Shape;250;p4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1" name="Google Shape;251;p41"/>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2" name="Google Shape;252;p41"/>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53"/>
        <p:cNvGrpSpPr/>
        <p:nvPr/>
      </p:nvGrpSpPr>
      <p:grpSpPr>
        <a:xfrm>
          <a:off x="0" y="0"/>
          <a:ext cx="0" cy="0"/>
          <a:chOff x="0" y="0"/>
          <a:chExt cx="0" cy="0"/>
        </a:xfrm>
      </p:grpSpPr>
      <p:grpSp>
        <p:nvGrpSpPr>
          <p:cNvPr id="254" name="Google Shape;254;p42"/>
          <p:cNvGrpSpPr/>
          <p:nvPr/>
        </p:nvGrpSpPr>
        <p:grpSpPr>
          <a:xfrm flipH="1">
            <a:off x="16916400" y="645533"/>
            <a:ext cx="1371600" cy="707886"/>
            <a:chOff x="0" y="645533"/>
            <a:chExt cx="1371600" cy="707886"/>
          </a:xfrm>
        </p:grpSpPr>
        <p:sp>
          <p:nvSpPr>
            <p:cNvPr id="255" name="Google Shape;255;p4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6" name="Google Shape;256;p4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7" name="Google Shape;257;p4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8" name="Google Shape;258;p42"/>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9" name="Google Shape;259;p42"/>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60" name="Google Shape;260;p42"/>
          <p:cNvSpPr>
            <a:spLocks noGrp="1"/>
          </p:cNvSpPr>
          <p:nvPr>
            <p:ph type="pic" idx="2"/>
          </p:nvPr>
        </p:nvSpPr>
        <p:spPr>
          <a:xfrm>
            <a:off x="8167918" y="2768599"/>
            <a:ext cx="4203700" cy="2730500"/>
          </a:xfrm>
          <a:prstGeom prst="rect">
            <a:avLst/>
          </a:prstGeom>
          <a:solidFill>
            <a:srgbClr val="F2F2F2"/>
          </a:solidFill>
          <a:ln>
            <a:noFill/>
          </a:ln>
        </p:spPr>
      </p:sp>
      <p:sp>
        <p:nvSpPr>
          <p:cNvPr id="261" name="Google Shape;261;p42"/>
          <p:cNvSpPr>
            <a:spLocks noGrp="1"/>
          </p:cNvSpPr>
          <p:nvPr>
            <p:ph type="pic" idx="3"/>
          </p:nvPr>
        </p:nvSpPr>
        <p:spPr>
          <a:xfrm>
            <a:off x="12524018" y="2768599"/>
            <a:ext cx="4203700" cy="2730500"/>
          </a:xfrm>
          <a:prstGeom prst="rect">
            <a:avLst/>
          </a:prstGeom>
          <a:solidFill>
            <a:srgbClr val="F2F2F2"/>
          </a:solidFill>
          <a:ln>
            <a:noFill/>
          </a:ln>
        </p:spPr>
      </p:sp>
      <p:sp>
        <p:nvSpPr>
          <p:cNvPr id="262" name="Google Shape;262;p42"/>
          <p:cNvSpPr>
            <a:spLocks noGrp="1"/>
          </p:cNvSpPr>
          <p:nvPr>
            <p:ph type="pic" idx="4"/>
          </p:nvPr>
        </p:nvSpPr>
        <p:spPr>
          <a:xfrm>
            <a:off x="8167918" y="5651499"/>
            <a:ext cx="4203700" cy="2730500"/>
          </a:xfrm>
          <a:prstGeom prst="rect">
            <a:avLst/>
          </a:prstGeom>
          <a:solidFill>
            <a:srgbClr val="F2F2F2"/>
          </a:solidFill>
          <a:ln>
            <a:noFill/>
          </a:ln>
        </p:spPr>
      </p:sp>
      <p:sp>
        <p:nvSpPr>
          <p:cNvPr id="263" name="Google Shape;263;p42"/>
          <p:cNvSpPr>
            <a:spLocks noGrp="1"/>
          </p:cNvSpPr>
          <p:nvPr>
            <p:ph type="pic" idx="5"/>
          </p:nvPr>
        </p:nvSpPr>
        <p:spPr>
          <a:xfrm>
            <a:off x="12524018" y="5651500"/>
            <a:ext cx="4203700" cy="2730500"/>
          </a:xfrm>
          <a:prstGeom prst="rect">
            <a:avLst/>
          </a:prstGeom>
          <a:solidFill>
            <a:srgbClr val="F2F2F2"/>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64"/>
        <p:cNvGrpSpPr/>
        <p:nvPr/>
      </p:nvGrpSpPr>
      <p:grpSpPr>
        <a:xfrm>
          <a:off x="0" y="0"/>
          <a:ext cx="0" cy="0"/>
          <a:chOff x="0" y="0"/>
          <a:chExt cx="0" cy="0"/>
        </a:xfrm>
      </p:grpSpPr>
      <p:sp>
        <p:nvSpPr>
          <p:cNvPr id="265" name="Google Shape;265;p43"/>
          <p:cNvSpPr>
            <a:spLocks noGrp="1"/>
          </p:cNvSpPr>
          <p:nvPr>
            <p:ph type="pic" idx="2"/>
          </p:nvPr>
        </p:nvSpPr>
        <p:spPr>
          <a:xfrm>
            <a:off x="1752600" y="0"/>
            <a:ext cx="10025063" cy="10287000"/>
          </a:xfrm>
          <a:prstGeom prst="rect">
            <a:avLst/>
          </a:prstGeom>
          <a:solidFill>
            <a:srgbClr val="F2F2F2">
              <a:alpha val="77647"/>
            </a:srgbClr>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5"/>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66"/>
        <p:cNvGrpSpPr/>
        <p:nvPr/>
      </p:nvGrpSpPr>
      <p:grpSpPr>
        <a:xfrm>
          <a:off x="0" y="0"/>
          <a:ext cx="0" cy="0"/>
          <a:chOff x="0" y="0"/>
          <a:chExt cx="0" cy="0"/>
        </a:xfrm>
      </p:grpSpPr>
      <p:sp>
        <p:nvSpPr>
          <p:cNvPr id="267" name="Google Shape;267;p44"/>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8" name="Google Shape;268;p44"/>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70_Title Slide">
  <p:cSld name="70_Title Slide">
    <p:spTree>
      <p:nvGrpSpPr>
        <p:cNvPr id="1" name="Shape 269"/>
        <p:cNvGrpSpPr/>
        <p:nvPr/>
      </p:nvGrpSpPr>
      <p:grpSpPr>
        <a:xfrm>
          <a:off x="0" y="0"/>
          <a:ext cx="0" cy="0"/>
          <a:chOff x="0" y="0"/>
          <a:chExt cx="0" cy="0"/>
        </a:xfrm>
      </p:grpSpPr>
      <p:sp>
        <p:nvSpPr>
          <p:cNvPr id="270" name="Google Shape;270;p45"/>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1" name="Google Shape;271;p45"/>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72" name="Google Shape;272;p45"/>
          <p:cNvSpPr>
            <a:spLocks noGrp="1"/>
          </p:cNvSpPr>
          <p:nvPr>
            <p:ph type="pic" idx="2"/>
          </p:nvPr>
        </p:nvSpPr>
        <p:spPr>
          <a:xfrm>
            <a:off x="13948229" y="0"/>
            <a:ext cx="4339771" cy="10287000"/>
          </a:xfrm>
          <a:prstGeom prst="rect">
            <a:avLst/>
          </a:prstGeom>
          <a:solidFill>
            <a:srgbClr val="F2F2F2"/>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273"/>
        <p:cNvGrpSpPr/>
        <p:nvPr/>
      </p:nvGrpSpPr>
      <p:grpSpPr>
        <a:xfrm>
          <a:off x="0" y="0"/>
          <a:ext cx="0" cy="0"/>
          <a:chOff x="0" y="0"/>
          <a:chExt cx="0" cy="0"/>
        </a:xfrm>
      </p:grpSpPr>
      <p:sp>
        <p:nvSpPr>
          <p:cNvPr id="274" name="Google Shape;274;p46"/>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75"/>
        <p:cNvGrpSpPr/>
        <p:nvPr/>
      </p:nvGrpSpPr>
      <p:grpSpPr>
        <a:xfrm>
          <a:off x="0" y="0"/>
          <a:ext cx="0" cy="0"/>
          <a:chOff x="0" y="0"/>
          <a:chExt cx="0" cy="0"/>
        </a:xfrm>
      </p:grpSpPr>
      <p:sp>
        <p:nvSpPr>
          <p:cNvPr id="276" name="Google Shape;276;p47"/>
          <p:cNvSpPr txBox="1">
            <a:spLocks noGrp="1"/>
          </p:cNvSpPr>
          <p:nvPr>
            <p:ph type="body" idx="1"/>
          </p:nvPr>
        </p:nvSpPr>
        <p:spPr>
          <a:xfrm>
            <a:off x="10684701" y="1943100"/>
            <a:ext cx="6231699"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7" name="Google Shape;277;p4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9_Title Slide">
  <p:cSld name="69_Title Slide">
    <p:spTree>
      <p:nvGrpSpPr>
        <p:cNvPr id="1" name="Shape 278"/>
        <p:cNvGrpSpPr/>
        <p:nvPr/>
      </p:nvGrpSpPr>
      <p:grpSpPr>
        <a:xfrm>
          <a:off x="0" y="0"/>
          <a:ext cx="0" cy="0"/>
          <a:chOff x="0" y="0"/>
          <a:chExt cx="0" cy="0"/>
        </a:xfrm>
      </p:grpSpPr>
      <p:sp>
        <p:nvSpPr>
          <p:cNvPr id="279" name="Google Shape;279;p48"/>
          <p:cNvSpPr txBox="1">
            <a:spLocks noGrp="1"/>
          </p:cNvSpPr>
          <p:nvPr>
            <p:ph type="body" idx="1"/>
          </p:nvPr>
        </p:nvSpPr>
        <p:spPr>
          <a:xfrm>
            <a:off x="10684701" y="1943100"/>
            <a:ext cx="6231699" cy="4472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0" name="Google Shape;280;p4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1" name="Google Shape;281;p48"/>
          <p:cNvSpPr>
            <a:spLocks noGrp="1"/>
          </p:cNvSpPr>
          <p:nvPr>
            <p:ph type="pic" idx="2"/>
          </p:nvPr>
        </p:nvSpPr>
        <p:spPr>
          <a:xfrm>
            <a:off x="-1" y="0"/>
            <a:ext cx="9144000" cy="4397829"/>
          </a:xfrm>
          <a:prstGeom prst="rect">
            <a:avLst/>
          </a:prstGeom>
          <a:solidFill>
            <a:srgbClr val="F2F2F2"/>
          </a:solidFill>
          <a:ln>
            <a:noFill/>
          </a:ln>
        </p:spPr>
      </p:sp>
      <p:sp>
        <p:nvSpPr>
          <p:cNvPr id="282" name="Google Shape;282;p48"/>
          <p:cNvSpPr>
            <a:spLocks noGrp="1"/>
          </p:cNvSpPr>
          <p:nvPr>
            <p:ph type="chart" idx="3"/>
          </p:nvPr>
        </p:nvSpPr>
        <p:spPr>
          <a:xfrm>
            <a:off x="914401" y="5240338"/>
            <a:ext cx="7213600" cy="410686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8_Title Slide">
  <p:cSld name="58_Title Slide">
    <p:spTree>
      <p:nvGrpSpPr>
        <p:cNvPr id="1" name="Shape 283"/>
        <p:cNvGrpSpPr/>
        <p:nvPr/>
      </p:nvGrpSpPr>
      <p:grpSpPr>
        <a:xfrm>
          <a:off x="0" y="0"/>
          <a:ext cx="0" cy="0"/>
          <a:chOff x="0" y="0"/>
          <a:chExt cx="0" cy="0"/>
        </a:xfrm>
      </p:grpSpPr>
      <p:sp>
        <p:nvSpPr>
          <p:cNvPr id="284" name="Google Shape;284;p4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5" name="Google Shape;285;p4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5_Title Slide">
  <p:cSld name="55_Title Slide">
    <p:spTree>
      <p:nvGrpSpPr>
        <p:cNvPr id="1" name="Shape 286"/>
        <p:cNvGrpSpPr/>
        <p:nvPr/>
      </p:nvGrpSpPr>
      <p:grpSpPr>
        <a:xfrm>
          <a:off x="0" y="0"/>
          <a:ext cx="0" cy="0"/>
          <a:chOff x="0" y="0"/>
          <a:chExt cx="0" cy="0"/>
        </a:xfrm>
      </p:grpSpPr>
      <p:sp>
        <p:nvSpPr>
          <p:cNvPr id="287" name="Google Shape;287;p50"/>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8" name="Google Shape;288;p50"/>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9" name="Google Shape;289;p50"/>
          <p:cNvSpPr>
            <a:spLocks noGrp="1"/>
          </p:cNvSpPr>
          <p:nvPr>
            <p:ph type="pic" idx="2"/>
          </p:nvPr>
        </p:nvSpPr>
        <p:spPr>
          <a:xfrm>
            <a:off x="1371600" y="4356100"/>
            <a:ext cx="4508500" cy="4508500"/>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6_Title Slide">
  <p:cSld name="56_Title Slide">
    <p:spTree>
      <p:nvGrpSpPr>
        <p:cNvPr id="1" name="Shape 290"/>
        <p:cNvGrpSpPr/>
        <p:nvPr/>
      </p:nvGrpSpPr>
      <p:grpSpPr>
        <a:xfrm>
          <a:off x="0" y="0"/>
          <a:ext cx="0" cy="0"/>
          <a:chOff x="0" y="0"/>
          <a:chExt cx="0" cy="0"/>
        </a:xfrm>
      </p:grpSpPr>
      <p:sp>
        <p:nvSpPr>
          <p:cNvPr id="291" name="Google Shape;291;p51"/>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2" name="Google Shape;292;p51"/>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3" name="Google Shape;293;p51"/>
          <p:cNvSpPr>
            <a:spLocks noGrp="1"/>
          </p:cNvSpPr>
          <p:nvPr>
            <p:ph type="pic" idx="2"/>
          </p:nvPr>
        </p:nvSpPr>
        <p:spPr>
          <a:xfrm>
            <a:off x="1371600" y="3670300"/>
            <a:ext cx="5410200" cy="54102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4_Title Slide">
  <p:cSld name="54_Title Slide">
    <p:spTree>
      <p:nvGrpSpPr>
        <p:cNvPr id="1" name="Shape 294"/>
        <p:cNvGrpSpPr/>
        <p:nvPr/>
      </p:nvGrpSpPr>
      <p:grpSpPr>
        <a:xfrm>
          <a:off x="0" y="0"/>
          <a:ext cx="0" cy="0"/>
          <a:chOff x="0" y="0"/>
          <a:chExt cx="0" cy="0"/>
        </a:xfrm>
      </p:grpSpPr>
      <p:sp>
        <p:nvSpPr>
          <p:cNvPr id="295" name="Google Shape;295;p52"/>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6" name="Google Shape;296;p52"/>
          <p:cNvSpPr>
            <a:spLocks noGrp="1"/>
          </p:cNvSpPr>
          <p:nvPr>
            <p:ph type="pic" idx="2"/>
          </p:nvPr>
        </p:nvSpPr>
        <p:spPr>
          <a:xfrm>
            <a:off x="6381750" y="3670300"/>
            <a:ext cx="5524500" cy="4508500"/>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7_Title Slide">
  <p:cSld name="47_Title Slide">
    <p:spTree>
      <p:nvGrpSpPr>
        <p:cNvPr id="1" name="Shape 297"/>
        <p:cNvGrpSpPr/>
        <p:nvPr/>
      </p:nvGrpSpPr>
      <p:grpSpPr>
        <a:xfrm>
          <a:off x="0" y="0"/>
          <a:ext cx="0" cy="0"/>
          <a:chOff x="0" y="0"/>
          <a:chExt cx="0" cy="0"/>
        </a:xfrm>
      </p:grpSpPr>
      <p:sp>
        <p:nvSpPr>
          <p:cNvPr id="298" name="Google Shape;298;p53"/>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9" name="Google Shape;299;p53"/>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00" name="Google Shape;300;p53"/>
          <p:cNvSpPr>
            <a:spLocks noGrp="1"/>
          </p:cNvSpPr>
          <p:nvPr>
            <p:ph type="pic" idx="2"/>
          </p:nvPr>
        </p:nvSpPr>
        <p:spPr>
          <a:xfrm>
            <a:off x="9122228" y="1222830"/>
            <a:ext cx="3802743" cy="3802743"/>
          </a:xfrm>
          <a:prstGeom prst="rect">
            <a:avLst/>
          </a:prstGeom>
          <a:solidFill>
            <a:srgbClr val="F2F2F2"/>
          </a:solidFill>
          <a:ln>
            <a:noFill/>
          </a:ln>
        </p:spPr>
      </p:sp>
      <p:sp>
        <p:nvSpPr>
          <p:cNvPr id="301" name="Google Shape;301;p53"/>
          <p:cNvSpPr>
            <a:spLocks noGrp="1"/>
          </p:cNvSpPr>
          <p:nvPr>
            <p:ph type="pic" idx="3"/>
          </p:nvPr>
        </p:nvSpPr>
        <p:spPr>
          <a:xfrm>
            <a:off x="13113657" y="1222830"/>
            <a:ext cx="3802743" cy="3802743"/>
          </a:xfrm>
          <a:prstGeom prst="rect">
            <a:avLst/>
          </a:prstGeom>
          <a:solidFill>
            <a:srgbClr val="F2F2F2"/>
          </a:solidFill>
          <a:ln>
            <a:noFill/>
          </a:ln>
        </p:spPr>
      </p:sp>
      <p:sp>
        <p:nvSpPr>
          <p:cNvPr id="302" name="Google Shape;302;p53"/>
          <p:cNvSpPr>
            <a:spLocks noGrp="1"/>
          </p:cNvSpPr>
          <p:nvPr>
            <p:ph type="pic" idx="4"/>
          </p:nvPr>
        </p:nvSpPr>
        <p:spPr>
          <a:xfrm>
            <a:off x="9122228" y="5214259"/>
            <a:ext cx="3802743" cy="3802743"/>
          </a:xfrm>
          <a:prstGeom prst="rect">
            <a:avLst/>
          </a:prstGeom>
          <a:solidFill>
            <a:srgbClr val="F2F2F2"/>
          </a:solidFill>
          <a:ln>
            <a:noFill/>
          </a:ln>
        </p:spPr>
      </p:sp>
      <p:sp>
        <p:nvSpPr>
          <p:cNvPr id="303" name="Google Shape;303;p53"/>
          <p:cNvSpPr>
            <a:spLocks noGrp="1"/>
          </p:cNvSpPr>
          <p:nvPr>
            <p:ph type="pic" idx="5"/>
          </p:nvPr>
        </p:nvSpPr>
        <p:spPr>
          <a:xfrm>
            <a:off x="13113657" y="5214259"/>
            <a:ext cx="3802743" cy="3802743"/>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1_Title Slide">
  <p:cSld name="51_Title Slide">
    <p:spTree>
      <p:nvGrpSpPr>
        <p:cNvPr id="1" name="Shape 26"/>
        <p:cNvGrpSpPr/>
        <p:nvPr/>
      </p:nvGrpSpPr>
      <p:grpSpPr>
        <a:xfrm>
          <a:off x="0" y="0"/>
          <a:ext cx="0" cy="0"/>
          <a:chOff x="0" y="0"/>
          <a:chExt cx="0" cy="0"/>
        </a:xfrm>
      </p:grpSpPr>
      <p:sp>
        <p:nvSpPr>
          <p:cNvPr id="27" name="Google Shape;27;p9"/>
          <p:cNvSpPr>
            <a:spLocks noGrp="1"/>
          </p:cNvSpPr>
          <p:nvPr>
            <p:ph type="pic" idx="2"/>
          </p:nvPr>
        </p:nvSpPr>
        <p:spPr>
          <a:xfrm>
            <a:off x="4634754" y="1620745"/>
            <a:ext cx="2585196" cy="2585196"/>
          </a:xfrm>
          <a:prstGeom prst="rect">
            <a:avLst/>
          </a:prstGeom>
          <a:solidFill>
            <a:srgbClr val="F2F2F2"/>
          </a:solidFill>
          <a:ln>
            <a:noFill/>
          </a:ln>
        </p:spPr>
      </p:sp>
      <p:sp>
        <p:nvSpPr>
          <p:cNvPr id="28" name="Google Shape;28;p9"/>
          <p:cNvSpPr>
            <a:spLocks noGrp="1"/>
          </p:cNvSpPr>
          <p:nvPr>
            <p:ph type="pic" idx="3"/>
          </p:nvPr>
        </p:nvSpPr>
        <p:spPr>
          <a:xfrm>
            <a:off x="4634754" y="4480859"/>
            <a:ext cx="2585196" cy="2585196"/>
          </a:xfrm>
          <a:prstGeom prst="rect">
            <a:avLst/>
          </a:prstGeom>
          <a:solidFill>
            <a:srgbClr val="F2F2F2"/>
          </a:solidFill>
          <a:ln>
            <a:noFill/>
          </a:ln>
        </p:spPr>
      </p:sp>
      <p:sp>
        <p:nvSpPr>
          <p:cNvPr id="29" name="Google Shape;29;p9"/>
          <p:cNvSpPr>
            <a:spLocks noGrp="1"/>
          </p:cNvSpPr>
          <p:nvPr>
            <p:ph type="pic" idx="4"/>
          </p:nvPr>
        </p:nvSpPr>
        <p:spPr>
          <a:xfrm>
            <a:off x="11068050" y="3050802"/>
            <a:ext cx="2585196" cy="2585196"/>
          </a:xfrm>
          <a:prstGeom prst="rect">
            <a:avLst/>
          </a:prstGeom>
          <a:solidFill>
            <a:srgbClr val="F2F2F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2_Title Slide">
  <p:cSld name="42_Title Slide">
    <p:spTree>
      <p:nvGrpSpPr>
        <p:cNvPr id="1" name="Shape 304"/>
        <p:cNvGrpSpPr/>
        <p:nvPr/>
      </p:nvGrpSpPr>
      <p:grpSpPr>
        <a:xfrm>
          <a:off x="0" y="0"/>
          <a:ext cx="0" cy="0"/>
          <a:chOff x="0" y="0"/>
          <a:chExt cx="0" cy="0"/>
        </a:xfrm>
      </p:grpSpPr>
      <p:sp>
        <p:nvSpPr>
          <p:cNvPr id="305" name="Google Shape;305;p54"/>
          <p:cNvSpPr>
            <a:spLocks noGrp="1"/>
          </p:cNvSpPr>
          <p:nvPr>
            <p:ph type="pic" idx="2"/>
          </p:nvPr>
        </p:nvSpPr>
        <p:spPr>
          <a:xfrm>
            <a:off x="7785100" y="3552373"/>
            <a:ext cx="2717800" cy="2717800"/>
          </a:xfrm>
          <a:prstGeom prst="rect">
            <a:avLst/>
          </a:prstGeom>
          <a:solidFill>
            <a:srgbClr val="F2F2F2"/>
          </a:solidFill>
          <a:ln>
            <a:noFill/>
          </a:ln>
        </p:spPr>
      </p:sp>
      <p:sp>
        <p:nvSpPr>
          <p:cNvPr id="306" name="Google Shape;306;p54"/>
          <p:cNvSpPr>
            <a:spLocks noGrp="1"/>
          </p:cNvSpPr>
          <p:nvPr>
            <p:ph type="pic" idx="3"/>
          </p:nvPr>
        </p:nvSpPr>
        <p:spPr>
          <a:xfrm>
            <a:off x="7785100" y="6745516"/>
            <a:ext cx="2717800" cy="2717800"/>
          </a:xfrm>
          <a:prstGeom prst="rect">
            <a:avLst/>
          </a:prstGeom>
          <a:solidFill>
            <a:srgbClr val="F2F2F2"/>
          </a:solidFill>
          <a:ln>
            <a:noFill/>
          </a:ln>
        </p:spPr>
      </p:sp>
      <p:sp>
        <p:nvSpPr>
          <p:cNvPr id="307" name="Google Shape;307;p5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308"/>
        <p:cNvGrpSpPr/>
        <p:nvPr/>
      </p:nvGrpSpPr>
      <p:grpSpPr>
        <a:xfrm>
          <a:off x="0" y="0"/>
          <a:ext cx="0" cy="0"/>
          <a:chOff x="0" y="0"/>
          <a:chExt cx="0" cy="0"/>
        </a:xfrm>
      </p:grpSpPr>
      <p:sp>
        <p:nvSpPr>
          <p:cNvPr id="309" name="Google Shape;309;p55"/>
          <p:cNvSpPr>
            <a:spLocks noGrp="1"/>
          </p:cNvSpPr>
          <p:nvPr>
            <p:ph type="pic" idx="2"/>
          </p:nvPr>
        </p:nvSpPr>
        <p:spPr>
          <a:xfrm>
            <a:off x="6130471" y="3552373"/>
            <a:ext cx="2717800" cy="2717800"/>
          </a:xfrm>
          <a:prstGeom prst="rect">
            <a:avLst/>
          </a:prstGeom>
          <a:solidFill>
            <a:srgbClr val="F2F2F2"/>
          </a:solidFill>
          <a:ln>
            <a:noFill/>
          </a:ln>
        </p:spPr>
      </p:sp>
      <p:sp>
        <p:nvSpPr>
          <p:cNvPr id="310" name="Google Shape;310;p55"/>
          <p:cNvSpPr>
            <a:spLocks noGrp="1"/>
          </p:cNvSpPr>
          <p:nvPr>
            <p:ph type="pic" idx="3"/>
          </p:nvPr>
        </p:nvSpPr>
        <p:spPr>
          <a:xfrm>
            <a:off x="6130471" y="6745516"/>
            <a:ext cx="2717800" cy="2717800"/>
          </a:xfrm>
          <a:prstGeom prst="rect">
            <a:avLst/>
          </a:prstGeom>
          <a:solidFill>
            <a:srgbClr val="F2F2F2"/>
          </a:solidFill>
          <a:ln>
            <a:noFill/>
          </a:ln>
        </p:spPr>
      </p:sp>
      <p:sp>
        <p:nvSpPr>
          <p:cNvPr id="311" name="Google Shape;311;p55"/>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2" name="Google Shape;312;p55"/>
          <p:cNvSpPr>
            <a:spLocks noGrp="1"/>
          </p:cNvSpPr>
          <p:nvPr>
            <p:ph type="pic" idx="4"/>
          </p:nvPr>
        </p:nvSpPr>
        <p:spPr>
          <a:xfrm>
            <a:off x="9459263" y="3552373"/>
            <a:ext cx="2717800" cy="2717800"/>
          </a:xfrm>
          <a:prstGeom prst="rect">
            <a:avLst/>
          </a:prstGeom>
          <a:solidFill>
            <a:srgbClr val="F2F2F2"/>
          </a:solidFill>
          <a:ln>
            <a:noFill/>
          </a:ln>
        </p:spPr>
      </p:sp>
      <p:sp>
        <p:nvSpPr>
          <p:cNvPr id="313" name="Google Shape;313;p55"/>
          <p:cNvSpPr>
            <a:spLocks noGrp="1"/>
          </p:cNvSpPr>
          <p:nvPr>
            <p:ph type="pic" idx="5"/>
          </p:nvPr>
        </p:nvSpPr>
        <p:spPr>
          <a:xfrm>
            <a:off x="9459263" y="6745516"/>
            <a:ext cx="2717800" cy="2717800"/>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314"/>
        <p:cNvGrpSpPr/>
        <p:nvPr/>
      </p:nvGrpSpPr>
      <p:grpSpPr>
        <a:xfrm>
          <a:off x="0" y="0"/>
          <a:ext cx="0" cy="0"/>
          <a:chOff x="0" y="0"/>
          <a:chExt cx="0" cy="0"/>
        </a:xfrm>
      </p:grpSpPr>
      <p:sp>
        <p:nvSpPr>
          <p:cNvPr id="315" name="Google Shape;315;p56"/>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6" name="Google Shape;316;p56"/>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17" name="Google Shape;317;p56"/>
          <p:cNvSpPr>
            <a:spLocks noGrp="1"/>
          </p:cNvSpPr>
          <p:nvPr>
            <p:ph type="pic" idx="2"/>
          </p:nvPr>
        </p:nvSpPr>
        <p:spPr>
          <a:xfrm>
            <a:off x="4497872" y="3928716"/>
            <a:ext cx="1893036" cy="1893036"/>
          </a:xfrm>
          <a:prstGeom prst="rect">
            <a:avLst/>
          </a:prstGeom>
          <a:solidFill>
            <a:srgbClr val="F2F2F2"/>
          </a:solidFill>
          <a:ln>
            <a:noFill/>
          </a:ln>
        </p:spPr>
      </p:sp>
      <p:sp>
        <p:nvSpPr>
          <p:cNvPr id="318" name="Google Shape;318;p56"/>
          <p:cNvSpPr>
            <a:spLocks noGrp="1"/>
          </p:cNvSpPr>
          <p:nvPr>
            <p:ph type="pic" idx="3"/>
          </p:nvPr>
        </p:nvSpPr>
        <p:spPr>
          <a:xfrm>
            <a:off x="8197481" y="3928715"/>
            <a:ext cx="1893036" cy="1893036"/>
          </a:xfrm>
          <a:prstGeom prst="rect">
            <a:avLst/>
          </a:prstGeom>
          <a:solidFill>
            <a:srgbClr val="F2F2F2"/>
          </a:solidFill>
          <a:ln>
            <a:noFill/>
          </a:ln>
        </p:spPr>
      </p:sp>
      <p:sp>
        <p:nvSpPr>
          <p:cNvPr id="319" name="Google Shape;319;p56"/>
          <p:cNvSpPr>
            <a:spLocks noGrp="1"/>
          </p:cNvSpPr>
          <p:nvPr>
            <p:ph type="pic" idx="4"/>
          </p:nvPr>
        </p:nvSpPr>
        <p:spPr>
          <a:xfrm>
            <a:off x="11956680" y="3928715"/>
            <a:ext cx="1893036" cy="1893036"/>
          </a:xfrm>
          <a:prstGeom prst="rect">
            <a:avLst/>
          </a:prstGeom>
          <a:solidFill>
            <a:srgbClr val="F2F2F2"/>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320"/>
        <p:cNvGrpSpPr/>
        <p:nvPr/>
      </p:nvGrpSpPr>
      <p:grpSpPr>
        <a:xfrm>
          <a:off x="0" y="0"/>
          <a:ext cx="0" cy="0"/>
          <a:chOff x="0" y="0"/>
          <a:chExt cx="0" cy="0"/>
        </a:xfrm>
      </p:grpSpPr>
      <p:sp>
        <p:nvSpPr>
          <p:cNvPr id="321" name="Google Shape;321;p57"/>
          <p:cNvSpPr txBox="1">
            <a:spLocks noGrp="1"/>
          </p:cNvSpPr>
          <p:nvPr>
            <p:ph type="body" idx="1"/>
          </p:nvPr>
        </p:nvSpPr>
        <p:spPr>
          <a:xfrm>
            <a:off x="1371600" y="1943100"/>
            <a:ext cx="5242143" cy="23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2" name="Google Shape;322;p57"/>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3" name="Google Shape;323;p57"/>
          <p:cNvSpPr>
            <a:spLocks noGrp="1"/>
          </p:cNvSpPr>
          <p:nvPr>
            <p:ph type="pic" idx="2"/>
          </p:nvPr>
        </p:nvSpPr>
        <p:spPr>
          <a:xfrm>
            <a:off x="6778171" y="0"/>
            <a:ext cx="3726991" cy="3643086"/>
          </a:xfrm>
          <a:prstGeom prst="rect">
            <a:avLst/>
          </a:prstGeom>
          <a:solidFill>
            <a:srgbClr val="F2F2F2">
              <a:alpha val="76862"/>
            </a:srgbClr>
          </a:solidFill>
          <a:ln>
            <a:noFill/>
          </a:ln>
        </p:spPr>
      </p:sp>
      <p:sp>
        <p:nvSpPr>
          <p:cNvPr id="324" name="Google Shape;324;p57"/>
          <p:cNvSpPr>
            <a:spLocks noGrp="1"/>
          </p:cNvSpPr>
          <p:nvPr>
            <p:ph type="pic" idx="3"/>
          </p:nvPr>
        </p:nvSpPr>
        <p:spPr>
          <a:xfrm>
            <a:off x="10669590" y="-1"/>
            <a:ext cx="3726991" cy="3643086"/>
          </a:xfrm>
          <a:prstGeom prst="rect">
            <a:avLst/>
          </a:prstGeom>
          <a:solidFill>
            <a:srgbClr val="F2F2F2">
              <a:alpha val="76862"/>
            </a:srgbClr>
          </a:solidFill>
          <a:ln>
            <a:noFill/>
          </a:ln>
        </p:spPr>
      </p:sp>
      <p:sp>
        <p:nvSpPr>
          <p:cNvPr id="325" name="Google Shape;325;p57"/>
          <p:cNvSpPr>
            <a:spLocks noGrp="1"/>
          </p:cNvSpPr>
          <p:nvPr>
            <p:ph type="pic" idx="4"/>
          </p:nvPr>
        </p:nvSpPr>
        <p:spPr>
          <a:xfrm>
            <a:off x="14561009" y="-1"/>
            <a:ext cx="3726991" cy="3643086"/>
          </a:xfrm>
          <a:prstGeom prst="rect">
            <a:avLst/>
          </a:prstGeom>
          <a:solidFill>
            <a:srgbClr val="F2F2F2">
              <a:alpha val="76862"/>
            </a:srgbClr>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326"/>
        <p:cNvGrpSpPr/>
        <p:nvPr/>
      </p:nvGrpSpPr>
      <p:grpSpPr>
        <a:xfrm>
          <a:off x="0" y="0"/>
          <a:ext cx="0" cy="0"/>
          <a:chOff x="0" y="0"/>
          <a:chExt cx="0" cy="0"/>
        </a:xfrm>
      </p:grpSpPr>
      <p:sp>
        <p:nvSpPr>
          <p:cNvPr id="327" name="Google Shape;327;p5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8" name="Google Shape;328;p5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9" name="Google Shape;329;p58"/>
          <p:cNvSpPr>
            <a:spLocks noGrp="1"/>
          </p:cNvSpPr>
          <p:nvPr>
            <p:ph type="pic" idx="2"/>
          </p:nvPr>
        </p:nvSpPr>
        <p:spPr>
          <a:xfrm>
            <a:off x="1371599" y="3327400"/>
            <a:ext cx="5600700" cy="5016500"/>
          </a:xfrm>
          <a:prstGeom prst="rect">
            <a:avLst/>
          </a:prstGeom>
          <a:solidFill>
            <a:srgbClr val="F2F2F2"/>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5_Title Slide">
  <p:cSld name="35_Title Slide">
    <p:spTree>
      <p:nvGrpSpPr>
        <p:cNvPr id="1" name="Shape 330"/>
        <p:cNvGrpSpPr/>
        <p:nvPr/>
      </p:nvGrpSpPr>
      <p:grpSpPr>
        <a:xfrm>
          <a:off x="0" y="0"/>
          <a:ext cx="0" cy="0"/>
          <a:chOff x="0" y="0"/>
          <a:chExt cx="0" cy="0"/>
        </a:xfrm>
      </p:grpSpPr>
      <p:sp>
        <p:nvSpPr>
          <p:cNvPr id="331" name="Google Shape;331;p5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2" name="Google Shape;332;p5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33" name="Google Shape;333;p59"/>
          <p:cNvSpPr>
            <a:spLocks noGrp="1"/>
          </p:cNvSpPr>
          <p:nvPr>
            <p:ph type="pic" idx="2"/>
          </p:nvPr>
        </p:nvSpPr>
        <p:spPr>
          <a:xfrm>
            <a:off x="0" y="3802744"/>
            <a:ext cx="4572000" cy="6484256"/>
          </a:xfrm>
          <a:prstGeom prst="rect">
            <a:avLst/>
          </a:prstGeom>
          <a:solidFill>
            <a:srgbClr val="F2F2F2"/>
          </a:solidFill>
          <a:ln>
            <a:noFill/>
          </a:ln>
        </p:spPr>
      </p:sp>
      <p:sp>
        <p:nvSpPr>
          <p:cNvPr id="334" name="Google Shape;334;p59"/>
          <p:cNvSpPr>
            <a:spLocks noGrp="1"/>
          </p:cNvSpPr>
          <p:nvPr>
            <p:ph type="pic" idx="3"/>
          </p:nvPr>
        </p:nvSpPr>
        <p:spPr>
          <a:xfrm>
            <a:off x="9143998" y="3802744"/>
            <a:ext cx="4572000" cy="6484256"/>
          </a:xfrm>
          <a:prstGeom prst="rect">
            <a:avLst/>
          </a:prstGeom>
          <a:solidFill>
            <a:srgbClr val="F2F2F2"/>
          </a:soli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335"/>
        <p:cNvGrpSpPr/>
        <p:nvPr/>
      </p:nvGrpSpPr>
      <p:grpSpPr>
        <a:xfrm>
          <a:off x="0" y="0"/>
          <a:ext cx="0" cy="0"/>
          <a:chOff x="0" y="0"/>
          <a:chExt cx="0" cy="0"/>
        </a:xfrm>
      </p:grpSpPr>
      <p:sp>
        <p:nvSpPr>
          <p:cNvPr id="336" name="Google Shape;336;p60"/>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7" name="Google Shape;337;p60"/>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338"/>
        <p:cNvGrpSpPr/>
        <p:nvPr/>
      </p:nvGrpSpPr>
      <p:grpSpPr>
        <a:xfrm>
          <a:off x="0" y="0"/>
          <a:ext cx="0" cy="0"/>
          <a:chOff x="0" y="0"/>
          <a:chExt cx="0" cy="0"/>
        </a:xfrm>
      </p:grpSpPr>
      <p:sp>
        <p:nvSpPr>
          <p:cNvPr id="339" name="Google Shape;339;p61"/>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0" name="Google Shape;340;p61"/>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1" name="Google Shape;341;p61"/>
          <p:cNvSpPr>
            <a:spLocks noGrp="1"/>
          </p:cNvSpPr>
          <p:nvPr>
            <p:ph type="pic" idx="2"/>
          </p:nvPr>
        </p:nvSpPr>
        <p:spPr>
          <a:xfrm>
            <a:off x="14505140" y="2104371"/>
            <a:ext cx="3782859" cy="3419607"/>
          </a:xfrm>
          <a:prstGeom prst="rect">
            <a:avLst/>
          </a:prstGeom>
          <a:solidFill>
            <a:srgbClr val="F2F2F2"/>
          </a:solidFill>
          <a:ln>
            <a:noFill/>
          </a:ln>
        </p:spPr>
      </p:sp>
      <p:sp>
        <p:nvSpPr>
          <p:cNvPr id="342" name="Google Shape;342;p61"/>
          <p:cNvSpPr>
            <a:spLocks noGrp="1"/>
          </p:cNvSpPr>
          <p:nvPr>
            <p:ph type="pic" idx="3"/>
          </p:nvPr>
        </p:nvSpPr>
        <p:spPr>
          <a:xfrm>
            <a:off x="10534391" y="2104371"/>
            <a:ext cx="3782859" cy="3419607"/>
          </a:xfrm>
          <a:prstGeom prst="rect">
            <a:avLst/>
          </a:prstGeom>
          <a:solidFill>
            <a:srgbClr val="F2F2F2"/>
          </a:solidFill>
          <a:ln>
            <a:noFill/>
          </a:ln>
        </p:spPr>
      </p:sp>
      <p:sp>
        <p:nvSpPr>
          <p:cNvPr id="343" name="Google Shape;343;p61"/>
          <p:cNvSpPr>
            <a:spLocks noGrp="1"/>
          </p:cNvSpPr>
          <p:nvPr>
            <p:ph type="pic" idx="4"/>
          </p:nvPr>
        </p:nvSpPr>
        <p:spPr>
          <a:xfrm>
            <a:off x="6563642" y="2104371"/>
            <a:ext cx="3782859" cy="3419607"/>
          </a:xfrm>
          <a:prstGeom prst="rect">
            <a:avLst/>
          </a:prstGeom>
          <a:solidFill>
            <a:srgbClr val="F2F2F2"/>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44"/>
        <p:cNvGrpSpPr/>
        <p:nvPr/>
      </p:nvGrpSpPr>
      <p:grpSpPr>
        <a:xfrm>
          <a:off x="0" y="0"/>
          <a:ext cx="0" cy="0"/>
          <a:chOff x="0" y="0"/>
          <a:chExt cx="0" cy="0"/>
        </a:xfrm>
      </p:grpSpPr>
      <p:sp>
        <p:nvSpPr>
          <p:cNvPr id="345" name="Google Shape;345;p6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6" name="Google Shape;346;p62"/>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7" name="Google Shape;347;p62"/>
          <p:cNvSpPr>
            <a:spLocks noGrp="1"/>
          </p:cNvSpPr>
          <p:nvPr>
            <p:ph type="pic" idx="2"/>
          </p:nvPr>
        </p:nvSpPr>
        <p:spPr>
          <a:xfrm>
            <a:off x="1" y="1"/>
            <a:ext cx="8029184" cy="5523978"/>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5_Title Slide">
  <p:cSld name="65_Title Slide">
    <p:spTree>
      <p:nvGrpSpPr>
        <p:cNvPr id="1" name="Shape 348"/>
        <p:cNvGrpSpPr/>
        <p:nvPr/>
      </p:nvGrpSpPr>
      <p:grpSpPr>
        <a:xfrm>
          <a:off x="0" y="0"/>
          <a:ext cx="0" cy="0"/>
          <a:chOff x="0" y="0"/>
          <a:chExt cx="0" cy="0"/>
        </a:xfrm>
      </p:grpSpPr>
      <p:sp>
        <p:nvSpPr>
          <p:cNvPr id="349" name="Google Shape;349;p6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0" name="Google Shape;350;p63"/>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0_Title Slide">
  <p:cSld name="50_Title Slide">
    <p:spTree>
      <p:nvGrpSpPr>
        <p:cNvPr id="1" name="Shape 30"/>
        <p:cNvGrpSpPr/>
        <p:nvPr/>
      </p:nvGrpSpPr>
      <p:grpSpPr>
        <a:xfrm>
          <a:off x="0" y="0"/>
          <a:ext cx="0" cy="0"/>
          <a:chOff x="0" y="0"/>
          <a:chExt cx="0" cy="0"/>
        </a:xfrm>
      </p:grpSpPr>
      <p:sp>
        <p:nvSpPr>
          <p:cNvPr id="31" name="Google Shape;31;p10"/>
          <p:cNvSpPr>
            <a:spLocks noGrp="1"/>
          </p:cNvSpPr>
          <p:nvPr>
            <p:ph type="pic" idx="2"/>
          </p:nvPr>
        </p:nvSpPr>
        <p:spPr>
          <a:xfrm>
            <a:off x="4634754" y="2413281"/>
            <a:ext cx="2585196" cy="2585196"/>
          </a:xfrm>
          <a:prstGeom prst="rect">
            <a:avLst/>
          </a:prstGeom>
          <a:solidFill>
            <a:srgbClr val="F2F2F2"/>
          </a:solidFill>
          <a:ln>
            <a:noFill/>
          </a:ln>
        </p:spPr>
      </p:sp>
      <p:sp>
        <p:nvSpPr>
          <p:cNvPr id="32" name="Google Shape;32;p10"/>
          <p:cNvSpPr>
            <a:spLocks noGrp="1"/>
          </p:cNvSpPr>
          <p:nvPr>
            <p:ph type="pic" idx="3"/>
          </p:nvPr>
        </p:nvSpPr>
        <p:spPr>
          <a:xfrm>
            <a:off x="4634754" y="5288524"/>
            <a:ext cx="2585196" cy="2585196"/>
          </a:xfrm>
          <a:prstGeom prst="rect">
            <a:avLst/>
          </a:prstGeom>
          <a:solidFill>
            <a:srgbClr val="F2F2F2"/>
          </a:solidFill>
          <a:ln>
            <a:noFill/>
          </a:ln>
        </p:spPr>
      </p:sp>
      <p:sp>
        <p:nvSpPr>
          <p:cNvPr id="33" name="Google Shape;33;p10"/>
          <p:cNvSpPr>
            <a:spLocks noGrp="1"/>
          </p:cNvSpPr>
          <p:nvPr>
            <p:ph type="pic" idx="4"/>
          </p:nvPr>
        </p:nvSpPr>
        <p:spPr>
          <a:xfrm>
            <a:off x="11068050" y="983224"/>
            <a:ext cx="2585196" cy="2585196"/>
          </a:xfrm>
          <a:prstGeom prst="rect">
            <a:avLst/>
          </a:prstGeom>
          <a:solidFill>
            <a:srgbClr val="F2F2F2"/>
          </a:solidFill>
          <a:ln>
            <a:noFill/>
          </a:ln>
        </p:spPr>
      </p:sp>
      <p:sp>
        <p:nvSpPr>
          <p:cNvPr id="34" name="Google Shape;34;p10"/>
          <p:cNvSpPr>
            <a:spLocks noGrp="1"/>
          </p:cNvSpPr>
          <p:nvPr>
            <p:ph type="pic" idx="5"/>
          </p:nvPr>
        </p:nvSpPr>
        <p:spPr>
          <a:xfrm>
            <a:off x="11068050" y="3843338"/>
            <a:ext cx="2585196" cy="2585196"/>
          </a:xfrm>
          <a:prstGeom prst="rect">
            <a:avLst/>
          </a:prstGeom>
          <a:solidFill>
            <a:srgbClr val="F2F2F2"/>
          </a:solidFill>
          <a:ln>
            <a:noFill/>
          </a:ln>
        </p:spPr>
      </p:sp>
      <p:sp>
        <p:nvSpPr>
          <p:cNvPr id="35" name="Google Shape;35;p10"/>
          <p:cNvSpPr>
            <a:spLocks noGrp="1"/>
          </p:cNvSpPr>
          <p:nvPr>
            <p:ph type="pic" idx="6"/>
          </p:nvPr>
        </p:nvSpPr>
        <p:spPr>
          <a:xfrm>
            <a:off x="11068050" y="6718581"/>
            <a:ext cx="2585196" cy="2585196"/>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351"/>
        <p:cNvGrpSpPr/>
        <p:nvPr/>
      </p:nvGrpSpPr>
      <p:grpSpPr>
        <a:xfrm>
          <a:off x="0" y="0"/>
          <a:ext cx="0" cy="0"/>
          <a:chOff x="0" y="0"/>
          <a:chExt cx="0" cy="0"/>
        </a:xfrm>
      </p:grpSpPr>
      <p:sp>
        <p:nvSpPr>
          <p:cNvPr id="352" name="Google Shape;352;p6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3" name="Google Shape;353;p64"/>
          <p:cNvSpPr>
            <a:spLocks noGrp="1"/>
          </p:cNvSpPr>
          <p:nvPr>
            <p:ph type="pic" idx="2"/>
          </p:nvPr>
        </p:nvSpPr>
        <p:spPr>
          <a:xfrm>
            <a:off x="4000500" y="3755570"/>
            <a:ext cx="2717800" cy="2717800"/>
          </a:xfrm>
          <a:prstGeom prst="rect">
            <a:avLst/>
          </a:prstGeom>
          <a:solidFill>
            <a:srgbClr val="F2F2F2"/>
          </a:solidFill>
          <a:ln>
            <a:noFill/>
          </a:ln>
        </p:spPr>
      </p:sp>
      <p:sp>
        <p:nvSpPr>
          <p:cNvPr id="354" name="Google Shape;354;p64"/>
          <p:cNvSpPr>
            <a:spLocks noGrp="1"/>
          </p:cNvSpPr>
          <p:nvPr>
            <p:ph type="pic" idx="3"/>
          </p:nvPr>
        </p:nvSpPr>
        <p:spPr>
          <a:xfrm>
            <a:off x="7785100" y="3755569"/>
            <a:ext cx="2717800" cy="2717800"/>
          </a:xfrm>
          <a:prstGeom prst="rect">
            <a:avLst/>
          </a:prstGeom>
          <a:solidFill>
            <a:srgbClr val="F2F2F2"/>
          </a:solidFill>
          <a:ln>
            <a:noFill/>
          </a:ln>
        </p:spPr>
      </p:sp>
      <p:sp>
        <p:nvSpPr>
          <p:cNvPr id="355" name="Google Shape;355;p64"/>
          <p:cNvSpPr>
            <a:spLocks noGrp="1"/>
          </p:cNvSpPr>
          <p:nvPr>
            <p:ph type="pic" idx="4"/>
          </p:nvPr>
        </p:nvSpPr>
        <p:spPr>
          <a:xfrm>
            <a:off x="11569700" y="3755570"/>
            <a:ext cx="2717800" cy="2717800"/>
          </a:xfrm>
          <a:prstGeom prst="rect">
            <a:avLst/>
          </a:prstGeom>
          <a:solidFill>
            <a:srgbClr val="F2F2F2"/>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3_Title Slide">
  <p:cSld name="53_Title Slide">
    <p:spTree>
      <p:nvGrpSpPr>
        <p:cNvPr id="1" name="Shape 356"/>
        <p:cNvGrpSpPr/>
        <p:nvPr/>
      </p:nvGrpSpPr>
      <p:grpSpPr>
        <a:xfrm>
          <a:off x="0" y="0"/>
          <a:ext cx="0" cy="0"/>
          <a:chOff x="0" y="0"/>
          <a:chExt cx="0" cy="0"/>
        </a:xfrm>
      </p:grpSpPr>
      <p:sp>
        <p:nvSpPr>
          <p:cNvPr id="357" name="Google Shape;357;p65"/>
          <p:cNvSpPr txBox="1">
            <a:spLocks noGrp="1"/>
          </p:cNvSpPr>
          <p:nvPr>
            <p:ph type="body" idx="1"/>
          </p:nvPr>
        </p:nvSpPr>
        <p:spPr>
          <a:xfrm>
            <a:off x="8432801" y="1943100"/>
            <a:ext cx="8483600"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8" name="Google Shape;358;p65"/>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59" name="Google Shape;359;p65"/>
          <p:cNvSpPr>
            <a:spLocks noGrp="1"/>
          </p:cNvSpPr>
          <p:nvPr>
            <p:ph type="pic" idx="2"/>
          </p:nvPr>
        </p:nvSpPr>
        <p:spPr>
          <a:xfrm>
            <a:off x="1371600" y="4152900"/>
            <a:ext cx="4864100" cy="4191000"/>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360"/>
        <p:cNvGrpSpPr/>
        <p:nvPr/>
      </p:nvGrpSpPr>
      <p:grpSpPr>
        <a:xfrm>
          <a:off x="0" y="0"/>
          <a:ext cx="0" cy="0"/>
          <a:chOff x="0" y="0"/>
          <a:chExt cx="0" cy="0"/>
        </a:xfrm>
      </p:grpSpPr>
      <p:sp>
        <p:nvSpPr>
          <p:cNvPr id="361" name="Google Shape;361;p66"/>
          <p:cNvSpPr txBox="1">
            <a:spLocks noGrp="1"/>
          </p:cNvSpPr>
          <p:nvPr>
            <p:ph type="body" idx="1"/>
          </p:nvPr>
        </p:nvSpPr>
        <p:spPr>
          <a:xfrm>
            <a:off x="10684701" y="1943099"/>
            <a:ext cx="6231699" cy="418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2" name="Google Shape;362;p66"/>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63" name="Google Shape;363;p66"/>
          <p:cNvSpPr>
            <a:spLocks noGrp="1"/>
          </p:cNvSpPr>
          <p:nvPr>
            <p:ph type="pic" idx="2"/>
          </p:nvPr>
        </p:nvSpPr>
        <p:spPr>
          <a:xfrm>
            <a:off x="0" y="0"/>
            <a:ext cx="10014857" cy="3512456"/>
          </a:xfrm>
          <a:prstGeom prst="rect">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64"/>
        <p:cNvGrpSpPr/>
        <p:nvPr/>
      </p:nvGrpSpPr>
      <p:grpSpPr>
        <a:xfrm>
          <a:off x="0" y="0"/>
          <a:ext cx="0" cy="0"/>
          <a:chOff x="0" y="0"/>
          <a:chExt cx="0" cy="0"/>
        </a:xfrm>
      </p:grpSpPr>
      <p:sp>
        <p:nvSpPr>
          <p:cNvPr id="365" name="Google Shape;365;p67"/>
          <p:cNvSpPr>
            <a:spLocks noGrp="1"/>
          </p:cNvSpPr>
          <p:nvPr>
            <p:ph type="pic" idx="2"/>
          </p:nvPr>
        </p:nvSpPr>
        <p:spPr>
          <a:xfrm>
            <a:off x="2165352" y="-1"/>
            <a:ext cx="7600515" cy="10287000"/>
          </a:xfrm>
          <a:prstGeom prst="rect">
            <a:avLst/>
          </a:prstGeom>
          <a:solidFill>
            <a:srgbClr val="F2F2F2"/>
          </a:solidFill>
          <a:ln>
            <a:noFill/>
          </a:ln>
        </p:spPr>
      </p:sp>
      <p:sp>
        <p:nvSpPr>
          <p:cNvPr id="366" name="Google Shape;366;p67"/>
          <p:cNvSpPr txBox="1">
            <a:spLocks noGrp="1"/>
          </p:cNvSpPr>
          <p:nvPr>
            <p:ph type="body" idx="1"/>
          </p:nvPr>
        </p:nvSpPr>
        <p:spPr>
          <a:xfrm>
            <a:off x="11977687" y="1943099"/>
            <a:ext cx="4938713" cy="2890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7" name="Google Shape;367;p6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368"/>
        <p:cNvGrpSpPr/>
        <p:nvPr/>
      </p:nvGrpSpPr>
      <p:grpSpPr>
        <a:xfrm>
          <a:off x="0" y="0"/>
          <a:ext cx="0" cy="0"/>
          <a:chOff x="0" y="0"/>
          <a:chExt cx="0" cy="0"/>
        </a:xfrm>
      </p:grpSpPr>
      <p:sp>
        <p:nvSpPr>
          <p:cNvPr id="369" name="Google Shape;369;p68"/>
          <p:cNvSpPr>
            <a:spLocks noGrp="1"/>
          </p:cNvSpPr>
          <p:nvPr>
            <p:ph type="pic" idx="2"/>
          </p:nvPr>
        </p:nvSpPr>
        <p:spPr>
          <a:xfrm>
            <a:off x="0" y="-1"/>
            <a:ext cx="8708571" cy="10287000"/>
          </a:xfrm>
          <a:prstGeom prst="rect">
            <a:avLst/>
          </a:prstGeom>
          <a:solidFill>
            <a:srgbClr val="F2F2F2"/>
          </a:solidFill>
          <a:ln>
            <a:noFill/>
          </a:ln>
        </p:spPr>
      </p:sp>
      <p:sp>
        <p:nvSpPr>
          <p:cNvPr id="370" name="Google Shape;370;p68"/>
          <p:cNvSpPr txBox="1">
            <a:spLocks noGrp="1"/>
          </p:cNvSpPr>
          <p:nvPr>
            <p:ph type="body" idx="1"/>
          </p:nvPr>
        </p:nvSpPr>
        <p:spPr>
          <a:xfrm>
            <a:off x="11977687" y="1943100"/>
            <a:ext cx="4938713" cy="2817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71" name="Google Shape;371;p6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2"/>
        <p:cNvGrpSpPr/>
        <p:nvPr/>
      </p:nvGrpSpPr>
      <p:grpSpPr>
        <a:xfrm>
          <a:off x="0" y="0"/>
          <a:ext cx="0" cy="0"/>
          <a:chOff x="0" y="0"/>
          <a:chExt cx="0" cy="0"/>
        </a:xfrm>
      </p:grpSpPr>
      <p:sp>
        <p:nvSpPr>
          <p:cNvPr id="373" name="Google Shape;373;p69"/>
          <p:cNvSpPr>
            <a:spLocks noGrp="1"/>
          </p:cNvSpPr>
          <p:nvPr>
            <p:ph type="pic" idx="2"/>
          </p:nvPr>
        </p:nvSpPr>
        <p:spPr>
          <a:xfrm>
            <a:off x="0" y="0"/>
            <a:ext cx="18288000" cy="6964471"/>
          </a:xfrm>
          <a:prstGeom prst="rect">
            <a:avLst/>
          </a:prstGeom>
          <a:solidFill>
            <a:srgbClr val="F2F2F2">
              <a:alpha val="75686"/>
            </a:srgbClr>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4"/>
        <p:cNvGrpSpPr/>
        <p:nvPr/>
      </p:nvGrpSpPr>
      <p:grpSpPr>
        <a:xfrm>
          <a:off x="0" y="0"/>
          <a:ext cx="0" cy="0"/>
          <a:chOff x="0" y="0"/>
          <a:chExt cx="0" cy="0"/>
        </a:xfrm>
      </p:grpSpPr>
      <p:sp>
        <p:nvSpPr>
          <p:cNvPr id="375" name="Google Shape;375;p70"/>
          <p:cNvSpPr>
            <a:spLocks noGrp="1"/>
          </p:cNvSpPr>
          <p:nvPr>
            <p:ph type="pic" idx="2"/>
          </p:nvPr>
        </p:nvSpPr>
        <p:spPr>
          <a:xfrm>
            <a:off x="0" y="0"/>
            <a:ext cx="18288000" cy="10287000"/>
          </a:xfrm>
          <a:prstGeom prst="rect">
            <a:avLst/>
          </a:prstGeom>
          <a:solidFill>
            <a:srgbClr val="F2F2F2">
              <a:alpha val="76862"/>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376"/>
        <p:cNvGrpSpPr/>
        <p:nvPr/>
      </p:nvGrpSpPr>
      <p:grpSpPr>
        <a:xfrm>
          <a:off x="0" y="0"/>
          <a:ext cx="0" cy="0"/>
          <a:chOff x="0" y="0"/>
          <a:chExt cx="0" cy="0"/>
        </a:xfrm>
      </p:grpSpPr>
      <p:sp>
        <p:nvSpPr>
          <p:cNvPr id="377" name="Google Shape;377;p71"/>
          <p:cNvSpPr>
            <a:spLocks noGrp="1"/>
          </p:cNvSpPr>
          <p:nvPr>
            <p:ph type="pic" idx="2"/>
          </p:nvPr>
        </p:nvSpPr>
        <p:spPr>
          <a:xfrm>
            <a:off x="0" y="0"/>
            <a:ext cx="18288000" cy="10287000"/>
          </a:xfrm>
          <a:prstGeom prst="rect">
            <a:avLst/>
          </a:prstGeom>
          <a:solidFill>
            <a:srgbClr val="F2F2F2">
              <a:alpha val="75686"/>
            </a:srgbClr>
          </a:solidFill>
          <a:ln>
            <a:noFill/>
          </a:ln>
        </p:spPr>
      </p:sp>
      <p:sp>
        <p:nvSpPr>
          <p:cNvPr id="378" name="Google Shape;378;p7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4_Title Slide">
  <p:cSld name="34_Title Slide">
    <p:spTree>
      <p:nvGrpSpPr>
        <p:cNvPr id="1" name="Shape 379"/>
        <p:cNvGrpSpPr/>
        <p:nvPr/>
      </p:nvGrpSpPr>
      <p:grpSpPr>
        <a:xfrm>
          <a:off x="0" y="0"/>
          <a:ext cx="0" cy="0"/>
          <a:chOff x="0" y="0"/>
          <a:chExt cx="0" cy="0"/>
        </a:xfrm>
      </p:grpSpPr>
      <p:sp>
        <p:nvSpPr>
          <p:cNvPr id="380" name="Google Shape;380;p72"/>
          <p:cNvSpPr>
            <a:spLocks noGrp="1"/>
          </p:cNvSpPr>
          <p:nvPr>
            <p:ph type="pic" idx="2"/>
          </p:nvPr>
        </p:nvSpPr>
        <p:spPr>
          <a:xfrm>
            <a:off x="3167340" y="0"/>
            <a:ext cx="15120660" cy="8505371"/>
          </a:xfrm>
          <a:prstGeom prst="rect">
            <a:avLst/>
          </a:prstGeom>
          <a:solidFill>
            <a:srgbClr val="F2F2F2"/>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81"/>
        <p:cNvGrpSpPr/>
        <p:nvPr/>
      </p:nvGrpSpPr>
      <p:grpSpPr>
        <a:xfrm>
          <a:off x="0" y="0"/>
          <a:ext cx="0" cy="0"/>
          <a:chOff x="0" y="0"/>
          <a:chExt cx="0" cy="0"/>
        </a:xfrm>
      </p:grpSpPr>
      <p:sp>
        <p:nvSpPr>
          <p:cNvPr id="382" name="Google Shape;382;p73"/>
          <p:cNvSpPr>
            <a:spLocks noGrp="1"/>
          </p:cNvSpPr>
          <p:nvPr>
            <p:ph type="pic" idx="2"/>
          </p:nvPr>
        </p:nvSpPr>
        <p:spPr>
          <a:xfrm>
            <a:off x="0" y="0"/>
            <a:ext cx="12162971" cy="10287000"/>
          </a:xfrm>
          <a:prstGeom prst="rect">
            <a:avLst/>
          </a:prstGeom>
          <a:solidFill>
            <a:srgbClr val="F2F2F2">
              <a:alpha val="75686"/>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36"/>
        <p:cNvGrpSpPr/>
        <p:nvPr/>
      </p:nvGrpSpPr>
      <p:grpSpPr>
        <a:xfrm>
          <a:off x="0" y="0"/>
          <a:ext cx="0" cy="0"/>
          <a:chOff x="0" y="0"/>
          <a:chExt cx="0" cy="0"/>
        </a:xfrm>
      </p:grpSpPr>
      <p:sp>
        <p:nvSpPr>
          <p:cNvPr id="37" name="Google Shape;37;p11"/>
          <p:cNvSpPr>
            <a:spLocks noGrp="1"/>
          </p:cNvSpPr>
          <p:nvPr>
            <p:ph type="pic" idx="2"/>
          </p:nvPr>
        </p:nvSpPr>
        <p:spPr>
          <a:xfrm>
            <a:off x="4634754" y="983224"/>
            <a:ext cx="2585196" cy="2585196"/>
          </a:xfrm>
          <a:prstGeom prst="rect">
            <a:avLst/>
          </a:prstGeom>
          <a:solidFill>
            <a:srgbClr val="F2F2F2"/>
          </a:solidFill>
          <a:ln>
            <a:noFill/>
          </a:ln>
        </p:spPr>
      </p:sp>
      <p:sp>
        <p:nvSpPr>
          <p:cNvPr id="38" name="Google Shape;38;p11"/>
          <p:cNvSpPr>
            <a:spLocks noGrp="1"/>
          </p:cNvSpPr>
          <p:nvPr>
            <p:ph type="pic" idx="3"/>
          </p:nvPr>
        </p:nvSpPr>
        <p:spPr>
          <a:xfrm>
            <a:off x="4634754" y="3843338"/>
            <a:ext cx="2585196" cy="2585196"/>
          </a:xfrm>
          <a:prstGeom prst="rect">
            <a:avLst/>
          </a:prstGeom>
          <a:solidFill>
            <a:srgbClr val="F2F2F2"/>
          </a:solidFill>
          <a:ln>
            <a:noFill/>
          </a:ln>
        </p:spPr>
      </p:sp>
      <p:sp>
        <p:nvSpPr>
          <p:cNvPr id="39" name="Google Shape;39;p11"/>
          <p:cNvSpPr>
            <a:spLocks noGrp="1"/>
          </p:cNvSpPr>
          <p:nvPr>
            <p:ph type="pic" idx="4"/>
          </p:nvPr>
        </p:nvSpPr>
        <p:spPr>
          <a:xfrm>
            <a:off x="4634754" y="6718581"/>
            <a:ext cx="2585196" cy="2585196"/>
          </a:xfrm>
          <a:prstGeom prst="rect">
            <a:avLst/>
          </a:prstGeom>
          <a:solidFill>
            <a:srgbClr val="F2F2F2"/>
          </a:solidFill>
          <a:ln>
            <a:noFill/>
          </a:ln>
        </p:spPr>
      </p:sp>
      <p:sp>
        <p:nvSpPr>
          <p:cNvPr id="40" name="Google Shape;40;p11"/>
          <p:cNvSpPr>
            <a:spLocks noGrp="1"/>
          </p:cNvSpPr>
          <p:nvPr>
            <p:ph type="pic" idx="5"/>
          </p:nvPr>
        </p:nvSpPr>
        <p:spPr>
          <a:xfrm>
            <a:off x="11068050" y="2413281"/>
            <a:ext cx="2585196" cy="2585196"/>
          </a:xfrm>
          <a:prstGeom prst="rect">
            <a:avLst/>
          </a:prstGeom>
          <a:solidFill>
            <a:srgbClr val="F2F2F2"/>
          </a:solidFill>
          <a:ln>
            <a:noFill/>
          </a:ln>
        </p:spPr>
      </p:sp>
      <p:sp>
        <p:nvSpPr>
          <p:cNvPr id="41" name="Google Shape;41;p11"/>
          <p:cNvSpPr>
            <a:spLocks noGrp="1"/>
          </p:cNvSpPr>
          <p:nvPr>
            <p:ph type="pic" idx="6"/>
          </p:nvPr>
        </p:nvSpPr>
        <p:spPr>
          <a:xfrm>
            <a:off x="11068050" y="5288524"/>
            <a:ext cx="2585196" cy="2585196"/>
          </a:xfrm>
          <a:prstGeom prst="rect">
            <a:avLst/>
          </a:prstGeom>
          <a:solidFill>
            <a:srgbClr val="F2F2F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42"/>
        <p:cNvGrpSpPr/>
        <p:nvPr/>
      </p:nvGrpSpPr>
      <p:grpSpPr>
        <a:xfrm>
          <a:off x="0" y="0"/>
          <a:ext cx="0" cy="0"/>
          <a:chOff x="0" y="0"/>
          <a:chExt cx="0" cy="0"/>
        </a:xfrm>
      </p:grpSpPr>
      <p:sp>
        <p:nvSpPr>
          <p:cNvPr id="43" name="Google Shape;43;p12"/>
          <p:cNvSpPr>
            <a:spLocks noGrp="1"/>
          </p:cNvSpPr>
          <p:nvPr>
            <p:ph type="pic" idx="2"/>
          </p:nvPr>
        </p:nvSpPr>
        <p:spPr>
          <a:xfrm>
            <a:off x="0" y="7427934"/>
            <a:ext cx="18288000" cy="3055916"/>
          </a:xfrm>
          <a:prstGeom prst="rect">
            <a:avLst/>
          </a:prstGeom>
          <a:solidFill>
            <a:srgbClr val="F2F2F2"/>
          </a:solidFill>
          <a:ln>
            <a:noFill/>
          </a:ln>
        </p:spPr>
      </p:sp>
      <p:sp>
        <p:nvSpPr>
          <p:cNvPr id="44" name="Google Shape;44;p1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5" name="Google Shape;45;p1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6" name="Google Shape;46;p1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7" name="Google Shape;47;p1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8" name="Google Shape;48;p1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49"/>
        <p:cNvGrpSpPr/>
        <p:nvPr/>
      </p:nvGrpSpPr>
      <p:grpSpPr>
        <a:xfrm>
          <a:off x="0" y="0"/>
          <a:ext cx="0" cy="0"/>
          <a:chOff x="0" y="0"/>
          <a:chExt cx="0" cy="0"/>
        </a:xfrm>
      </p:grpSpPr>
      <p:sp>
        <p:nvSpPr>
          <p:cNvPr id="50" name="Google Shape;50;p13"/>
          <p:cNvSpPr>
            <a:spLocks noGrp="1"/>
          </p:cNvSpPr>
          <p:nvPr>
            <p:ph type="pic" idx="2"/>
          </p:nvPr>
        </p:nvSpPr>
        <p:spPr>
          <a:xfrm>
            <a:off x="9144000" y="1640114"/>
            <a:ext cx="7772400" cy="7006772"/>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371600" y="547688"/>
            <a:ext cx="155448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Lato Black"/>
              <a:buNone/>
              <a:defRPr sz="5400"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1371600" y="2738438"/>
            <a:ext cx="15544800" cy="652700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1750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2" name="Google Shape;12;p4"/>
          <p:cNvSpPr txBox="1">
            <a:spLocks noGrp="1"/>
          </p:cNvSpPr>
          <p:nvPr>
            <p:ph type="dt" idx="10"/>
          </p:nvPr>
        </p:nvSpPr>
        <p:spPr>
          <a:xfrm>
            <a:off x="1371600" y="9534526"/>
            <a:ext cx="40005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3" name="Google Shape;13;p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4" name="Google Shape;14;p4"/>
          <p:cNvSpPr txBox="1">
            <a:spLocks noGrp="1"/>
          </p:cNvSpPr>
          <p:nvPr>
            <p:ph type="sldNum" idx="12"/>
          </p:nvPr>
        </p:nvSpPr>
        <p:spPr>
          <a:xfrm>
            <a:off x="12915900" y="9534526"/>
            <a:ext cx="40005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Lato"/>
                <a:ea typeface="Lato"/>
                <a:cs typeface="Lato"/>
                <a:sym typeface="Lato"/>
              </a:defRPr>
            </a:lvl1pPr>
            <a:lvl2pPr marL="0" marR="0" lvl="1" indent="0" algn="r" rtl="0">
              <a:spcBef>
                <a:spcPts val="0"/>
              </a:spcBef>
              <a:buNone/>
              <a:defRPr sz="1800" b="0" i="0" u="none" strike="noStrike" cap="none">
                <a:solidFill>
                  <a:srgbClr val="888888"/>
                </a:solidFill>
                <a:latin typeface="Lato"/>
                <a:ea typeface="Lato"/>
                <a:cs typeface="Lato"/>
                <a:sym typeface="Lato"/>
              </a:defRPr>
            </a:lvl2pPr>
            <a:lvl3pPr marL="0" marR="0" lvl="2" indent="0" algn="r" rtl="0">
              <a:spcBef>
                <a:spcPts val="0"/>
              </a:spcBef>
              <a:buNone/>
              <a:defRPr sz="1800" b="0" i="0" u="none" strike="noStrike" cap="none">
                <a:solidFill>
                  <a:srgbClr val="888888"/>
                </a:solidFill>
                <a:latin typeface="Lato"/>
                <a:ea typeface="Lato"/>
                <a:cs typeface="Lato"/>
                <a:sym typeface="Lato"/>
              </a:defRPr>
            </a:lvl3pPr>
            <a:lvl4pPr marL="0" marR="0" lvl="3" indent="0" algn="r" rtl="0">
              <a:spcBef>
                <a:spcPts val="0"/>
              </a:spcBef>
              <a:buNone/>
              <a:defRPr sz="1800" b="0" i="0" u="none" strike="noStrike" cap="none">
                <a:solidFill>
                  <a:srgbClr val="888888"/>
                </a:solidFill>
                <a:latin typeface="Lato"/>
                <a:ea typeface="Lato"/>
                <a:cs typeface="Lato"/>
                <a:sym typeface="Lato"/>
              </a:defRPr>
            </a:lvl4pPr>
            <a:lvl5pPr marL="0" marR="0" lvl="4" indent="0" algn="r" rtl="0">
              <a:spcBef>
                <a:spcPts val="0"/>
              </a:spcBef>
              <a:buNone/>
              <a:defRPr sz="1800" b="0" i="0" u="none" strike="noStrike" cap="none">
                <a:solidFill>
                  <a:srgbClr val="888888"/>
                </a:solidFill>
                <a:latin typeface="Lato"/>
                <a:ea typeface="Lato"/>
                <a:cs typeface="Lato"/>
                <a:sym typeface="Lato"/>
              </a:defRPr>
            </a:lvl5pPr>
            <a:lvl6pPr marL="0" marR="0" lvl="5" indent="0" algn="r" rtl="0">
              <a:spcBef>
                <a:spcPts val="0"/>
              </a:spcBef>
              <a:buNone/>
              <a:defRPr sz="1800" b="0" i="0" u="none" strike="noStrike" cap="none">
                <a:solidFill>
                  <a:srgbClr val="888888"/>
                </a:solidFill>
                <a:latin typeface="Lato"/>
                <a:ea typeface="Lato"/>
                <a:cs typeface="Lato"/>
                <a:sym typeface="Lato"/>
              </a:defRPr>
            </a:lvl6pPr>
            <a:lvl7pPr marL="0" marR="0" lvl="6" indent="0" algn="r" rtl="0">
              <a:spcBef>
                <a:spcPts val="0"/>
              </a:spcBef>
              <a:buNone/>
              <a:defRPr sz="1800" b="0" i="0" u="none" strike="noStrike" cap="none">
                <a:solidFill>
                  <a:srgbClr val="888888"/>
                </a:solidFill>
                <a:latin typeface="Lato"/>
                <a:ea typeface="Lato"/>
                <a:cs typeface="Lato"/>
                <a:sym typeface="Lato"/>
              </a:defRPr>
            </a:lvl7pPr>
            <a:lvl8pPr marL="0" marR="0" lvl="7" indent="0" algn="r" rtl="0">
              <a:spcBef>
                <a:spcPts val="0"/>
              </a:spcBef>
              <a:buNone/>
              <a:defRPr sz="1800" b="0" i="0" u="none" strike="noStrike" cap="none">
                <a:solidFill>
                  <a:srgbClr val="888888"/>
                </a:solidFill>
                <a:latin typeface="Lato"/>
                <a:ea typeface="Lato"/>
                <a:cs typeface="Lato"/>
                <a:sym typeface="Lato"/>
              </a:defRPr>
            </a:lvl8pPr>
            <a:lvl9pPr marL="0" marR="0" lvl="8" indent="0" algn="r" rtl="0">
              <a:spcBef>
                <a:spcPts val="0"/>
              </a:spcBef>
              <a:buNone/>
              <a:defRPr sz="18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0" cy="182880"/>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
          <p:cNvSpPr txBox="1">
            <a:spLocks noGrp="1"/>
          </p:cNvSpPr>
          <p:nvPr>
            <p:ph type="body" idx="1"/>
          </p:nvPr>
        </p:nvSpPr>
        <p:spPr>
          <a:xfrm>
            <a:off x="1371600" y="2787083"/>
            <a:ext cx="4938713"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89" name="Google Shape;389;p1"/>
          <p:cNvSpPr txBox="1"/>
          <p:nvPr/>
        </p:nvSpPr>
        <p:spPr>
          <a:xfrm>
            <a:off x="1371600" y="3855276"/>
            <a:ext cx="9233210" cy="334860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0" i="0" u="none" strike="noStrike" cap="none">
                <a:solidFill>
                  <a:srgbClr val="231F20"/>
                </a:solidFill>
                <a:latin typeface="Libre Franklin"/>
                <a:ea typeface="Libre Franklin"/>
                <a:cs typeface="Libre Franklin"/>
                <a:sym typeface="Libre Franklin"/>
              </a:rPr>
              <a:t>Part of constructing and insulating slab-on-grade foundations in cold climates is installing slab edge insulation. Ultra-efficient insulation is 25% more efficient than the national code (IECC 2015). Installing ultra-efficient insulation properly achieves conditioned spaces that require very little heating and cooling, along with increased comfort and quiet throughout the house.</a:t>
            </a:r>
            <a:endParaRPr/>
          </a:p>
        </p:txBody>
      </p:sp>
      <p:pic>
        <p:nvPicPr>
          <p:cNvPr id="390" name="Google Shape;390;p1"/>
          <p:cNvPicPr preferRelativeResize="0">
            <a:picLocks noGrp="1"/>
          </p:cNvPicPr>
          <p:nvPr>
            <p:ph type="pic" idx="2"/>
          </p:nvPr>
        </p:nvPicPr>
        <p:blipFill rotWithShape="1">
          <a:blip r:embed="rId3">
            <a:alphaModFix/>
          </a:blip>
          <a:srcRect/>
          <a:stretch/>
        </p:blipFill>
        <p:spPr>
          <a:xfrm>
            <a:off x="11633791" y="1891555"/>
            <a:ext cx="5609064" cy="7577793"/>
          </a:xfrm>
          <a:prstGeom prst="rect">
            <a:avLst/>
          </a:prstGeom>
          <a:solidFill>
            <a:srgbClr val="F2F2F2"/>
          </a:solidFill>
          <a:ln>
            <a:noFill/>
          </a:ln>
        </p:spPr>
      </p:pic>
      <p:sp>
        <p:nvSpPr>
          <p:cNvPr id="391" name="Google Shape;391;p1"/>
          <p:cNvSpPr/>
          <p:nvPr/>
        </p:nvSpPr>
        <p:spPr>
          <a:xfrm>
            <a:off x="0" y="2787083"/>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392" name="Google Shape;392;p1"/>
          <p:cNvSpPr/>
          <p:nvPr/>
        </p:nvSpPr>
        <p:spPr>
          <a:xfrm>
            <a:off x="913743" y="568116"/>
            <a:ext cx="9791428"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000000"/>
              </a:solidFill>
              <a:latin typeface="Franklin Gothic"/>
              <a:ea typeface="Franklin Gothic"/>
              <a:cs typeface="Franklin Gothic"/>
              <a:sym typeface="Franklin Gothic"/>
            </a:endParaRPr>
          </a:p>
          <a:p>
            <a:pPr marL="0" marR="0" lvl="0" indent="0" algn="l" rtl="0">
              <a:spcBef>
                <a:spcPts val="0"/>
              </a:spcBef>
              <a:spcAft>
                <a:spcPts val="0"/>
              </a:spcAft>
              <a:buNone/>
            </a:pPr>
            <a:r>
              <a:rPr lang="en-US" sz="6600">
                <a:solidFill>
                  <a:srgbClr val="000000"/>
                </a:solidFill>
                <a:latin typeface="Libre Franklin Black"/>
                <a:ea typeface="Libre Franklin Black"/>
                <a:cs typeface="Libre Franklin Black"/>
                <a:sym typeface="Libre Franklin Black"/>
              </a:rPr>
              <a:t>SLAB </a:t>
            </a:r>
            <a:r>
              <a:rPr lang="en-US" sz="6600">
                <a:solidFill>
                  <a:srgbClr val="00853D"/>
                </a:solidFill>
                <a:latin typeface="Libre Franklin Black"/>
                <a:ea typeface="Libre Franklin Black"/>
                <a:cs typeface="Libre Franklin Black"/>
                <a:sym typeface="Libre Franklin Black"/>
              </a:rPr>
              <a:t>EDGE</a:t>
            </a:r>
            <a:r>
              <a:rPr lang="en-US" sz="6600">
                <a:solidFill>
                  <a:srgbClr val="000000"/>
                </a:solidFill>
                <a:latin typeface="Libre Franklin Black"/>
                <a:ea typeface="Libre Franklin Black"/>
                <a:cs typeface="Libre Franklin Black"/>
                <a:sym typeface="Libre Franklin Black"/>
              </a:rPr>
              <a:t> INSULATION</a:t>
            </a:r>
            <a:endParaRPr sz="6600">
              <a:solidFill>
                <a:schemeClr val="dk1"/>
              </a:solidFill>
              <a:latin typeface="Libre Franklin Black"/>
              <a:ea typeface="Libre Franklin Black"/>
              <a:cs typeface="Libre Franklin Black"/>
              <a:sym typeface="Libre Franklin Black"/>
            </a:endParaRPr>
          </a:p>
        </p:txBody>
      </p:sp>
      <p:grpSp>
        <p:nvGrpSpPr>
          <p:cNvPr id="393" name="Google Shape;393;p1"/>
          <p:cNvGrpSpPr/>
          <p:nvPr/>
        </p:nvGrpSpPr>
        <p:grpSpPr>
          <a:xfrm>
            <a:off x="1371600" y="8186341"/>
            <a:ext cx="4938713" cy="1283007"/>
            <a:chOff x="1168400" y="8511138"/>
            <a:chExt cx="4938713" cy="1283007"/>
          </a:xfrm>
        </p:grpSpPr>
        <p:sp>
          <p:nvSpPr>
            <p:cNvPr id="394" name="Google Shape;394;p1"/>
            <p:cNvSpPr/>
            <p:nvPr/>
          </p:nvSpPr>
          <p:spPr>
            <a:xfrm>
              <a:off x="1168400" y="8511138"/>
              <a:ext cx="4938713" cy="1283007"/>
            </a:xfrm>
            <a:prstGeom prst="rect">
              <a:avLst/>
            </a:prstGeom>
            <a:solidFill>
              <a:schemeClr val="lt1"/>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395" name="Google Shape;395;p1"/>
            <p:cNvPicPr preferRelativeResize="0"/>
            <p:nvPr/>
          </p:nvPicPr>
          <p:blipFill>
            <a:blip r:embed="rId4"/>
            <a:srcRect/>
            <a:stretch/>
          </p:blipFill>
          <p:spPr>
            <a:xfrm>
              <a:off x="1484537" y="8563061"/>
              <a:ext cx="880533" cy="1188720"/>
            </a:xfrm>
            <a:prstGeom prst="rect">
              <a:avLst/>
            </a:prstGeom>
            <a:noFill/>
            <a:ln>
              <a:noFill/>
            </a:ln>
          </p:spPr>
        </p:pic>
        <p:pic>
          <p:nvPicPr>
            <p:cNvPr id="396" name="Google Shape;396;p1"/>
            <p:cNvPicPr preferRelativeResize="0"/>
            <p:nvPr/>
          </p:nvPicPr>
          <p:blipFill>
            <a:blip r:embed="rId5"/>
            <a:srcRect/>
            <a:stretch/>
          </p:blipFill>
          <p:spPr>
            <a:xfrm>
              <a:off x="4903516" y="8563061"/>
              <a:ext cx="876019" cy="1182626"/>
            </a:xfrm>
            <a:prstGeom prst="rect">
              <a:avLst/>
            </a:prstGeom>
            <a:noFill/>
            <a:ln>
              <a:noFill/>
            </a:ln>
          </p:spPr>
        </p:pic>
        <p:pic>
          <p:nvPicPr>
            <p:cNvPr id="397" name="Google Shape;397;p1"/>
            <p:cNvPicPr preferRelativeResize="0"/>
            <p:nvPr/>
          </p:nvPicPr>
          <p:blipFill>
            <a:blip r:embed="rId6"/>
            <a:srcRect/>
            <a:stretch/>
          </p:blipFill>
          <p:spPr>
            <a:xfrm>
              <a:off x="2624573" y="8574648"/>
              <a:ext cx="878276" cy="1185674"/>
            </a:xfrm>
            <a:prstGeom prst="rect">
              <a:avLst/>
            </a:prstGeom>
            <a:noFill/>
            <a:ln>
              <a:noFill/>
            </a:ln>
          </p:spPr>
        </p:pic>
        <p:pic>
          <p:nvPicPr>
            <p:cNvPr id="398" name="Google Shape;398;p1"/>
            <p:cNvPicPr preferRelativeResize="0"/>
            <p:nvPr/>
          </p:nvPicPr>
          <p:blipFill>
            <a:blip r:embed="rId7"/>
            <a:srcRect/>
            <a:stretch/>
          </p:blipFill>
          <p:spPr>
            <a:xfrm>
              <a:off x="3757108" y="8586528"/>
              <a:ext cx="876019" cy="1182626"/>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
          <p:cNvSpPr txBox="1">
            <a:spLocks noGrp="1"/>
          </p:cNvSpPr>
          <p:nvPr>
            <p:ph type="body" idx="1"/>
          </p:nvPr>
        </p:nvSpPr>
        <p:spPr>
          <a:xfrm>
            <a:off x="1371600" y="1572687"/>
            <a:ext cx="6657584"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5" name="Google Shape;405;p2"/>
          <p:cNvSpPr txBox="1"/>
          <p:nvPr/>
        </p:nvSpPr>
        <p:spPr>
          <a:xfrm>
            <a:off x="8029184" y="3327731"/>
            <a:ext cx="9188700" cy="492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60BB46"/>
                </a:solidFill>
                <a:latin typeface="Franklin Gothic"/>
                <a:ea typeface="Franklin Gothic"/>
                <a:cs typeface="Franklin Gothic"/>
                <a:sym typeface="Franklin Gothic"/>
              </a:rPr>
              <a:t>Poorly or incorrectly insulated foundation slabs can result in several problems for homes, including:</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Energy loss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Moisture control problems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Indoor air quality issues.</a:t>
            </a:r>
            <a:endParaRPr/>
          </a:p>
          <a:p>
            <a:pPr marL="0" marR="0" lvl="0" indent="0" algn="l" rtl="0">
              <a:lnSpc>
                <a:spcPct val="150000"/>
              </a:lnSpc>
              <a:spcBef>
                <a:spcPts val="0"/>
              </a:spcBef>
              <a:spcAft>
                <a:spcPts val="0"/>
              </a:spcAft>
              <a:buNone/>
            </a:pPr>
            <a:r>
              <a:rPr lang="en-US" sz="1200">
                <a:solidFill>
                  <a:schemeClr val="dk1"/>
                </a:solidFill>
                <a:latin typeface="Libre Franklin"/>
                <a:ea typeface="Libre Franklin"/>
                <a:cs typeface="Libre Franklin"/>
                <a:sym typeface="Libre Franklin"/>
              </a:rPr>
              <a:t> </a:t>
            </a:r>
            <a:endParaRPr/>
          </a:p>
          <a:p>
            <a:pPr marL="0" marR="0" lvl="0" indent="0" algn="l" rtl="0">
              <a:lnSpc>
                <a:spcPct val="150000"/>
              </a:lnSpc>
              <a:spcBef>
                <a:spcPts val="0"/>
              </a:spcBef>
              <a:spcAft>
                <a:spcPts val="0"/>
              </a:spcAft>
              <a:buNone/>
            </a:pPr>
            <a:r>
              <a:rPr lang="en-US" sz="2400">
                <a:solidFill>
                  <a:schemeClr val="dk1"/>
                </a:solidFill>
                <a:latin typeface="Libre Franklin"/>
                <a:ea typeface="Libre Franklin"/>
                <a:cs typeface="Libre Franklin"/>
                <a:sym typeface="Libre Franklin"/>
              </a:rPr>
              <a:t>By properly installing rigid insulation that extends to the top of the slab in either a monolithic slab with a grade beam or a slab independent of the foundation design, these challenges can all be minimized.</a:t>
            </a:r>
            <a:endParaRPr sz="2400">
              <a:solidFill>
                <a:schemeClr val="dk1"/>
              </a:solidFill>
              <a:latin typeface="Lato"/>
              <a:ea typeface="Lato"/>
              <a:cs typeface="Lato"/>
              <a:sym typeface="Lato"/>
            </a:endParaRPr>
          </a:p>
        </p:txBody>
      </p:sp>
      <p:pic>
        <p:nvPicPr>
          <p:cNvPr id="406" name="Google Shape;406;p2"/>
          <p:cNvPicPr preferRelativeResize="0">
            <a:picLocks noGrp="1"/>
          </p:cNvPicPr>
          <p:nvPr>
            <p:ph type="pic" idx="2"/>
          </p:nvPr>
        </p:nvPicPr>
        <p:blipFill rotWithShape="1">
          <a:blip r:embed="rId3">
            <a:alphaModFix/>
          </a:blip>
          <a:srcRect/>
          <a:stretch/>
        </p:blipFill>
        <p:spPr>
          <a:xfrm>
            <a:off x="1506528" y="3155795"/>
            <a:ext cx="5619099" cy="5212355"/>
          </a:xfrm>
          <a:prstGeom prst="rect">
            <a:avLst/>
          </a:prstGeom>
          <a:solidFill>
            <a:srgbClr val="F2F2F2"/>
          </a:solidFill>
          <a:ln>
            <a:noFill/>
          </a:ln>
        </p:spPr>
      </p:pic>
      <p:sp>
        <p:nvSpPr>
          <p:cNvPr id="407" name="Google Shape;407;p2"/>
          <p:cNvSpPr/>
          <p:nvPr/>
        </p:nvSpPr>
        <p:spPr>
          <a:xfrm>
            <a:off x="0" y="1572687"/>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
          <p:cNvSpPr txBox="1">
            <a:spLocks noGrp="1"/>
          </p:cNvSpPr>
          <p:nvPr>
            <p:ph type="body" idx="1"/>
          </p:nvPr>
        </p:nvSpPr>
        <p:spPr>
          <a:xfrm>
            <a:off x="1371600" y="4544950"/>
            <a:ext cx="5885543" cy="36903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sp>
        <p:nvSpPr>
          <p:cNvPr id="414" name="Google Shape;414;p3"/>
          <p:cNvSpPr txBox="1"/>
          <p:nvPr/>
        </p:nvSpPr>
        <p:spPr>
          <a:xfrm>
            <a:off x="1371600" y="2193777"/>
            <a:ext cx="8307659" cy="16856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a:solidFill>
                  <a:schemeClr val="dk1"/>
                </a:solidFill>
                <a:latin typeface="Libre Franklin"/>
                <a:ea typeface="Libre Franklin"/>
                <a:cs typeface="Libre Franklin"/>
                <a:sym typeface="Libre Franklin"/>
              </a:rPr>
              <a:t>Install insulation along the edge of the slab so that the slab-on-grade foundation  meets or exceeds the insulation R-value specified by code. </a:t>
            </a:r>
            <a:endParaRPr sz="2400">
              <a:solidFill>
                <a:schemeClr val="dk1"/>
              </a:solidFill>
              <a:latin typeface="Lato"/>
              <a:ea typeface="Lato"/>
              <a:cs typeface="Lato"/>
              <a:sym typeface="Lato"/>
            </a:endParaRPr>
          </a:p>
        </p:txBody>
      </p:sp>
      <p:sp>
        <p:nvSpPr>
          <p:cNvPr id="415" name="Google Shape;415;p3"/>
          <p:cNvSpPr txBox="1"/>
          <p:nvPr/>
        </p:nvSpPr>
        <p:spPr>
          <a:xfrm>
            <a:off x="10574752" y="2214933"/>
            <a:ext cx="5389847" cy="11316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a:solidFill>
                  <a:schemeClr val="dk1"/>
                </a:solidFill>
                <a:latin typeface="Libre Franklin"/>
                <a:ea typeface="Libre Franklin"/>
                <a:cs typeface="Libre Franklin"/>
                <a:sym typeface="Libre Franklin"/>
              </a:rPr>
              <a:t>Install insulation from the top of the slab down to the depth as specified.</a:t>
            </a:r>
            <a:endParaRPr sz="2400">
              <a:solidFill>
                <a:schemeClr val="dk1"/>
              </a:solidFill>
              <a:latin typeface="Lato"/>
              <a:ea typeface="Lato"/>
              <a:cs typeface="Lato"/>
              <a:sym typeface="Lato"/>
            </a:endParaRPr>
          </a:p>
        </p:txBody>
      </p:sp>
      <p:sp>
        <p:nvSpPr>
          <p:cNvPr id="416" name="Google Shape;416;p3"/>
          <p:cNvSpPr txBox="1"/>
          <p:nvPr/>
        </p:nvSpPr>
        <p:spPr>
          <a:xfrm>
            <a:off x="1371600" y="1104366"/>
            <a:ext cx="139337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Libre Franklin Black"/>
                <a:ea typeface="Libre Franklin Black"/>
                <a:cs typeface="Libre Franklin Black"/>
                <a:sym typeface="Libre Franklin Black"/>
              </a:rPr>
              <a:t>01</a:t>
            </a:r>
            <a:endParaRPr sz="3600">
              <a:solidFill>
                <a:schemeClr val="dk1"/>
              </a:solidFill>
              <a:latin typeface="Libre Franklin Black"/>
              <a:ea typeface="Libre Franklin Black"/>
              <a:cs typeface="Libre Franklin Black"/>
              <a:sym typeface="Libre Franklin Black"/>
            </a:endParaRPr>
          </a:p>
        </p:txBody>
      </p:sp>
      <p:sp>
        <p:nvSpPr>
          <p:cNvPr id="417" name="Google Shape;417;p3"/>
          <p:cNvSpPr txBox="1"/>
          <p:nvPr/>
        </p:nvSpPr>
        <p:spPr>
          <a:xfrm>
            <a:off x="10574752" y="1104366"/>
            <a:ext cx="139337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Libre Franklin Black"/>
                <a:ea typeface="Libre Franklin Black"/>
                <a:cs typeface="Libre Franklin Black"/>
                <a:sym typeface="Libre Franklin Black"/>
              </a:rPr>
              <a:t>02</a:t>
            </a:r>
            <a:endParaRPr sz="3600">
              <a:solidFill>
                <a:schemeClr val="dk1"/>
              </a:solidFill>
              <a:latin typeface="Libre Franklin Black"/>
              <a:ea typeface="Libre Franklin Black"/>
              <a:cs typeface="Libre Franklin Black"/>
              <a:sym typeface="Libre Franklin Black"/>
            </a:endParaRPr>
          </a:p>
        </p:txBody>
      </p:sp>
      <p:sp>
        <p:nvSpPr>
          <p:cNvPr id="418" name="Google Shape;418;p3"/>
          <p:cNvSpPr/>
          <p:nvPr/>
        </p:nvSpPr>
        <p:spPr>
          <a:xfrm>
            <a:off x="1563400" y="1784515"/>
            <a:ext cx="1161143" cy="0"/>
          </a:xfrm>
          <a:custGeom>
            <a:avLst/>
            <a:gdLst/>
            <a:ahLst/>
            <a:cxnLst/>
            <a:rect l="l" t="t" r="r" b="b"/>
            <a:pathLst>
              <a:path w="1161143" h="120000" extrusionOk="0">
                <a:moveTo>
                  <a:pt x="0" y="0"/>
                </a:moveTo>
                <a:lnTo>
                  <a:pt x="1161143" y="0"/>
                </a:lnTo>
              </a:path>
            </a:pathLst>
          </a:custGeom>
          <a:noFill/>
          <a:ln w="38100" cap="flat" cmpd="sng">
            <a:solidFill>
              <a:srgbClr val="60BB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19" name="Google Shape;419;p3"/>
          <p:cNvSpPr/>
          <p:nvPr/>
        </p:nvSpPr>
        <p:spPr>
          <a:xfrm>
            <a:off x="10690865" y="1784515"/>
            <a:ext cx="1161143" cy="0"/>
          </a:xfrm>
          <a:custGeom>
            <a:avLst/>
            <a:gdLst/>
            <a:ahLst/>
            <a:cxnLst/>
            <a:rect l="l" t="t" r="r" b="b"/>
            <a:pathLst>
              <a:path w="1161143" h="120000" extrusionOk="0">
                <a:moveTo>
                  <a:pt x="0" y="0"/>
                </a:moveTo>
                <a:lnTo>
                  <a:pt x="1161143" y="0"/>
                </a:lnTo>
              </a:path>
            </a:pathLst>
          </a:custGeom>
          <a:noFill/>
          <a:ln w="38100" cap="flat" cmpd="sng">
            <a:solidFill>
              <a:srgbClr val="60BB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420" name="Google Shape;420;p3"/>
          <p:cNvPicPr preferRelativeResize="0">
            <a:picLocks noGrp="1"/>
          </p:cNvPicPr>
          <p:nvPr>
            <p:ph type="pic" idx="2"/>
          </p:nvPr>
        </p:nvPicPr>
        <p:blipFill rotWithShape="1">
          <a:blip r:embed="rId3">
            <a:alphaModFix/>
          </a:blip>
          <a:srcRect/>
          <a:stretch/>
        </p:blipFill>
        <p:spPr>
          <a:xfrm>
            <a:off x="6998096" y="4301389"/>
            <a:ext cx="8966503" cy="5977668"/>
          </a:xfrm>
          <a:prstGeom prst="rect">
            <a:avLst/>
          </a:prstGeom>
          <a:solidFill>
            <a:srgbClr val="F2F2F2"/>
          </a:solidFill>
          <a:ln>
            <a:noFill/>
          </a:ln>
        </p:spPr>
      </p:pic>
      <p:sp>
        <p:nvSpPr>
          <p:cNvPr id="421" name="Google Shape;421;p3"/>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411</Words>
  <Application>Microsoft Office PowerPoint</Application>
  <PresentationFormat>Custom</PresentationFormat>
  <Paragraphs>26</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Calibri</vt:lpstr>
      <vt:lpstr>Lato Black</vt:lpstr>
      <vt:lpstr>Franklin Gothic</vt:lpstr>
      <vt:lpstr>Lato</vt:lpstr>
      <vt:lpstr>Libre Franklin</vt:lpstr>
      <vt:lpstr>Arial</vt:lpstr>
      <vt:lpstr>Libre Franklin Black</vt:lpstr>
      <vt:lpstr>Noto Sans Symbols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Brandon Stevens</cp:lastModifiedBy>
  <cp:revision>1</cp:revision>
  <dcterms:created xsi:type="dcterms:W3CDTF">2017-04-03T13:46:27Z</dcterms:created>
  <dcterms:modified xsi:type="dcterms:W3CDTF">2022-03-17T03:58:06Z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