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8" r:id="rId2"/>
    <p:sldId id="280" r:id="rId3"/>
    <p:sldId id="367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Book" panose="020B0503020102020204" pitchFamily="34" charset="0"/>
      <p:regular r:id="rId10"/>
      <p:italic r:id="rId11"/>
    </p:embeddedFont>
    <p:embeddedFont>
      <p:font typeface="Franklin Gothic Demi" panose="020B0703020102020204" pitchFamily="34" charset="0"/>
      <p:regular r:id="rId12"/>
      <p:italic r:id="rId13"/>
    </p:embeddedFont>
    <p:embeddedFont>
      <p:font typeface="Franklin Gothic Heavy" panose="020B090302010202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515B65"/>
    <a:srgbClr val="00853D"/>
    <a:srgbClr val="60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4" autoAdjust="0"/>
    <p:restoredTop sz="75259" autoAdjust="0"/>
  </p:normalViewPr>
  <p:slideViewPr>
    <p:cSldViewPr snapToGrid="0">
      <p:cViewPr varScale="1">
        <p:scale>
          <a:sx n="34" d="100"/>
          <a:sy n="34" d="100"/>
        </p:scale>
        <p:origin x="1506" y="21"/>
      </p:cViewPr>
      <p:guideLst>
        <p:guide orient="horz" pos="120"/>
        <p:guide pos="5760"/>
        <p:guide orient="horz" pos="3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72D4-0942-46BC-B4FD-30CBBA19879A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85D2-0598-4C46-8D39-3E4A20E5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Sealing the eaves in cold climates can help prevent the water from seeping through roof shingles and underlayment. Sealing the eaves is accomplished using a self-sealing bituminous membrane with a peel-and-stick adhesive backing or a similar product. The membrane is installed over the drip edge and before the roofing felt (underlayment).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Cold climates present a special challenge to a home's roof. During the cold months when snow and freezing rain fall, freeze-thaw cycles can lead to the formation of ice dams. Good air sealing of the ceiling plane and/or roof deck can help protect the roof from ice dam damage.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self-sealing bituminous membrane should be installed on a clean roof deck after the eave drip edge has been installed.</a:t>
            </a:r>
          </a:p>
          <a:p>
            <a:r>
              <a:rPr lang="en-US" dirty="0"/>
              <a:t>The bituminous membrane should be cut to length. For extremely long eaves, it can be cut to shorter length and applied so that sections overlap in shingle fashion.</a:t>
            </a:r>
          </a:p>
          <a:p>
            <a:r>
              <a:rPr lang="en-US" dirty="0"/>
              <a:t>The material should be secured in place using a heavy roller. It should lay flat with no gaps, creases, or folds.</a:t>
            </a:r>
          </a:p>
          <a:p>
            <a:r>
              <a:rPr lang="en-US" dirty="0"/>
              <a:t>The underlayment should be installed directly over the membrane, followed by the rake drip 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85D2-0598-4C46-8D39-3E4A20E525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8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634754" y="5201957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068050" y="3771900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068050" y="663201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71600" y="7512050"/>
            <a:ext cx="6006230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5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199" y="2656114"/>
            <a:ext cx="6611257" cy="4233636"/>
          </a:xfrm>
          <a:custGeom>
            <a:avLst/>
            <a:gdLst>
              <a:gd name="connsiteX0" fmla="*/ 0 w 5829300"/>
              <a:gd name="connsiteY0" fmla="*/ 0 h 3594100"/>
              <a:gd name="connsiteX1" fmla="*/ 5829300 w 5829300"/>
              <a:gd name="connsiteY1" fmla="*/ 0 h 3594100"/>
              <a:gd name="connsiteX2" fmla="*/ 5829300 w 5829300"/>
              <a:gd name="connsiteY2" fmla="*/ 3594100 h 3594100"/>
              <a:gd name="connsiteX3" fmla="*/ 0 w 5829300"/>
              <a:gd name="connsiteY3" fmla="*/ 3594100 h 359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0" h="3594100">
                <a:moveTo>
                  <a:pt x="0" y="0"/>
                </a:moveTo>
                <a:lnTo>
                  <a:pt x="5829300" y="0"/>
                </a:lnTo>
                <a:lnTo>
                  <a:pt x="5829300" y="3594100"/>
                </a:lnTo>
                <a:lnTo>
                  <a:pt x="0" y="3594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45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7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58513" y="0"/>
            <a:ext cx="9129486" cy="10287000"/>
          </a:xfrm>
          <a:custGeom>
            <a:avLst/>
            <a:gdLst>
              <a:gd name="connsiteX0" fmla="*/ 0 w 9129486"/>
              <a:gd name="connsiteY0" fmla="*/ 0 h 10287000"/>
              <a:gd name="connsiteX1" fmla="*/ 9129486 w 9129486"/>
              <a:gd name="connsiteY1" fmla="*/ 0 h 10287000"/>
              <a:gd name="connsiteX2" fmla="*/ 9129486 w 9129486"/>
              <a:gd name="connsiteY2" fmla="*/ 10287000 h 10287000"/>
              <a:gd name="connsiteX3" fmla="*/ 0 w 9129486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9486" h="10287000">
                <a:moveTo>
                  <a:pt x="0" y="0"/>
                </a:moveTo>
                <a:lnTo>
                  <a:pt x="9129486" y="0"/>
                </a:lnTo>
                <a:lnTo>
                  <a:pt x="9129486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525485" y="2757714"/>
            <a:ext cx="6255658" cy="586377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37160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589520" y="2452916"/>
            <a:ext cx="3108960" cy="2924629"/>
          </a:xfrm>
          <a:custGeom>
            <a:avLst/>
            <a:gdLst>
              <a:gd name="connsiteX0" fmla="*/ 0 w 3108960"/>
              <a:gd name="connsiteY0" fmla="*/ 0 h 2924629"/>
              <a:gd name="connsiteX1" fmla="*/ 3108960 w 3108960"/>
              <a:gd name="connsiteY1" fmla="*/ 0 h 2924629"/>
              <a:gd name="connsiteX2" fmla="*/ 3108960 w 3108960"/>
              <a:gd name="connsiteY2" fmla="*/ 2924629 h 2924629"/>
              <a:gd name="connsiteX3" fmla="*/ 0 w 3108960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2924629">
                <a:moveTo>
                  <a:pt x="0" y="0"/>
                </a:moveTo>
                <a:lnTo>
                  <a:pt x="3108960" y="0"/>
                </a:lnTo>
                <a:lnTo>
                  <a:pt x="3108960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3807441" y="2452916"/>
            <a:ext cx="3108959" cy="2924629"/>
          </a:xfrm>
          <a:custGeom>
            <a:avLst/>
            <a:gdLst>
              <a:gd name="connsiteX0" fmla="*/ 0 w 3108959"/>
              <a:gd name="connsiteY0" fmla="*/ 0 h 2924629"/>
              <a:gd name="connsiteX1" fmla="*/ 3108959 w 3108959"/>
              <a:gd name="connsiteY1" fmla="*/ 0 h 2924629"/>
              <a:gd name="connsiteX2" fmla="*/ 3108959 w 3108959"/>
              <a:gd name="connsiteY2" fmla="*/ 2924629 h 2924629"/>
              <a:gd name="connsiteX3" fmla="*/ 0 w 3108959"/>
              <a:gd name="connsiteY3" fmla="*/ 2924629 h 292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59" h="2924629">
                <a:moveTo>
                  <a:pt x="0" y="0"/>
                </a:moveTo>
                <a:lnTo>
                  <a:pt x="3108959" y="0"/>
                </a:lnTo>
                <a:lnTo>
                  <a:pt x="3108959" y="2924629"/>
                </a:lnTo>
                <a:lnTo>
                  <a:pt x="0" y="2924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3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337383" y="2936352"/>
            <a:ext cx="3621309" cy="3609589"/>
          </a:xfrm>
          <a:custGeom>
            <a:avLst/>
            <a:gdLst>
              <a:gd name="connsiteX0" fmla="*/ 0 w 3621309"/>
              <a:gd name="connsiteY0" fmla="*/ 0 h 3609589"/>
              <a:gd name="connsiteX1" fmla="*/ 3621309 w 3621309"/>
              <a:gd name="connsiteY1" fmla="*/ 0 h 3609589"/>
              <a:gd name="connsiteX2" fmla="*/ 3621309 w 3621309"/>
              <a:gd name="connsiteY2" fmla="*/ 3609589 h 3609589"/>
              <a:gd name="connsiteX3" fmla="*/ 0 w 3621309"/>
              <a:gd name="connsiteY3" fmla="*/ 3609589 h 3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1309" h="3609589">
                <a:moveTo>
                  <a:pt x="0" y="0"/>
                </a:moveTo>
                <a:lnTo>
                  <a:pt x="3621309" y="0"/>
                </a:lnTo>
                <a:lnTo>
                  <a:pt x="3621309" y="3609589"/>
                </a:lnTo>
                <a:lnTo>
                  <a:pt x="0" y="36095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1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310743" y="3381828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997372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84000" y="3381827"/>
            <a:ext cx="2293258" cy="2293258"/>
          </a:xfrm>
          <a:custGeom>
            <a:avLst/>
            <a:gdLst>
              <a:gd name="connsiteX0" fmla="*/ 1277257 w 2554514"/>
              <a:gd name="connsiteY0" fmla="*/ 0 h 2554514"/>
              <a:gd name="connsiteX1" fmla="*/ 2554514 w 2554514"/>
              <a:gd name="connsiteY1" fmla="*/ 1277257 h 2554514"/>
              <a:gd name="connsiteX2" fmla="*/ 1277257 w 2554514"/>
              <a:gd name="connsiteY2" fmla="*/ 2554514 h 2554514"/>
              <a:gd name="connsiteX3" fmla="*/ 0 w 2554514"/>
              <a:gd name="connsiteY3" fmla="*/ 1277257 h 2554514"/>
              <a:gd name="connsiteX4" fmla="*/ 1277257 w 2554514"/>
              <a:gd name="connsiteY4" fmla="*/ 0 h 25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514" h="2554514">
                <a:moveTo>
                  <a:pt x="1277257" y="0"/>
                </a:moveTo>
                <a:cubicBezTo>
                  <a:pt x="1982667" y="0"/>
                  <a:pt x="2554514" y="571847"/>
                  <a:pt x="2554514" y="1277257"/>
                </a:cubicBezTo>
                <a:cubicBezTo>
                  <a:pt x="2554514" y="1982667"/>
                  <a:pt x="1982667" y="2554514"/>
                  <a:pt x="1277257" y="2554514"/>
                </a:cubicBezTo>
                <a:cubicBezTo>
                  <a:pt x="571847" y="2554514"/>
                  <a:pt x="0" y="1982667"/>
                  <a:pt x="0" y="1277257"/>
                </a:cubicBezTo>
                <a:cubicBezTo>
                  <a:pt x="0" y="571847"/>
                  <a:pt x="571847" y="0"/>
                  <a:pt x="127725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889500" y="2353608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1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9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34754" y="1620745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34754" y="4480859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1068050" y="3050802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48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452434" y="257501"/>
            <a:ext cx="6699705" cy="10029499"/>
          </a:xfrm>
          <a:custGeom>
            <a:avLst/>
            <a:gdLst>
              <a:gd name="connsiteX0" fmla="*/ 0 w 6699705"/>
              <a:gd name="connsiteY0" fmla="*/ 0 h 10029499"/>
              <a:gd name="connsiteX1" fmla="*/ 6699705 w 6699705"/>
              <a:gd name="connsiteY1" fmla="*/ 0 h 10029499"/>
              <a:gd name="connsiteX2" fmla="*/ 6699705 w 6699705"/>
              <a:gd name="connsiteY2" fmla="*/ 10029499 h 10029499"/>
              <a:gd name="connsiteX3" fmla="*/ 0 w 6699705"/>
              <a:gd name="connsiteY3" fmla="*/ 10029499 h 1002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9705" h="10029499">
                <a:moveTo>
                  <a:pt x="0" y="0"/>
                </a:moveTo>
                <a:lnTo>
                  <a:pt x="6699705" y="0"/>
                </a:lnTo>
                <a:lnTo>
                  <a:pt x="6699705" y="10029499"/>
                </a:lnTo>
                <a:lnTo>
                  <a:pt x="0" y="10029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0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1600" y="2997200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776200" y="2997199"/>
            <a:ext cx="4140200" cy="4114800"/>
          </a:xfrm>
          <a:custGeom>
            <a:avLst/>
            <a:gdLst>
              <a:gd name="connsiteX0" fmla="*/ 0 w 4140200"/>
              <a:gd name="connsiteY0" fmla="*/ 0 h 4114800"/>
              <a:gd name="connsiteX1" fmla="*/ 4140200 w 4140200"/>
              <a:gd name="connsiteY1" fmla="*/ 0 h 4114800"/>
              <a:gd name="connsiteX2" fmla="*/ 4140200 w 4140200"/>
              <a:gd name="connsiteY2" fmla="*/ 4114800 h 4114800"/>
              <a:gd name="connsiteX3" fmla="*/ 0 w 41402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0200" h="4114800">
                <a:moveTo>
                  <a:pt x="0" y="0"/>
                </a:moveTo>
                <a:lnTo>
                  <a:pt x="4140200" y="0"/>
                </a:lnTo>
                <a:lnTo>
                  <a:pt x="4140200" y="4114800"/>
                </a:lnTo>
                <a:lnTo>
                  <a:pt x="0" y="411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6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371600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2220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0725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99229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616256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1466713" y="3098799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4317169" y="3098800"/>
            <a:ext cx="2599231" cy="3733800"/>
          </a:xfrm>
          <a:custGeom>
            <a:avLst/>
            <a:gdLst>
              <a:gd name="connsiteX0" fmla="*/ 0 w 2599231"/>
              <a:gd name="connsiteY0" fmla="*/ 0 h 3733800"/>
              <a:gd name="connsiteX1" fmla="*/ 2599231 w 2599231"/>
              <a:gd name="connsiteY1" fmla="*/ 0 h 3733800"/>
              <a:gd name="connsiteX2" fmla="*/ 2599231 w 2599231"/>
              <a:gd name="connsiteY2" fmla="*/ 3733800 h 3733800"/>
              <a:gd name="connsiteX3" fmla="*/ 0 w 2599231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231" h="3733800">
                <a:moveTo>
                  <a:pt x="0" y="0"/>
                </a:moveTo>
                <a:lnTo>
                  <a:pt x="2599231" y="0"/>
                </a:lnTo>
                <a:lnTo>
                  <a:pt x="2599231" y="3733800"/>
                </a:lnTo>
                <a:lnTo>
                  <a:pt x="0" y="373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1600" y="1943100"/>
            <a:ext cx="15544800" cy="5384800"/>
          </a:xfrm>
          <a:custGeom>
            <a:avLst/>
            <a:gdLst>
              <a:gd name="connsiteX0" fmla="*/ 0 w 15544800"/>
              <a:gd name="connsiteY0" fmla="*/ 0 h 5384800"/>
              <a:gd name="connsiteX1" fmla="*/ 15544800 w 15544800"/>
              <a:gd name="connsiteY1" fmla="*/ 0 h 5384800"/>
              <a:gd name="connsiteX2" fmla="*/ 15544800 w 15544800"/>
              <a:gd name="connsiteY2" fmla="*/ 5384800 h 5384800"/>
              <a:gd name="connsiteX3" fmla="*/ 0 w 15544800"/>
              <a:gd name="connsiteY3" fmla="*/ 5384800 h 53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0" h="5384800">
                <a:moveTo>
                  <a:pt x="0" y="0"/>
                </a:moveTo>
                <a:lnTo>
                  <a:pt x="15544800" y="0"/>
                </a:lnTo>
                <a:lnTo>
                  <a:pt x="15544800" y="5384800"/>
                </a:lnTo>
                <a:lnTo>
                  <a:pt x="0" y="5384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81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39789" y="2959099"/>
            <a:ext cx="4864100" cy="4559300"/>
          </a:xfrm>
          <a:custGeom>
            <a:avLst/>
            <a:gdLst>
              <a:gd name="connsiteX0" fmla="*/ 0 w 4864100"/>
              <a:gd name="connsiteY0" fmla="*/ 0 h 4559300"/>
              <a:gd name="connsiteX1" fmla="*/ 4864100 w 4864100"/>
              <a:gd name="connsiteY1" fmla="*/ 0 h 4559300"/>
              <a:gd name="connsiteX2" fmla="*/ 4864100 w 4864100"/>
              <a:gd name="connsiteY2" fmla="*/ 4559300 h 4559300"/>
              <a:gd name="connsiteX3" fmla="*/ 0 w 4864100"/>
              <a:gd name="connsiteY3" fmla="*/ 45593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559300">
                <a:moveTo>
                  <a:pt x="0" y="0"/>
                </a:moveTo>
                <a:lnTo>
                  <a:pt x="4864100" y="0"/>
                </a:lnTo>
                <a:lnTo>
                  <a:pt x="4864100" y="4559300"/>
                </a:lnTo>
                <a:lnTo>
                  <a:pt x="0" y="4559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55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64229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908800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1553371" y="1957617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264228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08799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11553370" y="5441046"/>
            <a:ext cx="4470400" cy="3294743"/>
          </a:xfrm>
          <a:custGeom>
            <a:avLst/>
            <a:gdLst>
              <a:gd name="connsiteX0" fmla="*/ 0 w 4470400"/>
              <a:gd name="connsiteY0" fmla="*/ 0 h 3294743"/>
              <a:gd name="connsiteX1" fmla="*/ 4470400 w 4470400"/>
              <a:gd name="connsiteY1" fmla="*/ 0 h 3294743"/>
              <a:gd name="connsiteX2" fmla="*/ 4470400 w 4470400"/>
              <a:gd name="connsiteY2" fmla="*/ 3294743 h 3294743"/>
              <a:gd name="connsiteX3" fmla="*/ 0 w 4470400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0400" h="3294743">
                <a:moveTo>
                  <a:pt x="0" y="0"/>
                </a:moveTo>
                <a:lnTo>
                  <a:pt x="4470400" y="0"/>
                </a:lnTo>
                <a:lnTo>
                  <a:pt x="4470400" y="3294743"/>
                </a:lnTo>
                <a:lnTo>
                  <a:pt x="0" y="3294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3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799949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60291" y="2723818"/>
            <a:ext cx="5239657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5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34149" y="2723817"/>
            <a:ext cx="10479315" cy="5021943"/>
          </a:xfrm>
          <a:custGeom>
            <a:avLst/>
            <a:gdLst>
              <a:gd name="connsiteX0" fmla="*/ 0 w 5239657"/>
              <a:gd name="connsiteY0" fmla="*/ 0 h 5021943"/>
              <a:gd name="connsiteX1" fmla="*/ 5239657 w 5239657"/>
              <a:gd name="connsiteY1" fmla="*/ 0 h 5021943"/>
              <a:gd name="connsiteX2" fmla="*/ 5239657 w 5239657"/>
              <a:gd name="connsiteY2" fmla="*/ 5021943 h 5021943"/>
              <a:gd name="connsiteX3" fmla="*/ 0 w 5239657"/>
              <a:gd name="connsiteY3" fmla="*/ 5021943 h 502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9657" h="5021943">
                <a:moveTo>
                  <a:pt x="0" y="0"/>
                </a:moveTo>
                <a:lnTo>
                  <a:pt x="5239657" y="0"/>
                </a:lnTo>
                <a:lnTo>
                  <a:pt x="5239657" y="5021943"/>
                </a:lnTo>
                <a:lnTo>
                  <a:pt x="0" y="50219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78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1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1068050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3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9681028" y="3077029"/>
            <a:ext cx="7235371" cy="526687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6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15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98552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9944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213360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1182727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4441199" y="2540000"/>
            <a:ext cx="2475200" cy="3492501"/>
          </a:xfrm>
          <a:custGeom>
            <a:avLst/>
            <a:gdLst>
              <a:gd name="connsiteX0" fmla="*/ 0 w 2475200"/>
              <a:gd name="connsiteY0" fmla="*/ 0 h 3492501"/>
              <a:gd name="connsiteX1" fmla="*/ 2475200 w 2475200"/>
              <a:gd name="connsiteY1" fmla="*/ 0 h 3492501"/>
              <a:gd name="connsiteX2" fmla="*/ 2475200 w 2475200"/>
              <a:gd name="connsiteY2" fmla="*/ 3492501 h 3492501"/>
              <a:gd name="connsiteX3" fmla="*/ 0 w 2475200"/>
              <a:gd name="connsiteY3" fmla="*/ 3492501 h 349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200" h="3492501">
                <a:moveTo>
                  <a:pt x="0" y="0"/>
                </a:moveTo>
                <a:lnTo>
                  <a:pt x="2475200" y="0"/>
                </a:lnTo>
                <a:lnTo>
                  <a:pt x="2475200" y="3492501"/>
                </a:lnTo>
                <a:lnTo>
                  <a:pt x="0" y="34925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689600" y="645534"/>
            <a:ext cx="6908800" cy="7078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083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7461249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1614150" y="2768600"/>
            <a:ext cx="3365500" cy="3162300"/>
          </a:xfrm>
          <a:custGeom>
            <a:avLst/>
            <a:gdLst>
              <a:gd name="connsiteX0" fmla="*/ 0 w 3365500"/>
              <a:gd name="connsiteY0" fmla="*/ 0 h 3162300"/>
              <a:gd name="connsiteX1" fmla="*/ 3365500 w 3365500"/>
              <a:gd name="connsiteY1" fmla="*/ 0 h 3162300"/>
              <a:gd name="connsiteX2" fmla="*/ 3365500 w 3365500"/>
              <a:gd name="connsiteY2" fmla="*/ 3162300 h 3162300"/>
              <a:gd name="connsiteX3" fmla="*/ 0 w 3365500"/>
              <a:gd name="connsiteY3" fmla="*/ 316230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500" h="3162300">
                <a:moveTo>
                  <a:pt x="0" y="0"/>
                </a:moveTo>
                <a:lnTo>
                  <a:pt x="3365500" y="0"/>
                </a:lnTo>
                <a:lnTo>
                  <a:pt x="3365500" y="3162300"/>
                </a:lnTo>
                <a:lnTo>
                  <a:pt x="0" y="3162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6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178629"/>
            <a:ext cx="18288000" cy="7108372"/>
          </a:xfrm>
          <a:custGeom>
            <a:avLst/>
            <a:gdLst>
              <a:gd name="connsiteX0" fmla="*/ 0 w 18288000"/>
              <a:gd name="connsiteY0" fmla="*/ 0 h 6193971"/>
              <a:gd name="connsiteX1" fmla="*/ 18288000 w 18288000"/>
              <a:gd name="connsiteY1" fmla="*/ 0 h 6193971"/>
              <a:gd name="connsiteX2" fmla="*/ 18288000 w 18288000"/>
              <a:gd name="connsiteY2" fmla="*/ 6193971 h 6193971"/>
              <a:gd name="connsiteX3" fmla="*/ 0 w 18288000"/>
              <a:gd name="connsiteY3" fmla="*/ 6193971 h 6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6193971">
                <a:moveTo>
                  <a:pt x="0" y="0"/>
                </a:moveTo>
                <a:lnTo>
                  <a:pt x="18288000" y="0"/>
                </a:lnTo>
                <a:lnTo>
                  <a:pt x="18288000" y="6193971"/>
                </a:lnTo>
                <a:lnTo>
                  <a:pt x="0" y="61939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8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>
            <a:off x="16916400" y="645533"/>
            <a:ext cx="1371600" cy="707886"/>
            <a:chOff x="0" y="645533"/>
            <a:chExt cx="1371600" cy="7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5533"/>
              <a:ext cx="1371600" cy="707886"/>
            </a:xfrm>
            <a:prstGeom prst="rect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45533"/>
              <a:ext cx="266700" cy="707886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66701" y="645533"/>
              <a:ext cx="495300" cy="707886"/>
            </a:xfrm>
            <a:prstGeom prst="rect">
              <a:avLst/>
            </a:prstGeom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818919" y="645534"/>
            <a:ext cx="6908800" cy="707886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6858342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1679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2524018" y="27685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167918" y="5651499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2524018" y="5651500"/>
            <a:ext cx="4203700" cy="2730500"/>
          </a:xfrm>
          <a:custGeom>
            <a:avLst/>
            <a:gdLst>
              <a:gd name="connsiteX0" fmla="*/ 0 w 4203700"/>
              <a:gd name="connsiteY0" fmla="*/ 0 h 2730500"/>
              <a:gd name="connsiteX1" fmla="*/ 4203700 w 4203700"/>
              <a:gd name="connsiteY1" fmla="*/ 0 h 2730500"/>
              <a:gd name="connsiteX2" fmla="*/ 4203700 w 4203700"/>
              <a:gd name="connsiteY2" fmla="*/ 2730500 h 2730500"/>
              <a:gd name="connsiteX3" fmla="*/ 0 w 4203700"/>
              <a:gd name="connsiteY3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700" h="2730500">
                <a:moveTo>
                  <a:pt x="0" y="0"/>
                </a:moveTo>
                <a:lnTo>
                  <a:pt x="4203700" y="0"/>
                </a:lnTo>
                <a:lnTo>
                  <a:pt x="42037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047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52600" y="0"/>
            <a:ext cx="10025063" cy="10287000"/>
          </a:xfrm>
          <a:solidFill>
            <a:schemeClr val="bg1">
              <a:lumMod val="95000"/>
              <a:alpha val="78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60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5661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4938713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8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76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948229" y="0"/>
            <a:ext cx="4339771" cy="10287000"/>
          </a:xfrm>
          <a:custGeom>
            <a:avLst/>
            <a:gdLst>
              <a:gd name="connsiteX0" fmla="*/ 0 w 4339771"/>
              <a:gd name="connsiteY0" fmla="*/ 0 h 10287000"/>
              <a:gd name="connsiteX1" fmla="*/ 4339771 w 4339771"/>
              <a:gd name="connsiteY1" fmla="*/ 0 h 10287000"/>
              <a:gd name="connsiteX2" fmla="*/ 4339771 w 4339771"/>
              <a:gd name="connsiteY2" fmla="*/ 10287000 h 10287000"/>
              <a:gd name="connsiteX3" fmla="*/ 0 w 433977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71" h="10287000">
                <a:moveTo>
                  <a:pt x="0" y="0"/>
                </a:moveTo>
                <a:lnTo>
                  <a:pt x="4339771" y="0"/>
                </a:lnTo>
                <a:lnTo>
                  <a:pt x="4339771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9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34754" y="9832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634754" y="3843338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634754" y="67185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068050" y="2413281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1068050" y="5288524"/>
            <a:ext cx="2585196" cy="2585196"/>
          </a:xfrm>
          <a:custGeom>
            <a:avLst/>
            <a:gdLst>
              <a:gd name="connsiteX0" fmla="*/ 0 w 2585196"/>
              <a:gd name="connsiteY0" fmla="*/ 0 h 2585196"/>
              <a:gd name="connsiteX1" fmla="*/ 2585196 w 2585196"/>
              <a:gd name="connsiteY1" fmla="*/ 0 h 2585196"/>
              <a:gd name="connsiteX2" fmla="*/ 2585196 w 2585196"/>
              <a:gd name="connsiteY2" fmla="*/ 2585196 h 2585196"/>
              <a:gd name="connsiteX3" fmla="*/ 0 w 2585196"/>
              <a:gd name="connsiteY3" fmla="*/ 2585196 h 258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96" h="2585196">
                <a:moveTo>
                  <a:pt x="0" y="0"/>
                </a:moveTo>
                <a:lnTo>
                  <a:pt x="2585196" y="0"/>
                </a:lnTo>
                <a:lnTo>
                  <a:pt x="2585196" y="2585196"/>
                </a:lnTo>
                <a:lnTo>
                  <a:pt x="0" y="25851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3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391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01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100"/>
            <a:ext cx="6231699" cy="447221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4397829"/>
          </a:xfrm>
          <a:custGeom>
            <a:avLst/>
            <a:gdLst>
              <a:gd name="connsiteX0" fmla="*/ 0 w 9144000"/>
              <a:gd name="connsiteY0" fmla="*/ 0 h 4397829"/>
              <a:gd name="connsiteX1" fmla="*/ 9144000 w 9144000"/>
              <a:gd name="connsiteY1" fmla="*/ 0 h 4397829"/>
              <a:gd name="connsiteX2" fmla="*/ 9144000 w 9144000"/>
              <a:gd name="connsiteY2" fmla="*/ 4397829 h 4397829"/>
              <a:gd name="connsiteX3" fmla="*/ 0 w 9144000"/>
              <a:gd name="connsiteY3" fmla="*/ 4397829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4397829">
                <a:moveTo>
                  <a:pt x="0" y="0"/>
                </a:moveTo>
                <a:lnTo>
                  <a:pt x="9144000" y="0"/>
                </a:lnTo>
                <a:lnTo>
                  <a:pt x="9144000" y="4397829"/>
                </a:lnTo>
                <a:lnTo>
                  <a:pt x="0" y="43978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914401" y="5240338"/>
            <a:ext cx="7213600" cy="41068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04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356100"/>
            <a:ext cx="4508500" cy="45085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2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3670300"/>
            <a:ext cx="5410200" cy="5410200"/>
          </a:xfrm>
          <a:custGeom>
            <a:avLst/>
            <a:gdLst>
              <a:gd name="connsiteX0" fmla="*/ 2254250 w 4508500"/>
              <a:gd name="connsiteY0" fmla="*/ 0 h 4508500"/>
              <a:gd name="connsiteX1" fmla="*/ 4508500 w 4508500"/>
              <a:gd name="connsiteY1" fmla="*/ 2254250 h 4508500"/>
              <a:gd name="connsiteX2" fmla="*/ 2254250 w 4508500"/>
              <a:gd name="connsiteY2" fmla="*/ 4508500 h 4508500"/>
              <a:gd name="connsiteX3" fmla="*/ 0 w 4508500"/>
              <a:gd name="connsiteY3" fmla="*/ 2254250 h 4508500"/>
              <a:gd name="connsiteX4" fmla="*/ 2254250 w 4508500"/>
              <a:gd name="connsiteY4" fmla="*/ 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500" h="4508500">
                <a:moveTo>
                  <a:pt x="2254250" y="0"/>
                </a:moveTo>
                <a:cubicBezTo>
                  <a:pt x="3499238" y="0"/>
                  <a:pt x="4508500" y="1009262"/>
                  <a:pt x="4508500" y="2254250"/>
                </a:cubicBezTo>
                <a:cubicBezTo>
                  <a:pt x="4508500" y="3499238"/>
                  <a:pt x="3499238" y="4508500"/>
                  <a:pt x="2254250" y="4508500"/>
                </a:cubicBezTo>
                <a:cubicBezTo>
                  <a:pt x="1009262" y="4508500"/>
                  <a:pt x="0" y="3499238"/>
                  <a:pt x="0" y="2254250"/>
                </a:cubicBezTo>
                <a:cubicBezTo>
                  <a:pt x="0" y="1009262"/>
                  <a:pt x="1009262" y="0"/>
                  <a:pt x="2254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09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3670300"/>
            <a:ext cx="5524500" cy="4508500"/>
          </a:xfrm>
          <a:custGeom>
            <a:avLst/>
            <a:gdLst>
              <a:gd name="connsiteX0" fmla="*/ 0 w 5524500"/>
              <a:gd name="connsiteY0" fmla="*/ 0 h 4508500"/>
              <a:gd name="connsiteX1" fmla="*/ 5524500 w 5524500"/>
              <a:gd name="connsiteY1" fmla="*/ 0 h 4508500"/>
              <a:gd name="connsiteX2" fmla="*/ 5524500 w 5524500"/>
              <a:gd name="connsiteY2" fmla="*/ 4508500 h 4508500"/>
              <a:gd name="connsiteX3" fmla="*/ 0 w 5524500"/>
              <a:gd name="connsiteY3" fmla="*/ 4508500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4508500">
                <a:moveTo>
                  <a:pt x="0" y="0"/>
                </a:moveTo>
                <a:lnTo>
                  <a:pt x="5524500" y="0"/>
                </a:lnTo>
                <a:lnTo>
                  <a:pt x="5524500" y="4508500"/>
                </a:lnTo>
                <a:lnTo>
                  <a:pt x="0" y="4508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22228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113657" y="1222830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122228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13113657" y="5214259"/>
            <a:ext cx="3802743" cy="3802743"/>
          </a:xfrm>
          <a:custGeom>
            <a:avLst/>
            <a:gdLst>
              <a:gd name="connsiteX0" fmla="*/ 0 w 3802743"/>
              <a:gd name="connsiteY0" fmla="*/ 0 h 3802743"/>
              <a:gd name="connsiteX1" fmla="*/ 3802743 w 3802743"/>
              <a:gd name="connsiteY1" fmla="*/ 0 h 3802743"/>
              <a:gd name="connsiteX2" fmla="*/ 3802743 w 3802743"/>
              <a:gd name="connsiteY2" fmla="*/ 3802743 h 3802743"/>
              <a:gd name="connsiteX3" fmla="*/ 0 w 38027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743" h="3802743">
                <a:moveTo>
                  <a:pt x="0" y="0"/>
                </a:moveTo>
                <a:lnTo>
                  <a:pt x="3802743" y="0"/>
                </a:lnTo>
                <a:lnTo>
                  <a:pt x="3802743" y="3802743"/>
                </a:lnTo>
                <a:lnTo>
                  <a:pt x="0" y="3802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93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785100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785100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13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30471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30471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9263" y="3552373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459263" y="6745516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7427934"/>
            <a:ext cx="18288000" cy="30559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645533"/>
            <a:ext cx="1371600" cy="70788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45533"/>
            <a:ext cx="266700" cy="70788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66701" y="645533"/>
            <a:ext cx="495300" cy="70788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60291" y="645534"/>
            <a:ext cx="6908800" cy="707886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645533"/>
            <a:ext cx="580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6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97872" y="3928716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97481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1956680" y="3928715"/>
            <a:ext cx="1893036" cy="1893036"/>
          </a:xfrm>
          <a:custGeom>
            <a:avLst/>
            <a:gdLst>
              <a:gd name="connsiteX0" fmla="*/ 0 w 1893036"/>
              <a:gd name="connsiteY0" fmla="*/ 0 h 1893036"/>
              <a:gd name="connsiteX1" fmla="*/ 1893036 w 1893036"/>
              <a:gd name="connsiteY1" fmla="*/ 0 h 1893036"/>
              <a:gd name="connsiteX2" fmla="*/ 1893036 w 1893036"/>
              <a:gd name="connsiteY2" fmla="*/ 1893036 h 1893036"/>
              <a:gd name="connsiteX3" fmla="*/ 0 w 1893036"/>
              <a:gd name="connsiteY3" fmla="*/ 1893036 h 18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036" h="1893036">
                <a:moveTo>
                  <a:pt x="0" y="0"/>
                </a:moveTo>
                <a:lnTo>
                  <a:pt x="1893036" y="0"/>
                </a:lnTo>
                <a:lnTo>
                  <a:pt x="1893036" y="1893036"/>
                </a:lnTo>
                <a:lnTo>
                  <a:pt x="0" y="1893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68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5242143" cy="23241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78171" y="0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0669590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4561009" y="-1"/>
            <a:ext cx="3726991" cy="3643086"/>
          </a:xfrm>
          <a:custGeom>
            <a:avLst/>
            <a:gdLst>
              <a:gd name="connsiteX0" fmla="*/ 0 w 3726991"/>
              <a:gd name="connsiteY0" fmla="*/ 0 h 3643086"/>
              <a:gd name="connsiteX1" fmla="*/ 3726991 w 3726991"/>
              <a:gd name="connsiteY1" fmla="*/ 0 h 3643086"/>
              <a:gd name="connsiteX2" fmla="*/ 3726991 w 3726991"/>
              <a:gd name="connsiteY2" fmla="*/ 3643086 h 3643086"/>
              <a:gd name="connsiteX3" fmla="*/ 0 w 3726991"/>
              <a:gd name="connsiteY3" fmla="*/ 3643086 h 364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991" h="3643086">
                <a:moveTo>
                  <a:pt x="0" y="0"/>
                </a:moveTo>
                <a:lnTo>
                  <a:pt x="3726991" y="0"/>
                </a:lnTo>
                <a:lnTo>
                  <a:pt x="3726991" y="3643086"/>
                </a:lnTo>
                <a:lnTo>
                  <a:pt x="0" y="3643086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657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599" y="3327400"/>
            <a:ext cx="5600700" cy="5016500"/>
          </a:xfrm>
          <a:custGeom>
            <a:avLst/>
            <a:gdLst>
              <a:gd name="connsiteX0" fmla="*/ 0 w 5600700"/>
              <a:gd name="connsiteY0" fmla="*/ 0 h 5016500"/>
              <a:gd name="connsiteX1" fmla="*/ 5600700 w 5600700"/>
              <a:gd name="connsiteY1" fmla="*/ 0 h 5016500"/>
              <a:gd name="connsiteX2" fmla="*/ 5600700 w 5600700"/>
              <a:gd name="connsiteY2" fmla="*/ 5016500 h 5016500"/>
              <a:gd name="connsiteX3" fmla="*/ 0 w 5600700"/>
              <a:gd name="connsiteY3" fmla="*/ 5016500 h 501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5016500">
                <a:moveTo>
                  <a:pt x="0" y="0"/>
                </a:moveTo>
                <a:lnTo>
                  <a:pt x="5600700" y="0"/>
                </a:lnTo>
                <a:lnTo>
                  <a:pt x="5600700" y="5016500"/>
                </a:lnTo>
                <a:lnTo>
                  <a:pt x="0" y="501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83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1943100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43998" y="3802744"/>
            <a:ext cx="4572000" cy="6484256"/>
          </a:xfrm>
          <a:custGeom>
            <a:avLst/>
            <a:gdLst>
              <a:gd name="connsiteX0" fmla="*/ 0 w 4572000"/>
              <a:gd name="connsiteY0" fmla="*/ 0 h 6484256"/>
              <a:gd name="connsiteX1" fmla="*/ 4572000 w 4572000"/>
              <a:gd name="connsiteY1" fmla="*/ 0 h 6484256"/>
              <a:gd name="connsiteX2" fmla="*/ 4572000 w 4572000"/>
              <a:gd name="connsiteY2" fmla="*/ 6484256 h 6484256"/>
              <a:gd name="connsiteX3" fmla="*/ 0 w 4572000"/>
              <a:gd name="connsiteY3" fmla="*/ 6484256 h 64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484256">
                <a:moveTo>
                  <a:pt x="0" y="0"/>
                </a:moveTo>
                <a:lnTo>
                  <a:pt x="4572000" y="0"/>
                </a:lnTo>
                <a:lnTo>
                  <a:pt x="4572000" y="6484256"/>
                </a:lnTo>
                <a:lnTo>
                  <a:pt x="0" y="648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07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8288000" cy="63256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450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73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4586515"/>
            <a:ext cx="5885543" cy="3690357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504351" y="4934857"/>
            <a:ext cx="9412049" cy="5352143"/>
          </a:xfrm>
          <a:custGeom>
            <a:avLst/>
            <a:gdLst>
              <a:gd name="connsiteX0" fmla="*/ 0 w 10783648"/>
              <a:gd name="connsiteY0" fmla="*/ 0 h 5961743"/>
              <a:gd name="connsiteX1" fmla="*/ 10783648 w 10783648"/>
              <a:gd name="connsiteY1" fmla="*/ 0 h 5961743"/>
              <a:gd name="connsiteX2" fmla="*/ 10783648 w 10783648"/>
              <a:gd name="connsiteY2" fmla="*/ 5961743 h 5961743"/>
              <a:gd name="connsiteX3" fmla="*/ 0 w 10783648"/>
              <a:gd name="connsiteY3" fmla="*/ 5961743 h 59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3648" h="5961743">
                <a:moveTo>
                  <a:pt x="0" y="0"/>
                </a:moveTo>
                <a:lnTo>
                  <a:pt x="10783648" y="0"/>
                </a:lnTo>
                <a:lnTo>
                  <a:pt x="10783648" y="5961743"/>
                </a:lnTo>
                <a:lnTo>
                  <a:pt x="0" y="59617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07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05140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534391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563642" y="2104371"/>
            <a:ext cx="3782859" cy="341960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63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8029184" cy="552397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7304414"/>
            <a:ext cx="6657584" cy="1016000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6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7772400" cy="7006772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2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005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785100" y="3755569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69700" y="3755570"/>
            <a:ext cx="2717800" cy="2717800"/>
          </a:xfrm>
          <a:custGeom>
            <a:avLst/>
            <a:gdLst>
              <a:gd name="connsiteX0" fmla="*/ 1358900 w 2717800"/>
              <a:gd name="connsiteY0" fmla="*/ 0 h 2717800"/>
              <a:gd name="connsiteX1" fmla="*/ 2717800 w 2717800"/>
              <a:gd name="connsiteY1" fmla="*/ 1358900 h 2717800"/>
              <a:gd name="connsiteX2" fmla="*/ 1358900 w 2717800"/>
              <a:gd name="connsiteY2" fmla="*/ 2717800 h 2717800"/>
              <a:gd name="connsiteX3" fmla="*/ 0 w 2717800"/>
              <a:gd name="connsiteY3" fmla="*/ 1358900 h 2717800"/>
              <a:gd name="connsiteX4" fmla="*/ 1358900 w 27178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00" h="2717800">
                <a:moveTo>
                  <a:pt x="1358900" y="0"/>
                </a:moveTo>
                <a:cubicBezTo>
                  <a:pt x="2109400" y="0"/>
                  <a:pt x="2717800" y="608400"/>
                  <a:pt x="2717800" y="1358900"/>
                </a:cubicBezTo>
                <a:cubicBezTo>
                  <a:pt x="2717800" y="2109400"/>
                  <a:pt x="2109400" y="2717800"/>
                  <a:pt x="1358900" y="2717800"/>
                </a:cubicBezTo>
                <a:cubicBezTo>
                  <a:pt x="608400" y="2717800"/>
                  <a:pt x="0" y="2109400"/>
                  <a:pt x="0" y="1358900"/>
                </a:cubicBezTo>
                <a:cubicBezTo>
                  <a:pt x="0" y="608400"/>
                  <a:pt x="608400" y="0"/>
                  <a:pt x="13589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87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432801" y="1943100"/>
            <a:ext cx="8483600" cy="10160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71600" y="4152900"/>
            <a:ext cx="4864100" cy="4191000"/>
          </a:xfrm>
          <a:custGeom>
            <a:avLst/>
            <a:gdLst>
              <a:gd name="connsiteX0" fmla="*/ 0 w 4864100"/>
              <a:gd name="connsiteY0" fmla="*/ 0 h 4191000"/>
              <a:gd name="connsiteX1" fmla="*/ 4864100 w 4864100"/>
              <a:gd name="connsiteY1" fmla="*/ 0 h 4191000"/>
              <a:gd name="connsiteX2" fmla="*/ 4864100 w 4864100"/>
              <a:gd name="connsiteY2" fmla="*/ 4191000 h 4191000"/>
              <a:gd name="connsiteX3" fmla="*/ 0 w 4864100"/>
              <a:gd name="connsiteY3" fmla="*/ 419100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4100" h="4191000">
                <a:moveTo>
                  <a:pt x="0" y="0"/>
                </a:moveTo>
                <a:lnTo>
                  <a:pt x="4864100" y="0"/>
                </a:lnTo>
                <a:lnTo>
                  <a:pt x="4864100" y="4191000"/>
                </a:lnTo>
                <a:lnTo>
                  <a:pt x="0" y="4191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84701" y="1943099"/>
            <a:ext cx="6231699" cy="418193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14857" cy="3512456"/>
          </a:xfrm>
          <a:custGeom>
            <a:avLst/>
            <a:gdLst>
              <a:gd name="connsiteX0" fmla="*/ 0 w 10014857"/>
              <a:gd name="connsiteY0" fmla="*/ 0 h 3512456"/>
              <a:gd name="connsiteX1" fmla="*/ 10014857 w 10014857"/>
              <a:gd name="connsiteY1" fmla="*/ 0 h 3512456"/>
              <a:gd name="connsiteX2" fmla="*/ 10014857 w 10014857"/>
              <a:gd name="connsiteY2" fmla="*/ 3512456 h 3512456"/>
              <a:gd name="connsiteX3" fmla="*/ 0 w 10014857"/>
              <a:gd name="connsiteY3" fmla="*/ 3512456 h 351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4857" h="3512456">
                <a:moveTo>
                  <a:pt x="0" y="0"/>
                </a:moveTo>
                <a:lnTo>
                  <a:pt x="10014857" y="0"/>
                </a:lnTo>
                <a:lnTo>
                  <a:pt x="10014857" y="3512456"/>
                </a:lnTo>
                <a:lnTo>
                  <a:pt x="0" y="351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42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165352" y="-1"/>
            <a:ext cx="7600515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099"/>
            <a:ext cx="4938713" cy="289015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708571" cy="10287000"/>
          </a:xfrm>
          <a:custGeom>
            <a:avLst/>
            <a:gdLst>
              <a:gd name="connsiteX0" fmla="*/ 0 w 7600515"/>
              <a:gd name="connsiteY0" fmla="*/ 0 h 10287000"/>
              <a:gd name="connsiteX1" fmla="*/ 7600515 w 7600515"/>
              <a:gd name="connsiteY1" fmla="*/ 0 h 10287000"/>
              <a:gd name="connsiteX2" fmla="*/ 7600515 w 7600515"/>
              <a:gd name="connsiteY2" fmla="*/ 10287000 h 10287000"/>
              <a:gd name="connsiteX3" fmla="*/ 0 w 7600515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15" h="10287000">
                <a:moveTo>
                  <a:pt x="0" y="0"/>
                </a:moveTo>
                <a:lnTo>
                  <a:pt x="7600515" y="0"/>
                </a:lnTo>
                <a:lnTo>
                  <a:pt x="7600515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77687" y="1943100"/>
            <a:ext cx="4938713" cy="2817586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999862" y="1943100"/>
            <a:ext cx="290286" cy="81461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53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6964471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652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7000"/>
            </a:schemeClr>
          </a:solidFill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3483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15208" y="1943100"/>
            <a:ext cx="6657584" cy="1016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029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67340" y="0"/>
            <a:ext cx="15120660" cy="850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2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62971" cy="10287000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2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91440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3030200" y="1640114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130302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3886200" cy="3503386"/>
          </a:xfrm>
          <a:custGeom>
            <a:avLst/>
            <a:gdLst>
              <a:gd name="connsiteX0" fmla="*/ 0 w 3886200"/>
              <a:gd name="connsiteY0" fmla="*/ 0 h 3503386"/>
              <a:gd name="connsiteX1" fmla="*/ 3886200 w 3886200"/>
              <a:gd name="connsiteY1" fmla="*/ 0 h 3503386"/>
              <a:gd name="connsiteX2" fmla="*/ 3886200 w 3886200"/>
              <a:gd name="connsiteY2" fmla="*/ 3503386 h 3503386"/>
              <a:gd name="connsiteX3" fmla="*/ 0 w 3886200"/>
              <a:gd name="connsiteY3" fmla="*/ 3503386 h 350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3503386">
                <a:moveTo>
                  <a:pt x="0" y="0"/>
                </a:moveTo>
                <a:lnTo>
                  <a:pt x="3886200" y="0"/>
                </a:lnTo>
                <a:lnTo>
                  <a:pt x="3886200" y="3503386"/>
                </a:lnTo>
                <a:lnTo>
                  <a:pt x="0" y="3503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2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08422" y="3661231"/>
            <a:ext cx="4332669" cy="3249502"/>
          </a:xfrm>
          <a:custGeom>
            <a:avLst/>
            <a:gdLst>
              <a:gd name="connsiteX0" fmla="*/ 0 w 4332669"/>
              <a:gd name="connsiteY0" fmla="*/ 0 h 3249502"/>
              <a:gd name="connsiteX1" fmla="*/ 4332669 w 4332669"/>
              <a:gd name="connsiteY1" fmla="*/ 0 h 3249502"/>
              <a:gd name="connsiteX2" fmla="*/ 4332669 w 4332669"/>
              <a:gd name="connsiteY2" fmla="*/ 3249502 h 3249502"/>
              <a:gd name="connsiteX3" fmla="*/ 0 w 4332669"/>
              <a:gd name="connsiteY3" fmla="*/ 3249502 h 324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69" h="3249502">
                <a:moveTo>
                  <a:pt x="0" y="0"/>
                </a:moveTo>
                <a:lnTo>
                  <a:pt x="4332669" y="0"/>
                </a:lnTo>
                <a:lnTo>
                  <a:pt x="4332669" y="3249502"/>
                </a:lnTo>
                <a:lnTo>
                  <a:pt x="0" y="32495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60571" y="1204632"/>
            <a:ext cx="6966858" cy="831850"/>
          </a:xfr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latin typeface="+mj-lt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547688"/>
            <a:ext cx="155448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38438"/>
            <a:ext cx="155448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7276-81DD-48A1-9A1E-7007460BE63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000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3662-3F1D-4962-9266-64681CCE40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06D27B-13B7-4DC1-932A-E27462A59065}"/>
              </a:ext>
            </a:extLst>
          </p:cNvPr>
          <p:cNvSpPr/>
          <p:nvPr userDrawn="1"/>
        </p:nvSpPr>
        <p:spPr>
          <a:xfrm>
            <a:off x="0" y="-1"/>
            <a:ext cx="18288000" cy="182880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71"/>
    </p:custDataLst>
    <p:extLst>
      <p:ext uri="{BB962C8B-B14F-4D97-AF65-F5344CB8AC3E}">
        <p14:creationId xmlns:p14="http://schemas.microsoft.com/office/powerpoint/2010/main" val="9494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711" r:id="rId3"/>
    <p:sldLayoutId id="2147483710" r:id="rId4"/>
    <p:sldLayoutId id="2147483697" r:id="rId5"/>
    <p:sldLayoutId id="2147483676" r:id="rId6"/>
    <p:sldLayoutId id="2147483722" r:id="rId7"/>
    <p:sldLayoutId id="2147483675" r:id="rId8"/>
    <p:sldLayoutId id="2147483690" r:id="rId9"/>
    <p:sldLayoutId id="2147483709" r:id="rId10"/>
    <p:sldLayoutId id="2147483691" r:id="rId11"/>
    <p:sldLayoutId id="2147483668" r:id="rId12"/>
    <p:sldLayoutId id="2147483669" r:id="rId13"/>
    <p:sldLayoutId id="2147483729" r:id="rId14"/>
    <p:sldLayoutId id="2147483728" r:id="rId15"/>
    <p:sldLayoutId id="2147483725" r:id="rId16"/>
    <p:sldLayoutId id="2147483724" r:id="rId17"/>
    <p:sldLayoutId id="2147483718" r:id="rId18"/>
    <p:sldLayoutId id="2147483713" r:id="rId19"/>
    <p:sldLayoutId id="2147483705" r:id="rId20"/>
    <p:sldLayoutId id="2147483694" r:id="rId21"/>
    <p:sldLayoutId id="2147483688" r:id="rId22"/>
    <p:sldLayoutId id="2147483689" r:id="rId23"/>
    <p:sldLayoutId id="2147483687" r:id="rId24"/>
    <p:sldLayoutId id="2147483685" r:id="rId25"/>
    <p:sldLayoutId id="2147483677" r:id="rId26"/>
    <p:sldLayoutId id="2147483672" r:id="rId27"/>
    <p:sldLayoutId id="2147483673" r:id="rId28"/>
    <p:sldLayoutId id="2147483671" r:id="rId29"/>
    <p:sldLayoutId id="2147483727" r:id="rId30"/>
    <p:sldLayoutId id="2147483693" r:id="rId31"/>
    <p:sldLayoutId id="2147483686" r:id="rId32"/>
    <p:sldLayoutId id="2147483674" r:id="rId33"/>
    <p:sldLayoutId id="2147483670" r:id="rId34"/>
    <p:sldLayoutId id="2147483692" r:id="rId35"/>
    <p:sldLayoutId id="2147483667" r:id="rId36"/>
    <p:sldLayoutId id="2147483666" r:id="rId37"/>
    <p:sldLayoutId id="2147483680" r:id="rId38"/>
    <p:sldLayoutId id="2147483732" r:id="rId39"/>
    <p:sldLayoutId id="2147483682" r:id="rId40"/>
    <p:sldLayoutId id="2147483681" r:id="rId41"/>
    <p:sldLayoutId id="2147483730" r:id="rId42"/>
    <p:sldLayoutId id="2147483719" r:id="rId43"/>
    <p:sldLayoutId id="2147483716" r:id="rId44"/>
    <p:sldLayoutId id="2147483717" r:id="rId45"/>
    <p:sldLayoutId id="2147483715" r:id="rId46"/>
    <p:sldLayoutId id="2147483708" r:id="rId47"/>
    <p:sldLayoutId id="2147483703" r:id="rId48"/>
    <p:sldLayoutId id="2147483704" r:id="rId49"/>
    <p:sldLayoutId id="2147483702" r:id="rId50"/>
    <p:sldLayoutId id="2147483700" r:id="rId51"/>
    <p:sldLayoutId id="2147483698" r:id="rId52"/>
    <p:sldLayoutId id="2147483696" r:id="rId53"/>
    <p:sldLayoutId id="2147483683" r:id="rId54"/>
    <p:sldLayoutId id="2147483720" r:id="rId55"/>
    <p:sldLayoutId id="2147483721" r:id="rId56"/>
    <p:sldLayoutId id="2147483684" r:id="rId57"/>
    <p:sldLayoutId id="2147483706" r:id="rId58"/>
    <p:sldLayoutId id="2147483726" r:id="rId59"/>
    <p:sldLayoutId id="2147483701" r:id="rId60"/>
    <p:sldLayoutId id="2147483714" r:id="rId61"/>
    <p:sldLayoutId id="2147483699" r:id="rId62"/>
    <p:sldLayoutId id="2147483679" r:id="rId63"/>
    <p:sldLayoutId id="2147483707" r:id="rId64"/>
    <p:sldLayoutId id="2147483661" r:id="rId65"/>
    <p:sldLayoutId id="2147483663" r:id="rId66"/>
    <p:sldLayoutId id="2147483723" r:id="rId67"/>
    <p:sldLayoutId id="2147483695" r:id="rId68"/>
    <p:sldLayoutId id="2147483678" r:id="rId6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129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orient="horz" pos="1224" userDrawn="1">
          <p15:clr>
            <a:srgbClr val="F26B43"/>
          </p15:clr>
        </p15:guide>
        <p15:guide id="5" pos="10656" userDrawn="1">
          <p15:clr>
            <a:srgbClr val="F26B43"/>
          </p15:clr>
        </p15:guide>
        <p15:guide id="6" orient="horz" pos="5256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8" pos="10224" userDrawn="1">
          <p15:clr>
            <a:srgbClr val="F26B43"/>
          </p15:clr>
        </p15:guide>
        <p15:guide id="9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4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06EF78-5C4B-46E8-9608-682D0D982E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935076" y="3561040"/>
            <a:ext cx="7027149" cy="565919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71600" y="3236923"/>
            <a:ext cx="4938713" cy="1016000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WHAT?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4305116"/>
            <a:ext cx="8778240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0BB46"/>
                </a:solidFill>
                <a:latin typeface="Franklin Gothic Demi" panose="020B0703020102020204" pitchFamily="34" charset="0"/>
              </a:rPr>
              <a:t>Sealing the eaves:</a:t>
            </a:r>
            <a:endParaRPr lang="en-US" sz="2400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Can help prevent the water from seeping through roof shingles and underlayment.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Is accomplished using a self-sealing bituminous membrane with a peel-and-stick adhesive backing or a similar product.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31F20"/>
                </a:solidFill>
                <a:latin typeface="Franklin Gothic Book" panose="020B0503020102020204" pitchFamily="34" charset="0"/>
              </a:rPr>
              <a:t>The membrane is installed over the drip edge and before the roofing felt (underlayment).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3E8C36-E744-44E2-97B7-E502D4040295}"/>
              </a:ext>
            </a:extLst>
          </p:cNvPr>
          <p:cNvSpPr/>
          <p:nvPr/>
        </p:nvSpPr>
        <p:spPr>
          <a:xfrm>
            <a:off x="1371600" y="8292477"/>
            <a:ext cx="1470992" cy="12830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6FB255-520D-432F-B2B8-BE5838389013}"/>
              </a:ext>
            </a:extLst>
          </p:cNvPr>
          <p:cNvSpPr/>
          <p:nvPr/>
        </p:nvSpPr>
        <p:spPr>
          <a:xfrm>
            <a:off x="0" y="3236923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035EE0-7544-4A61-9CE6-4119F3D93A7C}"/>
              </a:ext>
            </a:extLst>
          </p:cNvPr>
          <p:cNvSpPr/>
          <p:nvPr/>
        </p:nvSpPr>
        <p:spPr>
          <a:xfrm>
            <a:off x="913743" y="568116"/>
            <a:ext cx="1435673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r>
              <a:rPr lang="en-US" sz="6600" dirty="0">
                <a:latin typeface="Franklin Gothic Heavy" panose="020B0903020102020204" pitchFamily="34" charset="0"/>
              </a:rPr>
              <a:t>ROOFING: SEALING EAVES WITH </a:t>
            </a:r>
            <a:r>
              <a:rPr lang="en-US" sz="6600" dirty="0">
                <a:solidFill>
                  <a:srgbClr val="00853D"/>
                </a:solidFill>
                <a:latin typeface="Franklin Gothic Heavy" panose="020B0903020102020204" pitchFamily="34" charset="0"/>
              </a:rPr>
              <a:t>SELF-SEALING </a:t>
            </a:r>
            <a:r>
              <a:rPr lang="en-US" sz="6600" dirty="0">
                <a:latin typeface="Franklin Gothic Heavy" panose="020B0903020102020204" pitchFamily="34" charset="0"/>
              </a:rPr>
              <a:t>MEMBRANE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B6C210-C668-4628-A3EC-85DB00C66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2170" y="8361215"/>
            <a:ext cx="878276" cy="11856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79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WHY?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6208" y="7185147"/>
            <a:ext cx="11425648" cy="2270533"/>
          </a:xfrm>
          <a:prstGeom prst="rect">
            <a:avLst/>
          </a:prstGeom>
          <a:noFill/>
        </p:spPr>
        <p:txBody>
          <a:bodyPr wrap="square" numCol="2" spcCol="365760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Cold climates present a special challenge to a home's roof.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Freeze-thaw cycles can lead to the formation of ice dams.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Good air sealing of the ceiling plane and/or roof deck can help protect the roof from ice dam damage.</a:t>
            </a:r>
            <a:endParaRPr lang="en-US" sz="2400" dirty="0"/>
          </a:p>
        </p:txBody>
      </p:sp>
      <p:sp>
        <p:nvSpPr>
          <p:cNvPr id="8" name="Freeform 7"/>
          <p:cNvSpPr/>
          <p:nvPr/>
        </p:nvSpPr>
        <p:spPr>
          <a:xfrm flipH="1">
            <a:off x="5105400" y="7229171"/>
            <a:ext cx="45719" cy="2182486"/>
          </a:xfrm>
          <a:custGeom>
            <a:avLst/>
            <a:gdLst>
              <a:gd name="connsiteX0" fmla="*/ 0 w 0"/>
              <a:gd name="connsiteY0" fmla="*/ 0 h 2019300"/>
              <a:gd name="connsiteX1" fmla="*/ 0 w 0"/>
              <a:gd name="connsiteY1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19300">
                <a:moveTo>
                  <a:pt x="0" y="0"/>
                </a:moveTo>
                <a:lnTo>
                  <a:pt x="0" y="2019300"/>
                </a:ln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FF5C54-3D8E-410D-AAF2-40CC50BD5E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9" b="24809"/>
          <a:stretch/>
        </p:blipFill>
        <p:spPr>
          <a:xfrm>
            <a:off x="0" y="179989"/>
            <a:ext cx="18288000" cy="613514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56E9E0-36CC-46E9-89FC-F46DA75A0DBC}"/>
              </a:ext>
            </a:extLst>
          </p:cNvPr>
          <p:cNvSpPr/>
          <p:nvPr/>
        </p:nvSpPr>
        <p:spPr>
          <a:xfrm>
            <a:off x="0" y="7304414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71600" y="-1099106"/>
            <a:ext cx="5885543" cy="3690357"/>
          </a:xfrm>
        </p:spPr>
        <p:txBody>
          <a:bodyPr/>
          <a:lstStyle/>
          <a:p>
            <a:r>
              <a:rPr lang="en-US" dirty="0">
                <a:solidFill>
                  <a:srgbClr val="231F20"/>
                </a:solidFill>
                <a:latin typeface="Franklin Gothic Demi" panose="020B0703020102020204" pitchFamily="34" charset="0"/>
              </a:rPr>
              <a:t>HOW?</a:t>
            </a:r>
            <a:endParaRPr lang="en-GB" dirty="0">
              <a:solidFill>
                <a:srgbClr val="231F2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54071" y="3280349"/>
            <a:ext cx="8479436" cy="5009641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The self-sealing bituminous membrane should be installed on a clean roof deck after the eave drip edge has been installed.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The bituminous membrane should be cut to length. For extremely long eaves, it can be cut into shorter length and applied so that sections overlap in shingle fashion.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The material should be secured in place using a heavy roller. It should lay flat with no gaps, creases, or folds.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BatangChe" panose="02030609000101010101" pitchFamily="49" charset="-127"/>
                <a:cs typeface="Miriam Fixed" panose="020B0509050101010101" pitchFamily="49" charset="-79"/>
              </a:rPr>
              <a:t>The underlayment should be installed directly over the membrane, followed by the rake drip edge.</a:t>
            </a:r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E3D063E-8B60-4459-9B04-AF93503055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71600" y="3417184"/>
            <a:ext cx="6052211" cy="48728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B6EBFF-E462-44B3-8430-95CAE02BF031}"/>
              </a:ext>
            </a:extLst>
          </p:cNvPr>
          <p:cNvSpPr/>
          <p:nvPr/>
        </p:nvSpPr>
        <p:spPr>
          <a:xfrm>
            <a:off x="0" y="1660358"/>
            <a:ext cx="290286" cy="814614"/>
          </a:xfrm>
          <a:prstGeom prst="rect">
            <a:avLst/>
          </a:prstGeom>
          <a:solidFill>
            <a:srgbClr val="008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530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E0uE9vQ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OLD-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BB1B"/>
      </a:accent1>
      <a:accent2>
        <a:srgbClr val="20242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2851</TotalTime>
  <Words>408</Words>
  <Application>Microsoft Office PowerPoint</Application>
  <PresentationFormat>Custom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Franklin Gothic Demi</vt:lpstr>
      <vt:lpstr>Franklin Gothic Heavy</vt:lpstr>
      <vt:lpstr>Lato</vt:lpstr>
      <vt:lpstr>Franklin Gothic Book</vt:lpstr>
      <vt:lpstr>Arial</vt:lpstr>
      <vt:lpstr>Lato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svs-design</dc:creator>
  <cp:lastModifiedBy>Kiolbasa, Edward J</cp:lastModifiedBy>
  <cp:revision>319</cp:revision>
  <dcterms:created xsi:type="dcterms:W3CDTF">2017-04-03T13:46:27Z</dcterms:created>
  <dcterms:modified xsi:type="dcterms:W3CDTF">2022-05-04T04:54:17Z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5C3D7148-5556-4E2D-ADE9-5E0F46984693</vt:lpwstr>
  </property>
  <property fmtid="{D5CDD505-2E9C-101B-9397-08002B2CF9AE}" pid="3" name="ArticulatePath">
    <vt:lpwstr>BOLD - Powerpoint Presentation Template-Color 2</vt:lpwstr>
  </property>
</Properties>
</file>