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sldIdLst>
    <p:sldId id="258" r:id="rId2"/>
    <p:sldId id="280" r:id="rId3"/>
    <p:sldId id="281"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Book" panose="020B0503020102020204" pitchFamily="34" charset="0"/>
      <p:regular r:id="rId10"/>
      <p:italic r:id="rId11"/>
    </p:embeddedFont>
    <p:embeddedFont>
      <p:font typeface="Franklin Gothic Demi" panose="020B0703020102020204" pitchFamily="34" charset="0"/>
      <p:regular r:id="rId12"/>
      <p:italic r:id="rId13"/>
    </p:embeddedFont>
    <p:embeddedFont>
      <p:font typeface="Franklin Gothic Heavy" panose="020B0903020102020204" pitchFamily="34" charset="0"/>
      <p:regular r:id="rId14"/>
      <p:italic r:id="rId15"/>
    </p:embeddedFont>
    <p:embeddedFont>
      <p:font typeface="Lato" panose="020F0502020204030203" pitchFamily="34" charset="0"/>
      <p:regular r:id="rId16"/>
      <p:bold r:id="rId17"/>
      <p:italic r:id="rId18"/>
      <p:boldItalic r:id="rId19"/>
    </p:embeddedFont>
    <p:embeddedFont>
      <p:font typeface="Lato Black" panose="020F0A02020204030203" pitchFamily="34" charset="0"/>
      <p:bold r:id="rId20"/>
      <p:boldItalic r:id="rId21"/>
    </p:embeddedFont>
  </p:embeddedFontLst>
  <p:custDataLst>
    <p:tags r:id="rId22"/>
  </p:custData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 userDrawn="1">
          <p15:clr>
            <a:srgbClr val="A4A3A4"/>
          </p15:clr>
        </p15:guide>
        <p15:guide id="2" pos="5760" userDrawn="1">
          <p15:clr>
            <a:srgbClr val="A4A3A4"/>
          </p15:clr>
        </p15:guide>
        <p15:guide id="3" orient="horz" pos="33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1F20"/>
    <a:srgbClr val="515B65"/>
    <a:srgbClr val="00853D"/>
    <a:srgbClr val="60BB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94" autoAdjust="0"/>
    <p:restoredTop sz="75259" autoAdjust="0"/>
  </p:normalViewPr>
  <p:slideViewPr>
    <p:cSldViewPr snapToGrid="0">
      <p:cViewPr varScale="1">
        <p:scale>
          <a:sx n="63" d="100"/>
          <a:sy n="63" d="100"/>
        </p:scale>
        <p:origin x="472" y="76"/>
      </p:cViewPr>
      <p:guideLst>
        <p:guide orient="horz" pos="120"/>
        <p:guide pos="5760"/>
        <p:guide orient="horz" pos="3340"/>
      </p:guideLst>
    </p:cSldViewPr>
  </p:slideViewPr>
  <p:notesTextViewPr>
    <p:cViewPr>
      <p:scale>
        <a:sx n="1" d="1"/>
        <a:sy n="1" d="1"/>
      </p:scale>
      <p:origin x="0" y="0"/>
    </p:cViewPr>
  </p:notesTextViewPr>
  <p:sorterViewPr>
    <p:cViewPr>
      <p:scale>
        <a:sx n="100" d="100"/>
        <a:sy n="100" d="100"/>
      </p:scale>
      <p:origin x="0" y="-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viewProps" Target="viewProp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presProps" Target="pres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772D4-0942-46BC-B4FD-30CBBA19879A}" type="datetimeFigureOut">
              <a:rPr lang="en-US" smtClean="0"/>
              <a:t>1/26/2022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A85D2-0598-4C46-8D39-3E4A20E5256C}" type="slidenum">
              <a:rPr lang="en-US" smtClean="0"/>
              <a:t>‹#›</a:t>
            </a:fld>
            <a:endParaRPr lang="en-US"/>
          </a:p>
        </p:txBody>
      </p:sp>
    </p:spTree>
    <p:extLst>
      <p:ext uri="{BB962C8B-B14F-4D97-AF65-F5344CB8AC3E}">
        <p14:creationId xmlns:p14="http://schemas.microsoft.com/office/powerpoint/2010/main" val="360852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grade needs to slope away from the house to protect the home’s foundation.</a:t>
            </a:r>
          </a:p>
        </p:txBody>
      </p:sp>
      <p:sp>
        <p:nvSpPr>
          <p:cNvPr id="4" name="Slide Number Placeholder 3"/>
          <p:cNvSpPr>
            <a:spLocks noGrp="1"/>
          </p:cNvSpPr>
          <p:nvPr>
            <p:ph type="sldNum" sz="quarter" idx="10"/>
          </p:nvPr>
        </p:nvSpPr>
        <p:spPr/>
        <p:txBody>
          <a:bodyPr/>
          <a:lstStyle/>
          <a:p>
            <a:fld id="{2A8A85D2-0598-4C46-8D39-3E4A20E5256C}" type="slidenum">
              <a:rPr lang="en-US" smtClean="0"/>
              <a:t>1</a:t>
            </a:fld>
            <a:endParaRPr lang="en-US"/>
          </a:p>
        </p:txBody>
      </p:sp>
    </p:spTree>
    <p:extLst>
      <p:ext uri="{BB962C8B-B14F-4D97-AF65-F5344CB8AC3E}">
        <p14:creationId xmlns:p14="http://schemas.microsoft.com/office/powerpoint/2010/main" val="72212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Stormwater can cause sizeable damage to a home, and building materials that are allowed to remain damp or saturated for long periods of time will eventually fail. One of the ways to protect the home’s foundation is to properly grade the site so water drains away from the home on all sides and damp-proof the exterior of foundation walls.</a:t>
            </a:r>
          </a:p>
        </p:txBody>
      </p:sp>
      <p:sp>
        <p:nvSpPr>
          <p:cNvPr id="4" name="Slide Number Placeholder 3"/>
          <p:cNvSpPr>
            <a:spLocks noGrp="1"/>
          </p:cNvSpPr>
          <p:nvPr>
            <p:ph type="sldNum" sz="quarter" idx="10"/>
          </p:nvPr>
        </p:nvSpPr>
        <p:spPr/>
        <p:txBody>
          <a:bodyPr/>
          <a:lstStyle/>
          <a:p>
            <a:fld id="{2A8A85D2-0598-4C46-8D39-3E4A20E5256C}" type="slidenum">
              <a:rPr lang="en-US" smtClean="0"/>
              <a:t>2</a:t>
            </a:fld>
            <a:endParaRPr lang="en-US"/>
          </a:p>
        </p:txBody>
      </p:sp>
    </p:spTree>
    <p:extLst>
      <p:ext uri="{BB962C8B-B14F-4D97-AF65-F5344CB8AC3E}">
        <p14:creationId xmlns:p14="http://schemas.microsoft.com/office/powerpoint/2010/main" val="425871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Construct the foundation and grade the site so that water drains away from the house on all sides. To guide stormwater runoff away from the foundation:</a:t>
            </a:r>
          </a:p>
          <a:p>
            <a:endParaRPr lang="en-US" dirty="0"/>
          </a:p>
          <a:p>
            <a:pPr marL="171450" indent="-171450">
              <a:buFont typeface="Arial" panose="020B0604020202020204" pitchFamily="34" charset="0"/>
              <a:buChar char="•"/>
            </a:pPr>
            <a:r>
              <a:rPr lang="en-US" dirty="0"/>
              <a:t>Slope the final grade away from the house (at minimum 0.5 inch per foot for 10 feet). </a:t>
            </a:r>
          </a:p>
          <a:p>
            <a:pPr marL="628650" lvl="1" indent="-171450">
              <a:buFont typeface="Arial" panose="020B0604020202020204" pitchFamily="34" charset="0"/>
              <a:buChar char="•"/>
            </a:pPr>
            <a:r>
              <a:rPr lang="en-US" dirty="0"/>
              <a:t>If necessary, grade to build up the site before construction to create a slope that will carry water down and away from the foundation from all sides. </a:t>
            </a:r>
          </a:p>
          <a:p>
            <a:pPr marL="628650" lvl="1" indent="-171450">
              <a:buFont typeface="Arial" panose="020B0604020202020204" pitchFamily="34" charset="0"/>
              <a:buChar char="•"/>
            </a:pPr>
            <a:r>
              <a:rPr lang="en-US" dirty="0"/>
              <a:t>Excavate, then install foundation footings, stem wall, and slab. Put in footing drain pipe, waterproofing, and exterior insulation.</a:t>
            </a:r>
          </a:p>
          <a:p>
            <a:pPr marL="628650" lvl="1" indent="-171450">
              <a:buFont typeface="Arial" panose="020B0604020202020204" pitchFamily="34" charset="0"/>
              <a:buChar char="•"/>
            </a:pPr>
            <a:r>
              <a:rPr lang="en-US" dirty="0"/>
              <a:t>After construction, backfill to the foundation walls, grade the slope, cap the top layer of the grade with 2 to 4 inches of silty clay, and mechanically compact (tamp) the soils to prevent settling.</a:t>
            </a:r>
          </a:p>
          <a:p>
            <a:endParaRPr lang="en-US" dirty="0"/>
          </a:p>
          <a:p>
            <a:r>
              <a:rPr lang="en-US" dirty="0"/>
              <a:t>Tamping is not required if either proper drainage can be achieved using non-settling compact soils (a certified hydrologist, soil scientist, or engineer would decide this) or the builder has scheduled a site visit to provide in-fill and final grading after settling may have happened (e.g., after the first rainy season). Per ENERGY STAR, if setbacks limit the space to less than 10 feet, install either swales or drains designed to conduct water away from the foundation.</a:t>
            </a:r>
          </a:p>
        </p:txBody>
      </p:sp>
      <p:sp>
        <p:nvSpPr>
          <p:cNvPr id="4" name="Slide Number Placeholder 3"/>
          <p:cNvSpPr>
            <a:spLocks noGrp="1"/>
          </p:cNvSpPr>
          <p:nvPr>
            <p:ph type="sldNum" sz="quarter" idx="10"/>
          </p:nvPr>
        </p:nvSpPr>
        <p:spPr/>
        <p:txBody>
          <a:bodyPr/>
          <a:lstStyle/>
          <a:p>
            <a:fld id="{2A8A85D2-0598-4C46-8D39-3E4A20E5256C}" type="slidenum">
              <a:rPr lang="en-US" smtClean="0"/>
              <a:t>3</a:t>
            </a:fld>
            <a:endParaRPr lang="en-US"/>
          </a:p>
        </p:txBody>
      </p:sp>
    </p:spTree>
    <p:extLst>
      <p:ext uri="{BB962C8B-B14F-4D97-AF65-F5344CB8AC3E}">
        <p14:creationId xmlns:p14="http://schemas.microsoft.com/office/powerpoint/2010/main" val="632300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87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
        <p:nvSpPr>
          <p:cNvPr id="9" name="Picture Placeholder 8"/>
          <p:cNvSpPr>
            <a:spLocks noGrp="1"/>
          </p:cNvSpPr>
          <p:nvPr>
            <p:ph type="pic" sz="quarter" idx="12"/>
          </p:nvPr>
        </p:nvSpPr>
        <p:spPr>
          <a:xfrm>
            <a:off x="4634754" y="5201957"/>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3"/>
          </p:nvPr>
        </p:nvSpPr>
        <p:spPr>
          <a:xfrm>
            <a:off x="11068050" y="3771900"/>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4"/>
          </p:nvPr>
        </p:nvSpPr>
        <p:spPr>
          <a:xfrm>
            <a:off x="11068050" y="663201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77114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1371600" y="7512050"/>
            <a:ext cx="6006230"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27625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81199" y="2656114"/>
            <a:ext cx="6611257" cy="4233636"/>
          </a:xfrm>
          <a:custGeom>
            <a:avLst/>
            <a:gdLst>
              <a:gd name="connsiteX0" fmla="*/ 0 w 5829300"/>
              <a:gd name="connsiteY0" fmla="*/ 0 h 3594100"/>
              <a:gd name="connsiteX1" fmla="*/ 5829300 w 5829300"/>
              <a:gd name="connsiteY1" fmla="*/ 0 h 3594100"/>
              <a:gd name="connsiteX2" fmla="*/ 5829300 w 5829300"/>
              <a:gd name="connsiteY2" fmla="*/ 3594100 h 3594100"/>
              <a:gd name="connsiteX3" fmla="*/ 0 w 5829300"/>
              <a:gd name="connsiteY3" fmla="*/ 3594100 h 3594100"/>
            </a:gdLst>
            <a:ahLst/>
            <a:cxnLst>
              <a:cxn ang="0">
                <a:pos x="connsiteX0" y="connsiteY0"/>
              </a:cxn>
              <a:cxn ang="0">
                <a:pos x="connsiteX1" y="connsiteY1"/>
              </a:cxn>
              <a:cxn ang="0">
                <a:pos x="connsiteX2" y="connsiteY2"/>
              </a:cxn>
              <a:cxn ang="0">
                <a:pos x="connsiteX3" y="connsiteY3"/>
              </a:cxn>
            </a:cxnLst>
            <a:rect l="l" t="t" r="r" b="b"/>
            <a:pathLst>
              <a:path w="5829300" h="3594100">
                <a:moveTo>
                  <a:pt x="0" y="0"/>
                </a:moveTo>
                <a:lnTo>
                  <a:pt x="5829300" y="0"/>
                </a:lnTo>
                <a:lnTo>
                  <a:pt x="5829300" y="3594100"/>
                </a:lnTo>
                <a:lnTo>
                  <a:pt x="0" y="3594100"/>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Rectangle 1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545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12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158513" y="0"/>
            <a:ext cx="9129486" cy="10287000"/>
          </a:xfrm>
          <a:custGeom>
            <a:avLst/>
            <a:gdLst>
              <a:gd name="connsiteX0" fmla="*/ 0 w 9129486"/>
              <a:gd name="connsiteY0" fmla="*/ 0 h 10287000"/>
              <a:gd name="connsiteX1" fmla="*/ 9129486 w 9129486"/>
              <a:gd name="connsiteY1" fmla="*/ 0 h 10287000"/>
              <a:gd name="connsiteX2" fmla="*/ 9129486 w 9129486"/>
              <a:gd name="connsiteY2" fmla="*/ 10287000 h 10287000"/>
              <a:gd name="connsiteX3" fmla="*/ 0 w 912948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29486" h="10287000">
                <a:moveTo>
                  <a:pt x="0" y="0"/>
                </a:moveTo>
                <a:lnTo>
                  <a:pt x="9129486" y="0"/>
                </a:lnTo>
                <a:lnTo>
                  <a:pt x="9129486" y="10287000"/>
                </a:lnTo>
                <a:lnTo>
                  <a:pt x="0" y="10287000"/>
                </a:lnTo>
                <a:close/>
              </a:path>
            </a:pathLst>
          </a:custGeom>
          <a:solidFill>
            <a:schemeClr val="bg1">
              <a:lumMod val="95000"/>
              <a:alpha val="76000"/>
            </a:schemeClr>
          </a:solidFill>
        </p:spPr>
        <p:txBody>
          <a:bodyPr wrap="square">
            <a:noAutofit/>
          </a:bodyPr>
          <a:lstStyle/>
          <a:p>
            <a:endParaRPr lang="en-GB"/>
          </a:p>
        </p:txBody>
      </p:sp>
      <p:sp>
        <p:nvSpPr>
          <p:cNvPr id="16" name="Chart Placeholder 5"/>
          <p:cNvSpPr>
            <a:spLocks noGrp="1"/>
          </p:cNvSpPr>
          <p:nvPr>
            <p:ph type="chart" sz="quarter" idx="13"/>
          </p:nvPr>
        </p:nvSpPr>
        <p:spPr>
          <a:xfrm>
            <a:off x="2525485" y="2757714"/>
            <a:ext cx="6255658" cy="5863771"/>
          </a:xfrm>
        </p:spPr>
        <p:txBody>
          <a:bodyPr/>
          <a:lstStyle/>
          <a:p>
            <a:endParaRPr lang="en-GB"/>
          </a:p>
        </p:txBody>
      </p:sp>
    </p:spTree>
    <p:extLst>
      <p:ext uri="{BB962C8B-B14F-4D97-AF65-F5344CB8AC3E}">
        <p14:creationId xmlns:p14="http://schemas.microsoft.com/office/powerpoint/2010/main" val="306196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137160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58952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3807441" y="2452916"/>
            <a:ext cx="3108959" cy="2924629"/>
          </a:xfrm>
          <a:custGeom>
            <a:avLst/>
            <a:gdLst>
              <a:gd name="connsiteX0" fmla="*/ 0 w 3108959"/>
              <a:gd name="connsiteY0" fmla="*/ 0 h 2924629"/>
              <a:gd name="connsiteX1" fmla="*/ 3108959 w 3108959"/>
              <a:gd name="connsiteY1" fmla="*/ 0 h 2924629"/>
              <a:gd name="connsiteX2" fmla="*/ 3108959 w 3108959"/>
              <a:gd name="connsiteY2" fmla="*/ 2924629 h 2924629"/>
              <a:gd name="connsiteX3" fmla="*/ 0 w 3108959"/>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59" h="2924629">
                <a:moveTo>
                  <a:pt x="0" y="0"/>
                </a:moveTo>
                <a:lnTo>
                  <a:pt x="3108959" y="0"/>
                </a:lnTo>
                <a:lnTo>
                  <a:pt x="3108959" y="2924629"/>
                </a:lnTo>
                <a:lnTo>
                  <a:pt x="0" y="292462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93593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337383" y="2936352"/>
            <a:ext cx="3621309" cy="3609589"/>
          </a:xfrm>
          <a:custGeom>
            <a:avLst/>
            <a:gdLst>
              <a:gd name="connsiteX0" fmla="*/ 0 w 3621309"/>
              <a:gd name="connsiteY0" fmla="*/ 0 h 3609589"/>
              <a:gd name="connsiteX1" fmla="*/ 3621309 w 3621309"/>
              <a:gd name="connsiteY1" fmla="*/ 0 h 3609589"/>
              <a:gd name="connsiteX2" fmla="*/ 3621309 w 3621309"/>
              <a:gd name="connsiteY2" fmla="*/ 3609589 h 3609589"/>
              <a:gd name="connsiteX3" fmla="*/ 0 w 3621309"/>
              <a:gd name="connsiteY3" fmla="*/ 3609589 h 3609589"/>
            </a:gdLst>
            <a:ahLst/>
            <a:cxnLst>
              <a:cxn ang="0">
                <a:pos x="connsiteX0" y="connsiteY0"/>
              </a:cxn>
              <a:cxn ang="0">
                <a:pos x="connsiteX1" y="connsiteY1"/>
              </a:cxn>
              <a:cxn ang="0">
                <a:pos x="connsiteX2" y="connsiteY2"/>
              </a:cxn>
              <a:cxn ang="0">
                <a:pos x="connsiteX3" y="connsiteY3"/>
              </a:cxn>
            </a:cxnLst>
            <a:rect l="l" t="t" r="r" b="b"/>
            <a:pathLst>
              <a:path w="3621309" h="3609589">
                <a:moveTo>
                  <a:pt x="0" y="0"/>
                </a:moveTo>
                <a:lnTo>
                  <a:pt x="3621309" y="0"/>
                </a:lnTo>
                <a:lnTo>
                  <a:pt x="3621309" y="3609589"/>
                </a:lnTo>
                <a:lnTo>
                  <a:pt x="0" y="360958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27021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4310743" y="3381828"/>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997372"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84000"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069758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4889500" y="2353608"/>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99531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20849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634754" y="1620745"/>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0" name="Picture Placeholder 9"/>
          <p:cNvSpPr>
            <a:spLocks noGrp="1"/>
          </p:cNvSpPr>
          <p:nvPr>
            <p:ph type="pic" sz="quarter" idx="11"/>
          </p:nvPr>
        </p:nvSpPr>
        <p:spPr>
          <a:xfrm>
            <a:off x="4634754" y="4480859"/>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2"/>
          </p:nvPr>
        </p:nvSpPr>
        <p:spPr>
          <a:xfrm>
            <a:off x="11068050" y="3050802"/>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69487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452434" y="257501"/>
            <a:ext cx="6699705" cy="10029499"/>
          </a:xfrm>
          <a:custGeom>
            <a:avLst/>
            <a:gdLst>
              <a:gd name="connsiteX0" fmla="*/ 0 w 6699705"/>
              <a:gd name="connsiteY0" fmla="*/ 0 h 10029499"/>
              <a:gd name="connsiteX1" fmla="*/ 6699705 w 6699705"/>
              <a:gd name="connsiteY1" fmla="*/ 0 h 10029499"/>
              <a:gd name="connsiteX2" fmla="*/ 6699705 w 6699705"/>
              <a:gd name="connsiteY2" fmla="*/ 10029499 h 10029499"/>
              <a:gd name="connsiteX3" fmla="*/ 0 w 6699705"/>
              <a:gd name="connsiteY3" fmla="*/ 10029499 h 10029499"/>
            </a:gdLst>
            <a:ahLst/>
            <a:cxnLst>
              <a:cxn ang="0">
                <a:pos x="connsiteX0" y="connsiteY0"/>
              </a:cxn>
              <a:cxn ang="0">
                <a:pos x="connsiteX1" y="connsiteY1"/>
              </a:cxn>
              <a:cxn ang="0">
                <a:pos x="connsiteX2" y="connsiteY2"/>
              </a:cxn>
              <a:cxn ang="0">
                <a:pos x="connsiteX3" y="connsiteY3"/>
              </a:cxn>
            </a:cxnLst>
            <a:rect l="l" t="t" r="r" b="b"/>
            <a:pathLst>
              <a:path w="6699705" h="10029499">
                <a:moveTo>
                  <a:pt x="0" y="0"/>
                </a:moveTo>
                <a:lnTo>
                  <a:pt x="6699705" y="0"/>
                </a:lnTo>
                <a:lnTo>
                  <a:pt x="6699705" y="10029499"/>
                </a:lnTo>
                <a:lnTo>
                  <a:pt x="0" y="10029499"/>
                </a:lnTo>
                <a:close/>
              </a:path>
            </a:pathLst>
          </a:custGeom>
        </p:spPr>
        <p:txBody>
          <a:bodyPr wrap="square">
            <a:noAutofit/>
          </a:bodyPr>
          <a:lstStyle/>
          <a:p>
            <a:endParaRPr lang="en-GB"/>
          </a:p>
        </p:txBody>
      </p:sp>
    </p:spTree>
    <p:extLst>
      <p:ext uri="{BB962C8B-B14F-4D97-AF65-F5344CB8AC3E}">
        <p14:creationId xmlns:p14="http://schemas.microsoft.com/office/powerpoint/2010/main" val="306735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3"/>
          </p:nvPr>
        </p:nvSpPr>
        <p:spPr>
          <a:xfrm>
            <a:off x="12776200" y="2997199"/>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43164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1371600"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42220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70725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99229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839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86162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114667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143171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23" name="Rectangle 22"/>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434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1943100"/>
            <a:ext cx="15544800" cy="5384800"/>
          </a:xfrm>
          <a:custGeom>
            <a:avLst/>
            <a:gdLst>
              <a:gd name="connsiteX0" fmla="*/ 0 w 15544800"/>
              <a:gd name="connsiteY0" fmla="*/ 0 h 5384800"/>
              <a:gd name="connsiteX1" fmla="*/ 15544800 w 15544800"/>
              <a:gd name="connsiteY1" fmla="*/ 0 h 5384800"/>
              <a:gd name="connsiteX2" fmla="*/ 15544800 w 15544800"/>
              <a:gd name="connsiteY2" fmla="*/ 5384800 h 5384800"/>
              <a:gd name="connsiteX3" fmla="*/ 0 w 15544800"/>
              <a:gd name="connsiteY3" fmla="*/ 5384800 h 5384800"/>
            </a:gdLst>
            <a:ahLst/>
            <a:cxnLst>
              <a:cxn ang="0">
                <a:pos x="connsiteX0" y="connsiteY0"/>
              </a:cxn>
              <a:cxn ang="0">
                <a:pos x="connsiteX1" y="connsiteY1"/>
              </a:cxn>
              <a:cxn ang="0">
                <a:pos x="connsiteX2" y="connsiteY2"/>
              </a:cxn>
              <a:cxn ang="0">
                <a:pos x="connsiteX3" y="connsiteY3"/>
              </a:cxn>
            </a:cxnLst>
            <a:rect l="l" t="t" r="r" b="b"/>
            <a:pathLst>
              <a:path w="15544800" h="5384800">
                <a:moveTo>
                  <a:pt x="0" y="0"/>
                </a:moveTo>
                <a:lnTo>
                  <a:pt x="15544800" y="0"/>
                </a:lnTo>
                <a:lnTo>
                  <a:pt x="15544800" y="5384800"/>
                </a:lnTo>
                <a:lnTo>
                  <a:pt x="0" y="538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085181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939789" y="2959099"/>
            <a:ext cx="4864100" cy="4559300"/>
          </a:xfrm>
          <a:custGeom>
            <a:avLst/>
            <a:gdLst>
              <a:gd name="connsiteX0" fmla="*/ 0 w 4864100"/>
              <a:gd name="connsiteY0" fmla="*/ 0 h 4559300"/>
              <a:gd name="connsiteX1" fmla="*/ 4864100 w 4864100"/>
              <a:gd name="connsiteY1" fmla="*/ 0 h 4559300"/>
              <a:gd name="connsiteX2" fmla="*/ 4864100 w 4864100"/>
              <a:gd name="connsiteY2" fmla="*/ 4559300 h 4559300"/>
              <a:gd name="connsiteX3" fmla="*/ 0 w 4864100"/>
              <a:gd name="connsiteY3" fmla="*/ 4559300 h 4559300"/>
            </a:gdLst>
            <a:ahLst/>
            <a:cxnLst>
              <a:cxn ang="0">
                <a:pos x="connsiteX0" y="connsiteY0"/>
              </a:cxn>
              <a:cxn ang="0">
                <a:pos x="connsiteX1" y="connsiteY1"/>
              </a:cxn>
              <a:cxn ang="0">
                <a:pos x="connsiteX2" y="connsiteY2"/>
              </a:cxn>
              <a:cxn ang="0">
                <a:pos x="connsiteX3" y="connsiteY3"/>
              </a:cxn>
            </a:cxnLst>
            <a:rect l="l" t="t" r="r" b="b"/>
            <a:pathLst>
              <a:path w="4864100" h="4559300">
                <a:moveTo>
                  <a:pt x="0" y="0"/>
                </a:moveTo>
                <a:lnTo>
                  <a:pt x="4864100" y="0"/>
                </a:lnTo>
                <a:lnTo>
                  <a:pt x="4864100" y="4559300"/>
                </a:lnTo>
                <a:lnTo>
                  <a:pt x="0" y="4559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296355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2264229"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6908800"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11553371"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2264228"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6" name="Picture Placeholder 25"/>
          <p:cNvSpPr>
            <a:spLocks noGrp="1"/>
          </p:cNvSpPr>
          <p:nvPr>
            <p:ph type="pic" sz="quarter" idx="16"/>
          </p:nvPr>
        </p:nvSpPr>
        <p:spPr>
          <a:xfrm>
            <a:off x="6908799"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9" name="Picture Placeholder 28"/>
          <p:cNvSpPr>
            <a:spLocks noGrp="1"/>
          </p:cNvSpPr>
          <p:nvPr>
            <p:ph type="pic" sz="quarter" idx="17"/>
          </p:nvPr>
        </p:nvSpPr>
        <p:spPr>
          <a:xfrm>
            <a:off x="11553370"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30" name="Rectangle 2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93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6799949"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560291"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20" name="Rectangle 1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8465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1634149" y="2723817"/>
            <a:ext cx="10479315"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0" name="Rectangle 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8078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951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11068050"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824283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3" name="Chart Placeholder 2"/>
          <p:cNvSpPr>
            <a:spLocks noGrp="1"/>
          </p:cNvSpPr>
          <p:nvPr>
            <p:ph type="chart" sz="quarter" idx="12"/>
          </p:nvPr>
        </p:nvSpPr>
        <p:spPr>
          <a:xfrm>
            <a:off x="9681028" y="3077029"/>
            <a:ext cx="7235371" cy="5266871"/>
          </a:xfrm>
        </p:spPr>
        <p:txBody>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886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17"/>
          <p:cNvSpPr>
            <a:spLocks noGrp="1"/>
          </p:cNvSpPr>
          <p:nvPr>
            <p:ph type="pic" sz="quarter" idx="12"/>
          </p:nvPr>
        </p:nvSpPr>
        <p:spPr>
          <a:xfrm>
            <a:off x="13715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3"/>
          </p:nvPr>
        </p:nvSpPr>
        <p:spPr>
          <a:xfrm>
            <a:off x="398552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4"/>
          </p:nvPr>
        </p:nvSpPr>
        <p:spPr>
          <a:xfrm>
            <a:off x="659944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5" name="Picture Placeholder 24"/>
          <p:cNvSpPr>
            <a:spLocks noGrp="1"/>
          </p:cNvSpPr>
          <p:nvPr>
            <p:ph type="pic" sz="quarter" idx="15"/>
          </p:nvPr>
        </p:nvSpPr>
        <p:spPr>
          <a:xfrm>
            <a:off x="921336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8" name="Picture Placeholder 27"/>
          <p:cNvSpPr>
            <a:spLocks noGrp="1"/>
          </p:cNvSpPr>
          <p:nvPr>
            <p:ph type="pic" sz="quarter" idx="16"/>
          </p:nvPr>
        </p:nvSpPr>
        <p:spPr>
          <a:xfrm>
            <a:off x="1182727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31" name="Picture Placeholder 30"/>
          <p:cNvSpPr>
            <a:spLocks noGrp="1"/>
          </p:cNvSpPr>
          <p:nvPr>
            <p:ph type="pic" sz="quarter" idx="17"/>
          </p:nvPr>
        </p:nvSpPr>
        <p:spPr>
          <a:xfrm>
            <a:off x="144411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84726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33083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461249"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141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36996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3178629"/>
            <a:ext cx="18288000" cy="7108372"/>
          </a:xfrm>
          <a:custGeom>
            <a:avLst/>
            <a:gdLst>
              <a:gd name="connsiteX0" fmla="*/ 0 w 18288000"/>
              <a:gd name="connsiteY0" fmla="*/ 0 h 6193971"/>
              <a:gd name="connsiteX1" fmla="*/ 18288000 w 18288000"/>
              <a:gd name="connsiteY1" fmla="*/ 0 h 6193971"/>
              <a:gd name="connsiteX2" fmla="*/ 18288000 w 18288000"/>
              <a:gd name="connsiteY2" fmla="*/ 6193971 h 6193971"/>
              <a:gd name="connsiteX3" fmla="*/ 0 w 18288000"/>
              <a:gd name="connsiteY3" fmla="*/ 6193971 h 6193971"/>
            </a:gdLst>
            <a:ahLst/>
            <a:cxnLst>
              <a:cxn ang="0">
                <a:pos x="connsiteX0" y="connsiteY0"/>
              </a:cxn>
              <a:cxn ang="0">
                <a:pos x="connsiteX1" y="connsiteY1"/>
              </a:cxn>
              <a:cxn ang="0">
                <a:pos x="connsiteX2" y="connsiteY2"/>
              </a:cxn>
              <a:cxn ang="0">
                <a:pos x="connsiteX3" y="connsiteY3"/>
              </a:cxn>
            </a:cxnLst>
            <a:rect l="l" t="t" r="r" b="b"/>
            <a:pathLst>
              <a:path w="18288000" h="6193971">
                <a:moveTo>
                  <a:pt x="0" y="0"/>
                </a:moveTo>
                <a:lnTo>
                  <a:pt x="18288000" y="0"/>
                </a:lnTo>
                <a:lnTo>
                  <a:pt x="18288000" y="6193971"/>
                </a:lnTo>
                <a:lnTo>
                  <a:pt x="0" y="6193971"/>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19" name="Rectangle 18"/>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78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781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81679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25240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8167918" y="56514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12524018" y="5651500"/>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637047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752600" y="0"/>
            <a:ext cx="10025063" cy="10287000"/>
          </a:xfrm>
          <a:solidFill>
            <a:schemeClr val="bg1">
              <a:lumMod val="95000"/>
              <a:alpha val="78000"/>
            </a:schemeClr>
          </a:solidFill>
        </p:spPr>
        <p:txBody>
          <a:bodyPr/>
          <a:lstStyle>
            <a:lvl1pPr algn="r">
              <a:defRPr/>
            </a:lvl1pPr>
          </a:lstStyle>
          <a:p>
            <a:endParaRPr lang="en-GB"/>
          </a:p>
        </p:txBody>
      </p:sp>
    </p:spTree>
    <p:extLst>
      <p:ext uri="{BB962C8B-B14F-4D97-AF65-F5344CB8AC3E}">
        <p14:creationId xmlns:p14="http://schemas.microsoft.com/office/powerpoint/2010/main" val="1790460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5661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371600" y="1943100"/>
            <a:ext cx="4938713"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Tree>
    <p:custDataLst>
      <p:tags r:id="rId1"/>
    </p:custDataLst>
    <p:extLst>
      <p:ext uri="{BB962C8B-B14F-4D97-AF65-F5344CB8AC3E}">
        <p14:creationId xmlns:p14="http://schemas.microsoft.com/office/powerpoint/2010/main" val="956881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6176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948229" y="0"/>
            <a:ext cx="4339771" cy="10287000"/>
          </a:xfrm>
          <a:custGeom>
            <a:avLst/>
            <a:gdLst>
              <a:gd name="connsiteX0" fmla="*/ 0 w 4339771"/>
              <a:gd name="connsiteY0" fmla="*/ 0 h 10287000"/>
              <a:gd name="connsiteX1" fmla="*/ 4339771 w 4339771"/>
              <a:gd name="connsiteY1" fmla="*/ 0 h 10287000"/>
              <a:gd name="connsiteX2" fmla="*/ 4339771 w 4339771"/>
              <a:gd name="connsiteY2" fmla="*/ 10287000 h 10287000"/>
              <a:gd name="connsiteX3" fmla="*/ 0 w 4339771"/>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4339771" h="10287000">
                <a:moveTo>
                  <a:pt x="0" y="0"/>
                </a:moveTo>
                <a:lnTo>
                  <a:pt x="4339771" y="0"/>
                </a:lnTo>
                <a:lnTo>
                  <a:pt x="4339771" y="10287000"/>
                </a:lnTo>
                <a:lnTo>
                  <a:pt x="0" y="10287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46449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4634754"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70335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637391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101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4472214"/>
          </a:xfrm>
        </p:spPr>
        <p:txBody>
          <a:bodyPr>
            <a:normAutofit/>
          </a:bodyPr>
          <a:lstStyle>
            <a:lvl1pPr marL="0" indent="0">
              <a:buNone/>
              <a:defRPr sz="6000">
                <a:solidFill>
                  <a:schemeClr val="bg1"/>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 y="0"/>
            <a:ext cx="9144000" cy="4397829"/>
          </a:xfrm>
          <a:custGeom>
            <a:avLst/>
            <a:gdLst>
              <a:gd name="connsiteX0" fmla="*/ 0 w 9144000"/>
              <a:gd name="connsiteY0" fmla="*/ 0 h 4397829"/>
              <a:gd name="connsiteX1" fmla="*/ 9144000 w 9144000"/>
              <a:gd name="connsiteY1" fmla="*/ 0 h 4397829"/>
              <a:gd name="connsiteX2" fmla="*/ 9144000 w 9144000"/>
              <a:gd name="connsiteY2" fmla="*/ 4397829 h 4397829"/>
              <a:gd name="connsiteX3" fmla="*/ 0 w 9144000"/>
              <a:gd name="connsiteY3" fmla="*/ 4397829 h 4397829"/>
            </a:gdLst>
            <a:ahLst/>
            <a:cxnLst>
              <a:cxn ang="0">
                <a:pos x="connsiteX0" y="connsiteY0"/>
              </a:cxn>
              <a:cxn ang="0">
                <a:pos x="connsiteX1" y="connsiteY1"/>
              </a:cxn>
              <a:cxn ang="0">
                <a:pos x="connsiteX2" y="connsiteY2"/>
              </a:cxn>
              <a:cxn ang="0">
                <a:pos x="connsiteX3" y="connsiteY3"/>
              </a:cxn>
            </a:cxnLst>
            <a:rect l="l" t="t" r="r" b="b"/>
            <a:pathLst>
              <a:path w="9144000" h="4397829">
                <a:moveTo>
                  <a:pt x="0" y="0"/>
                </a:moveTo>
                <a:lnTo>
                  <a:pt x="9144000" y="0"/>
                </a:lnTo>
                <a:lnTo>
                  <a:pt x="9144000" y="4397829"/>
                </a:lnTo>
                <a:lnTo>
                  <a:pt x="0" y="4397829"/>
                </a:lnTo>
                <a:close/>
              </a:path>
            </a:pathLst>
          </a:custGeom>
          <a:solidFill>
            <a:schemeClr val="bg1">
              <a:lumMod val="95000"/>
            </a:schemeClr>
          </a:solidFill>
        </p:spPr>
        <p:txBody>
          <a:bodyPr wrap="square">
            <a:noAutofit/>
          </a:bodyPr>
          <a:lstStyle/>
          <a:p>
            <a:endParaRPr lang="en-GB"/>
          </a:p>
        </p:txBody>
      </p:sp>
      <p:sp>
        <p:nvSpPr>
          <p:cNvPr id="8" name="Chart Placeholder 7"/>
          <p:cNvSpPr>
            <a:spLocks noGrp="1"/>
          </p:cNvSpPr>
          <p:nvPr>
            <p:ph type="chart" sz="quarter" idx="14"/>
          </p:nvPr>
        </p:nvSpPr>
        <p:spPr>
          <a:xfrm>
            <a:off x="914401" y="5240338"/>
            <a:ext cx="7213600" cy="4106862"/>
          </a:xfrm>
        </p:spPr>
        <p:txBody>
          <a:bodyPr/>
          <a:lstStyle/>
          <a:p>
            <a:endParaRPr lang="en-GB"/>
          </a:p>
        </p:txBody>
      </p:sp>
    </p:spTree>
    <p:extLst>
      <p:ext uri="{BB962C8B-B14F-4D97-AF65-F5344CB8AC3E}">
        <p14:creationId xmlns:p14="http://schemas.microsoft.com/office/powerpoint/2010/main" val="260446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048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356100"/>
            <a:ext cx="4508500" cy="45085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39952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3670300"/>
            <a:ext cx="5410200" cy="54102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106809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7" name="Picture Placeholder 6"/>
          <p:cNvSpPr>
            <a:spLocks noGrp="1"/>
          </p:cNvSpPr>
          <p:nvPr>
            <p:ph type="pic" sz="quarter" idx="13"/>
          </p:nvPr>
        </p:nvSpPr>
        <p:spPr>
          <a:xfrm>
            <a:off x="6381750" y="3670300"/>
            <a:ext cx="5524500" cy="4508500"/>
          </a:xfrm>
          <a:custGeom>
            <a:avLst/>
            <a:gdLst>
              <a:gd name="connsiteX0" fmla="*/ 0 w 5524500"/>
              <a:gd name="connsiteY0" fmla="*/ 0 h 4508500"/>
              <a:gd name="connsiteX1" fmla="*/ 5524500 w 5524500"/>
              <a:gd name="connsiteY1" fmla="*/ 0 h 4508500"/>
              <a:gd name="connsiteX2" fmla="*/ 5524500 w 5524500"/>
              <a:gd name="connsiteY2" fmla="*/ 4508500 h 4508500"/>
              <a:gd name="connsiteX3" fmla="*/ 0 w 5524500"/>
              <a:gd name="connsiteY3" fmla="*/ 4508500 h 4508500"/>
            </a:gdLst>
            <a:ahLst/>
            <a:cxnLst>
              <a:cxn ang="0">
                <a:pos x="connsiteX0" y="connsiteY0"/>
              </a:cxn>
              <a:cxn ang="0">
                <a:pos x="connsiteX1" y="connsiteY1"/>
              </a:cxn>
              <a:cxn ang="0">
                <a:pos x="connsiteX2" y="connsiteY2"/>
              </a:cxn>
              <a:cxn ang="0">
                <a:pos x="connsiteX3" y="connsiteY3"/>
              </a:cxn>
            </a:cxnLst>
            <a:rect l="l" t="t" r="r" b="b"/>
            <a:pathLst>
              <a:path w="5524500" h="4508500">
                <a:moveTo>
                  <a:pt x="0" y="0"/>
                </a:moveTo>
                <a:lnTo>
                  <a:pt x="5524500" y="0"/>
                </a:lnTo>
                <a:lnTo>
                  <a:pt x="5524500" y="4508500"/>
                </a:lnTo>
                <a:lnTo>
                  <a:pt x="0" y="4508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526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9122228"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4"/>
          </p:nvPr>
        </p:nvSpPr>
        <p:spPr>
          <a:xfrm>
            <a:off x="13113657"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5"/>
          </p:nvPr>
        </p:nvSpPr>
        <p:spPr>
          <a:xfrm>
            <a:off x="9122228"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6"/>
          </p:nvPr>
        </p:nvSpPr>
        <p:spPr>
          <a:xfrm>
            <a:off x="13113657"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40393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785100"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7785100"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062213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6130471"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6130471"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6" name="Picture Placeholder 5"/>
          <p:cNvSpPr>
            <a:spLocks noGrp="1"/>
          </p:cNvSpPr>
          <p:nvPr>
            <p:ph type="pic" sz="quarter" idx="15"/>
          </p:nvPr>
        </p:nvSpPr>
        <p:spPr>
          <a:xfrm>
            <a:off x="9459263"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8" name="Picture Placeholder 7"/>
          <p:cNvSpPr>
            <a:spLocks noGrp="1"/>
          </p:cNvSpPr>
          <p:nvPr>
            <p:ph type="pic" sz="quarter" idx="16"/>
          </p:nvPr>
        </p:nvSpPr>
        <p:spPr>
          <a:xfrm>
            <a:off x="9459263"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1518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427934"/>
            <a:ext cx="18288000" cy="3055916"/>
          </a:xfrm>
          <a:solidFill>
            <a:schemeClr val="bg1">
              <a:lumMod val="95000"/>
            </a:schemeClr>
          </a:solidFill>
        </p:spPr>
        <p:txBody>
          <a:bodyPr/>
          <a:lstStyle/>
          <a:p>
            <a:endParaRPr lang="en-GB"/>
          </a:p>
        </p:txBody>
      </p:sp>
      <p:sp>
        <p:nvSpPr>
          <p:cNvPr id="4" name="Rectangle 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8" name="Rectangle 7"/>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16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4497872" y="3928716"/>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4"/>
          </p:nvPr>
        </p:nvSpPr>
        <p:spPr>
          <a:xfrm>
            <a:off x="8197481"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5"/>
          </p:nvPr>
        </p:nvSpPr>
        <p:spPr>
          <a:xfrm>
            <a:off x="11956680"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65868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5242143" cy="23241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6778171" y="0"/>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2" name="Picture Placeholder 11"/>
          <p:cNvSpPr>
            <a:spLocks noGrp="1"/>
          </p:cNvSpPr>
          <p:nvPr>
            <p:ph type="pic" sz="quarter" idx="14"/>
          </p:nvPr>
        </p:nvSpPr>
        <p:spPr>
          <a:xfrm>
            <a:off x="10669590"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5" name="Picture Placeholder 14"/>
          <p:cNvSpPr>
            <a:spLocks noGrp="1"/>
          </p:cNvSpPr>
          <p:nvPr>
            <p:ph type="pic" sz="quarter" idx="15"/>
          </p:nvPr>
        </p:nvSpPr>
        <p:spPr>
          <a:xfrm>
            <a:off x="14561009"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Tree>
    <p:extLst>
      <p:ext uri="{BB962C8B-B14F-4D97-AF65-F5344CB8AC3E}">
        <p14:creationId xmlns:p14="http://schemas.microsoft.com/office/powerpoint/2010/main" val="1249365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599" y="3327400"/>
            <a:ext cx="5600700" cy="5016500"/>
          </a:xfrm>
          <a:custGeom>
            <a:avLst/>
            <a:gdLst>
              <a:gd name="connsiteX0" fmla="*/ 0 w 5600700"/>
              <a:gd name="connsiteY0" fmla="*/ 0 h 5016500"/>
              <a:gd name="connsiteX1" fmla="*/ 5600700 w 5600700"/>
              <a:gd name="connsiteY1" fmla="*/ 0 h 5016500"/>
              <a:gd name="connsiteX2" fmla="*/ 5600700 w 5600700"/>
              <a:gd name="connsiteY2" fmla="*/ 5016500 h 5016500"/>
              <a:gd name="connsiteX3" fmla="*/ 0 w 5600700"/>
              <a:gd name="connsiteY3" fmla="*/ 5016500 h 5016500"/>
            </a:gdLst>
            <a:ahLst/>
            <a:cxnLst>
              <a:cxn ang="0">
                <a:pos x="connsiteX0" y="connsiteY0"/>
              </a:cxn>
              <a:cxn ang="0">
                <a:pos x="connsiteX1" y="connsiteY1"/>
              </a:cxn>
              <a:cxn ang="0">
                <a:pos x="connsiteX2" y="connsiteY2"/>
              </a:cxn>
              <a:cxn ang="0">
                <a:pos x="connsiteX3" y="connsiteY3"/>
              </a:cxn>
            </a:cxnLst>
            <a:rect l="l" t="t" r="r" b="b"/>
            <a:pathLst>
              <a:path w="5600700" h="5016500">
                <a:moveTo>
                  <a:pt x="0" y="0"/>
                </a:moveTo>
                <a:lnTo>
                  <a:pt x="5600700" y="0"/>
                </a:lnTo>
                <a:lnTo>
                  <a:pt x="5600700" y="5016500"/>
                </a:lnTo>
                <a:lnTo>
                  <a:pt x="0" y="5016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26283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3"/>
          </p:nvPr>
        </p:nvSpPr>
        <p:spPr>
          <a:xfrm>
            <a:off x="0"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9143998"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954307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3" name="Picture Placeholder 2"/>
          <p:cNvSpPr>
            <a:spLocks noGrp="1"/>
          </p:cNvSpPr>
          <p:nvPr>
            <p:ph type="pic" sz="quarter" idx="13"/>
          </p:nvPr>
        </p:nvSpPr>
        <p:spPr>
          <a:xfrm>
            <a:off x="0" y="1"/>
            <a:ext cx="18288000" cy="6325644"/>
          </a:xfrm>
          <a:solidFill>
            <a:schemeClr val="bg1">
              <a:lumMod val="95000"/>
            </a:schemeClr>
          </a:solidFill>
        </p:spPr>
        <p:txBody>
          <a:bodyPr/>
          <a:lstStyle/>
          <a:p>
            <a:endParaRPr lang="en-GB"/>
          </a:p>
        </p:txBody>
      </p:sp>
    </p:spTree>
    <p:custDataLst>
      <p:tags r:id="rId1"/>
    </p:custDataLst>
    <p:extLst>
      <p:ext uri="{BB962C8B-B14F-4D97-AF65-F5344CB8AC3E}">
        <p14:creationId xmlns:p14="http://schemas.microsoft.com/office/powerpoint/2010/main" val="2775450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4073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5" name="Picture Placeholder 4"/>
          <p:cNvSpPr>
            <a:spLocks noGrp="1"/>
          </p:cNvSpPr>
          <p:nvPr>
            <p:ph type="pic" sz="quarter" idx="13"/>
          </p:nvPr>
        </p:nvSpPr>
        <p:spPr>
          <a:xfrm>
            <a:off x="7504351" y="4934857"/>
            <a:ext cx="9412049" cy="5352143"/>
          </a:xfrm>
          <a:custGeom>
            <a:avLst/>
            <a:gdLst>
              <a:gd name="connsiteX0" fmla="*/ 0 w 10783648"/>
              <a:gd name="connsiteY0" fmla="*/ 0 h 5961743"/>
              <a:gd name="connsiteX1" fmla="*/ 10783648 w 10783648"/>
              <a:gd name="connsiteY1" fmla="*/ 0 h 5961743"/>
              <a:gd name="connsiteX2" fmla="*/ 10783648 w 10783648"/>
              <a:gd name="connsiteY2" fmla="*/ 5961743 h 5961743"/>
              <a:gd name="connsiteX3" fmla="*/ 0 w 10783648"/>
              <a:gd name="connsiteY3" fmla="*/ 5961743 h 5961743"/>
            </a:gdLst>
            <a:ahLst/>
            <a:cxnLst>
              <a:cxn ang="0">
                <a:pos x="connsiteX0" y="connsiteY0"/>
              </a:cxn>
              <a:cxn ang="0">
                <a:pos x="connsiteX1" y="connsiteY1"/>
              </a:cxn>
              <a:cxn ang="0">
                <a:pos x="connsiteX2" y="connsiteY2"/>
              </a:cxn>
              <a:cxn ang="0">
                <a:pos x="connsiteX3" y="connsiteY3"/>
              </a:cxn>
            </a:cxnLst>
            <a:rect l="l" t="t" r="r" b="b"/>
            <a:pathLst>
              <a:path w="10783648" h="5961743">
                <a:moveTo>
                  <a:pt x="0" y="0"/>
                </a:moveTo>
                <a:lnTo>
                  <a:pt x="10783648" y="0"/>
                </a:lnTo>
                <a:lnTo>
                  <a:pt x="10783648" y="5961743"/>
                </a:lnTo>
                <a:lnTo>
                  <a:pt x="0" y="5961743"/>
                </a:lnTo>
                <a:close/>
              </a:path>
            </a:pathLst>
          </a:custGeom>
          <a:solidFill>
            <a:schemeClr val="bg1">
              <a:lumMod val="95000"/>
            </a:schemeClr>
          </a:solidFill>
        </p:spPr>
        <p:txBody>
          <a:bodyPr wrap="square">
            <a:noAutofit/>
          </a:bodyPr>
          <a:lstStyle/>
          <a:p>
            <a:endParaRPr lang="en-GB"/>
          </a:p>
        </p:txBody>
      </p:sp>
    </p:spTree>
    <p:custDataLst>
      <p:tags r:id="rId1"/>
    </p:custDataLst>
    <p:extLst>
      <p:ext uri="{BB962C8B-B14F-4D97-AF65-F5344CB8AC3E}">
        <p14:creationId xmlns:p14="http://schemas.microsoft.com/office/powerpoint/2010/main" val="3011407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4505140" y="2104371"/>
            <a:ext cx="3782859" cy="3419607"/>
          </a:xfrm>
          <a:solidFill>
            <a:schemeClr val="bg1">
              <a:lumMod val="95000"/>
            </a:schemeClr>
          </a:solidFill>
        </p:spPr>
        <p:txBody>
          <a:bodyPr/>
          <a:lstStyle/>
          <a:p>
            <a:endParaRPr lang="en-GB"/>
          </a:p>
        </p:txBody>
      </p:sp>
      <p:sp>
        <p:nvSpPr>
          <p:cNvPr id="5" name="Picture Placeholder 2"/>
          <p:cNvSpPr>
            <a:spLocks noGrp="1"/>
          </p:cNvSpPr>
          <p:nvPr>
            <p:ph type="pic" sz="quarter" idx="14"/>
          </p:nvPr>
        </p:nvSpPr>
        <p:spPr>
          <a:xfrm>
            <a:off x="10534391" y="2104371"/>
            <a:ext cx="3782859" cy="3419607"/>
          </a:xfrm>
          <a:solidFill>
            <a:schemeClr val="bg1">
              <a:lumMod val="95000"/>
            </a:schemeClr>
          </a:solidFill>
        </p:spPr>
        <p:txBody>
          <a:bodyPr/>
          <a:lstStyle/>
          <a:p>
            <a:endParaRPr lang="en-GB"/>
          </a:p>
        </p:txBody>
      </p:sp>
      <p:sp>
        <p:nvSpPr>
          <p:cNvPr id="7" name="Picture Placeholder 2"/>
          <p:cNvSpPr>
            <a:spLocks noGrp="1"/>
          </p:cNvSpPr>
          <p:nvPr>
            <p:ph type="pic" sz="quarter" idx="15"/>
          </p:nvPr>
        </p:nvSpPr>
        <p:spPr>
          <a:xfrm>
            <a:off x="6563642" y="2104371"/>
            <a:ext cx="3782859" cy="3419607"/>
          </a:xfrm>
          <a:solidFill>
            <a:schemeClr val="bg1">
              <a:lumMod val="95000"/>
            </a:schemeClr>
          </a:solidFill>
        </p:spPr>
        <p:txBody>
          <a:bodyPr/>
          <a:lstStyle/>
          <a:p>
            <a:endParaRPr lang="en-GB"/>
          </a:p>
        </p:txBody>
      </p:sp>
    </p:spTree>
    <p:extLst>
      <p:ext uri="{BB962C8B-B14F-4D97-AF65-F5344CB8AC3E}">
        <p14:creationId xmlns:p14="http://schemas.microsoft.com/office/powerpoint/2010/main" val="2832363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 y="1"/>
            <a:ext cx="8029184" cy="5523978"/>
          </a:xfrm>
          <a:solidFill>
            <a:schemeClr val="bg1">
              <a:lumMod val="95000"/>
            </a:schemeClr>
          </a:solidFill>
        </p:spPr>
        <p:txBody>
          <a:bodyPr/>
          <a:lstStyle/>
          <a:p>
            <a:endParaRPr lang="en-GB"/>
          </a:p>
        </p:txBody>
      </p:sp>
    </p:spTree>
    <p:extLst>
      <p:ext uri="{BB962C8B-B14F-4D97-AF65-F5344CB8AC3E}">
        <p14:creationId xmlns:p14="http://schemas.microsoft.com/office/powerpoint/2010/main" val="652673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666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7772400" cy="7006772"/>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24521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8" name="Picture Placeholder 7"/>
          <p:cNvSpPr>
            <a:spLocks noGrp="1"/>
          </p:cNvSpPr>
          <p:nvPr>
            <p:ph type="pic" sz="quarter" idx="13"/>
          </p:nvPr>
        </p:nvSpPr>
        <p:spPr>
          <a:xfrm>
            <a:off x="40005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7785100" y="3755569"/>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5"/>
          </p:nvPr>
        </p:nvSpPr>
        <p:spPr>
          <a:xfrm>
            <a:off x="115697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645487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8432801" y="1943100"/>
            <a:ext cx="8483600"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152900"/>
            <a:ext cx="4864100" cy="4191000"/>
          </a:xfrm>
          <a:custGeom>
            <a:avLst/>
            <a:gdLst>
              <a:gd name="connsiteX0" fmla="*/ 0 w 4864100"/>
              <a:gd name="connsiteY0" fmla="*/ 0 h 4191000"/>
              <a:gd name="connsiteX1" fmla="*/ 4864100 w 4864100"/>
              <a:gd name="connsiteY1" fmla="*/ 0 h 4191000"/>
              <a:gd name="connsiteX2" fmla="*/ 4864100 w 4864100"/>
              <a:gd name="connsiteY2" fmla="*/ 4191000 h 4191000"/>
              <a:gd name="connsiteX3" fmla="*/ 0 w 4864100"/>
              <a:gd name="connsiteY3" fmla="*/ 4191000 h 4191000"/>
            </a:gdLst>
            <a:ahLst/>
            <a:cxnLst>
              <a:cxn ang="0">
                <a:pos x="connsiteX0" y="connsiteY0"/>
              </a:cxn>
              <a:cxn ang="0">
                <a:pos x="connsiteX1" y="connsiteY1"/>
              </a:cxn>
              <a:cxn ang="0">
                <a:pos x="connsiteX2" y="connsiteY2"/>
              </a:cxn>
              <a:cxn ang="0">
                <a:pos x="connsiteX3" y="connsiteY3"/>
              </a:cxn>
            </a:cxnLst>
            <a:rect l="l" t="t" r="r" b="b"/>
            <a:pathLst>
              <a:path w="4864100" h="4191000">
                <a:moveTo>
                  <a:pt x="0" y="0"/>
                </a:moveTo>
                <a:lnTo>
                  <a:pt x="4864100" y="0"/>
                </a:lnTo>
                <a:lnTo>
                  <a:pt x="4864100" y="4191000"/>
                </a:lnTo>
                <a:lnTo>
                  <a:pt x="0" y="4191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28739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099"/>
            <a:ext cx="6231699" cy="418193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0" y="0"/>
            <a:ext cx="10014857" cy="3512456"/>
          </a:xfrm>
          <a:custGeom>
            <a:avLst/>
            <a:gdLst>
              <a:gd name="connsiteX0" fmla="*/ 0 w 10014857"/>
              <a:gd name="connsiteY0" fmla="*/ 0 h 3512456"/>
              <a:gd name="connsiteX1" fmla="*/ 10014857 w 10014857"/>
              <a:gd name="connsiteY1" fmla="*/ 0 h 3512456"/>
              <a:gd name="connsiteX2" fmla="*/ 10014857 w 10014857"/>
              <a:gd name="connsiteY2" fmla="*/ 3512456 h 3512456"/>
              <a:gd name="connsiteX3" fmla="*/ 0 w 10014857"/>
              <a:gd name="connsiteY3" fmla="*/ 3512456 h 3512456"/>
            </a:gdLst>
            <a:ahLst/>
            <a:cxnLst>
              <a:cxn ang="0">
                <a:pos x="connsiteX0" y="connsiteY0"/>
              </a:cxn>
              <a:cxn ang="0">
                <a:pos x="connsiteX1" y="connsiteY1"/>
              </a:cxn>
              <a:cxn ang="0">
                <a:pos x="connsiteX2" y="connsiteY2"/>
              </a:cxn>
              <a:cxn ang="0">
                <a:pos x="connsiteX3" y="connsiteY3"/>
              </a:cxn>
            </a:cxnLst>
            <a:rect l="l" t="t" r="r" b="b"/>
            <a:pathLst>
              <a:path w="10014857" h="3512456">
                <a:moveTo>
                  <a:pt x="0" y="0"/>
                </a:moveTo>
                <a:lnTo>
                  <a:pt x="10014857" y="0"/>
                </a:lnTo>
                <a:lnTo>
                  <a:pt x="10014857" y="3512456"/>
                </a:lnTo>
                <a:lnTo>
                  <a:pt x="0" y="35124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071142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1653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099"/>
            <a:ext cx="4938713" cy="2890157"/>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8130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1"/>
            <a:ext cx="8708571"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100"/>
            <a:ext cx="4938713" cy="2817586"/>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4553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8288000" cy="6964471"/>
          </a:xfrm>
          <a:solidFill>
            <a:schemeClr val="bg1">
              <a:lumMod val="95000"/>
              <a:alpha val="76000"/>
            </a:schemeClr>
          </a:solidFill>
        </p:spPr>
        <p:txBody>
          <a:bodyPr/>
          <a:lstStyle/>
          <a:p>
            <a:endParaRPr lang="en-GB"/>
          </a:p>
        </p:txBody>
      </p:sp>
    </p:spTree>
    <p:extLst>
      <p:ext uri="{BB962C8B-B14F-4D97-AF65-F5344CB8AC3E}">
        <p14:creationId xmlns:p14="http://schemas.microsoft.com/office/powerpoint/2010/main" val="1310365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7000"/>
            </a:schemeClr>
          </a:solidFill>
        </p:spPr>
        <p:txBody>
          <a:bodyPr anchor="ctr"/>
          <a:lstStyle/>
          <a:p>
            <a:endParaRPr lang="en-GB"/>
          </a:p>
        </p:txBody>
      </p:sp>
    </p:spTree>
    <p:extLst>
      <p:ext uri="{BB962C8B-B14F-4D97-AF65-F5344CB8AC3E}">
        <p14:creationId xmlns:p14="http://schemas.microsoft.com/office/powerpoint/2010/main" val="17423483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6000"/>
            </a:schemeClr>
          </a:solidFill>
        </p:spPr>
        <p:txBody>
          <a:bodyPr/>
          <a:lstStyle/>
          <a:p>
            <a:endParaRPr lang="en-GB"/>
          </a:p>
        </p:txBody>
      </p:sp>
      <p:sp>
        <p:nvSpPr>
          <p:cNvPr id="4"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bg1"/>
                </a:solidFill>
                <a:latin typeface="+mj-lt"/>
              </a:defRPr>
            </a:lvl1pPr>
          </a:lstStyle>
          <a:p>
            <a:pPr lvl="0"/>
            <a:endParaRPr lang="en-GB"/>
          </a:p>
        </p:txBody>
      </p:sp>
    </p:spTree>
    <p:extLst>
      <p:ext uri="{BB962C8B-B14F-4D97-AF65-F5344CB8AC3E}">
        <p14:creationId xmlns:p14="http://schemas.microsoft.com/office/powerpoint/2010/main" val="1157029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167340" y="0"/>
            <a:ext cx="15120660" cy="8505371"/>
          </a:xfrm>
          <a:solidFill>
            <a:schemeClr val="bg1">
              <a:lumMod val="95000"/>
            </a:schemeClr>
          </a:solidFill>
        </p:spPr>
        <p:txBody>
          <a:bodyPr/>
          <a:lstStyle/>
          <a:p>
            <a:endParaRPr lang="en-GB"/>
          </a:p>
        </p:txBody>
      </p:sp>
    </p:spTree>
    <p:extLst>
      <p:ext uri="{BB962C8B-B14F-4D97-AF65-F5344CB8AC3E}">
        <p14:creationId xmlns:p14="http://schemas.microsoft.com/office/powerpoint/2010/main" val="3650322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62971" cy="10287000"/>
          </a:xfrm>
          <a:solidFill>
            <a:schemeClr val="bg1">
              <a:lumMod val="95000"/>
              <a:alpha val="76000"/>
            </a:schemeClr>
          </a:solidFill>
        </p:spPr>
        <p:txBody>
          <a:bodyPr/>
          <a:lstStyle>
            <a:lvl1pPr algn="r">
              <a:defRPr/>
            </a:lvl1pPr>
          </a:lstStyle>
          <a:p>
            <a:endParaRPr lang="en-GB"/>
          </a:p>
        </p:txBody>
      </p:sp>
    </p:spTree>
    <p:extLst>
      <p:ext uri="{BB962C8B-B14F-4D97-AF65-F5344CB8AC3E}">
        <p14:creationId xmlns:p14="http://schemas.microsoft.com/office/powerpoint/2010/main" val="313772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1"/>
          </p:nvPr>
        </p:nvSpPr>
        <p:spPr>
          <a:xfrm>
            <a:off x="130302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4" name="Picture Placeholder 23"/>
          <p:cNvSpPr>
            <a:spLocks noGrp="1"/>
          </p:cNvSpPr>
          <p:nvPr>
            <p:ph type="pic" sz="quarter" idx="12"/>
          </p:nvPr>
        </p:nvSpPr>
        <p:spPr>
          <a:xfrm>
            <a:off x="130302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3"/>
          </p:nvPr>
        </p:nvSpPr>
        <p:spPr>
          <a:xfrm>
            <a:off x="91440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5592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108422" y="3661231"/>
            <a:ext cx="4332669" cy="3249502"/>
          </a:xfrm>
          <a:custGeom>
            <a:avLst/>
            <a:gdLst>
              <a:gd name="connsiteX0" fmla="*/ 0 w 4332669"/>
              <a:gd name="connsiteY0" fmla="*/ 0 h 3249502"/>
              <a:gd name="connsiteX1" fmla="*/ 4332669 w 4332669"/>
              <a:gd name="connsiteY1" fmla="*/ 0 h 3249502"/>
              <a:gd name="connsiteX2" fmla="*/ 4332669 w 4332669"/>
              <a:gd name="connsiteY2" fmla="*/ 3249502 h 3249502"/>
              <a:gd name="connsiteX3" fmla="*/ 0 w 4332669"/>
              <a:gd name="connsiteY3" fmla="*/ 3249502 h 3249502"/>
            </a:gdLst>
            <a:ahLst/>
            <a:cxnLst>
              <a:cxn ang="0">
                <a:pos x="connsiteX0" y="connsiteY0"/>
              </a:cxn>
              <a:cxn ang="0">
                <a:pos x="connsiteX1" y="connsiteY1"/>
              </a:cxn>
              <a:cxn ang="0">
                <a:pos x="connsiteX2" y="connsiteY2"/>
              </a:cxn>
              <a:cxn ang="0">
                <a:pos x="connsiteX3" y="connsiteY3"/>
              </a:cxn>
            </a:cxnLst>
            <a:rect l="l" t="t" r="r" b="b"/>
            <a:pathLst>
              <a:path w="4332669" h="3249502">
                <a:moveTo>
                  <a:pt x="0" y="0"/>
                </a:moveTo>
                <a:lnTo>
                  <a:pt x="4332669" y="0"/>
                </a:lnTo>
                <a:lnTo>
                  <a:pt x="4332669" y="3249502"/>
                </a:lnTo>
                <a:lnTo>
                  <a:pt x="0" y="3249502"/>
                </a:lnTo>
                <a:close/>
              </a:path>
            </a:pathLst>
          </a:custGeom>
          <a:solidFill>
            <a:schemeClr val="bg1">
              <a:lumMod val="95000"/>
            </a:schemeClr>
          </a:solidFill>
        </p:spPr>
        <p:txBody>
          <a:bodyPr wrap="square">
            <a:noAutofit/>
          </a:bodyPr>
          <a:lstStyle/>
          <a:p>
            <a:endParaRPr lang="en-GB"/>
          </a:p>
        </p:txBody>
      </p:sp>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63036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1319233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547688"/>
            <a:ext cx="155448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738438"/>
            <a:ext cx="155448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71600" y="9534526"/>
            <a:ext cx="40005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54E7276-81DD-48A1-9A1E-7007460BE63D}" type="datetimeFigureOut">
              <a:rPr lang="en-GB" smtClean="0"/>
              <a:t>26/01/2022</a:t>
            </a:fld>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9534526"/>
            <a:ext cx="40005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E983662-3F1D-4962-9266-64681CCE409A}" type="slidenum">
              <a:rPr lang="en-GB" smtClean="0"/>
              <a:t>‹#›</a:t>
            </a:fld>
            <a:endParaRPr lang="en-GB"/>
          </a:p>
        </p:txBody>
      </p:sp>
      <p:sp>
        <p:nvSpPr>
          <p:cNvPr id="9" name="Rectangle 8">
            <a:extLst>
              <a:ext uri="{FF2B5EF4-FFF2-40B4-BE49-F238E27FC236}">
                <a16:creationId xmlns:a16="http://schemas.microsoft.com/office/drawing/2014/main" id="{BF06D27B-13B7-4DC1-932A-E27462A59065}"/>
              </a:ext>
            </a:extLst>
          </p:cNvPr>
          <p:cNvSpPr/>
          <p:nvPr userDrawn="1"/>
        </p:nvSpPr>
        <p:spPr>
          <a:xfrm>
            <a:off x="0" y="-1"/>
            <a:ext cx="18288000" cy="182880"/>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71"/>
    </p:custDataLst>
    <p:extLst>
      <p:ext uri="{BB962C8B-B14F-4D97-AF65-F5344CB8AC3E}">
        <p14:creationId xmlns:p14="http://schemas.microsoft.com/office/powerpoint/2010/main" val="949457634"/>
      </p:ext>
    </p:extLst>
  </p:cSld>
  <p:clrMap bg1="lt1" tx1="dk1" bg2="lt2" tx2="dk2" accent1="accent1" accent2="accent2" accent3="accent3" accent4="accent4" accent5="accent5" accent6="accent6" hlink="hlink" folHlink="folHlink"/>
  <p:sldLayoutIdLst>
    <p:sldLayoutId id="2147483662" r:id="rId1"/>
    <p:sldLayoutId id="2147483712" r:id="rId2"/>
    <p:sldLayoutId id="2147483711" r:id="rId3"/>
    <p:sldLayoutId id="2147483710" r:id="rId4"/>
    <p:sldLayoutId id="2147483697" r:id="rId5"/>
    <p:sldLayoutId id="2147483676" r:id="rId6"/>
    <p:sldLayoutId id="2147483722" r:id="rId7"/>
    <p:sldLayoutId id="2147483675" r:id="rId8"/>
    <p:sldLayoutId id="2147483690" r:id="rId9"/>
    <p:sldLayoutId id="2147483709" r:id="rId10"/>
    <p:sldLayoutId id="2147483691" r:id="rId11"/>
    <p:sldLayoutId id="2147483668" r:id="rId12"/>
    <p:sldLayoutId id="2147483669" r:id="rId13"/>
    <p:sldLayoutId id="2147483729" r:id="rId14"/>
    <p:sldLayoutId id="2147483728" r:id="rId15"/>
    <p:sldLayoutId id="2147483725" r:id="rId16"/>
    <p:sldLayoutId id="2147483724" r:id="rId17"/>
    <p:sldLayoutId id="2147483718" r:id="rId18"/>
    <p:sldLayoutId id="2147483713" r:id="rId19"/>
    <p:sldLayoutId id="2147483705" r:id="rId20"/>
    <p:sldLayoutId id="2147483694" r:id="rId21"/>
    <p:sldLayoutId id="2147483688" r:id="rId22"/>
    <p:sldLayoutId id="2147483689" r:id="rId23"/>
    <p:sldLayoutId id="2147483687" r:id="rId24"/>
    <p:sldLayoutId id="2147483685" r:id="rId25"/>
    <p:sldLayoutId id="2147483677" r:id="rId26"/>
    <p:sldLayoutId id="2147483672" r:id="rId27"/>
    <p:sldLayoutId id="2147483673" r:id="rId28"/>
    <p:sldLayoutId id="2147483671" r:id="rId29"/>
    <p:sldLayoutId id="2147483727" r:id="rId30"/>
    <p:sldLayoutId id="2147483693" r:id="rId31"/>
    <p:sldLayoutId id="2147483686" r:id="rId32"/>
    <p:sldLayoutId id="2147483674" r:id="rId33"/>
    <p:sldLayoutId id="2147483670" r:id="rId34"/>
    <p:sldLayoutId id="2147483692" r:id="rId35"/>
    <p:sldLayoutId id="2147483667" r:id="rId36"/>
    <p:sldLayoutId id="2147483666" r:id="rId37"/>
    <p:sldLayoutId id="2147483680" r:id="rId38"/>
    <p:sldLayoutId id="2147483732" r:id="rId39"/>
    <p:sldLayoutId id="2147483682" r:id="rId40"/>
    <p:sldLayoutId id="2147483681" r:id="rId41"/>
    <p:sldLayoutId id="2147483730" r:id="rId42"/>
    <p:sldLayoutId id="2147483719" r:id="rId43"/>
    <p:sldLayoutId id="2147483716" r:id="rId44"/>
    <p:sldLayoutId id="2147483717" r:id="rId45"/>
    <p:sldLayoutId id="2147483715" r:id="rId46"/>
    <p:sldLayoutId id="2147483708" r:id="rId47"/>
    <p:sldLayoutId id="2147483703" r:id="rId48"/>
    <p:sldLayoutId id="2147483704" r:id="rId49"/>
    <p:sldLayoutId id="2147483702" r:id="rId50"/>
    <p:sldLayoutId id="2147483700" r:id="rId51"/>
    <p:sldLayoutId id="2147483698" r:id="rId52"/>
    <p:sldLayoutId id="2147483696" r:id="rId53"/>
    <p:sldLayoutId id="2147483683" r:id="rId54"/>
    <p:sldLayoutId id="2147483720" r:id="rId55"/>
    <p:sldLayoutId id="2147483721" r:id="rId56"/>
    <p:sldLayoutId id="2147483684" r:id="rId57"/>
    <p:sldLayoutId id="2147483706" r:id="rId58"/>
    <p:sldLayoutId id="2147483726" r:id="rId59"/>
    <p:sldLayoutId id="2147483701" r:id="rId60"/>
    <p:sldLayoutId id="2147483714" r:id="rId61"/>
    <p:sldLayoutId id="2147483699" r:id="rId62"/>
    <p:sldLayoutId id="2147483679" r:id="rId63"/>
    <p:sldLayoutId id="2147483707" r:id="rId64"/>
    <p:sldLayoutId id="2147483661" r:id="rId65"/>
    <p:sldLayoutId id="2147483663" r:id="rId66"/>
    <p:sldLayoutId id="2147483723" r:id="rId67"/>
    <p:sldLayoutId id="2147483695" r:id="rId68"/>
    <p:sldLayoutId id="2147483678" r:id="rId69"/>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24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1296" userDrawn="1">
          <p15:clr>
            <a:srgbClr val="F26B43"/>
          </p15:clr>
        </p15:guide>
        <p15:guide id="3" pos="864" userDrawn="1">
          <p15:clr>
            <a:srgbClr val="F26B43"/>
          </p15:clr>
        </p15:guide>
        <p15:guide id="4" orient="horz" pos="1224" userDrawn="1">
          <p15:clr>
            <a:srgbClr val="F26B43"/>
          </p15:clr>
        </p15:guide>
        <p15:guide id="5" pos="10656" userDrawn="1">
          <p15:clr>
            <a:srgbClr val="F26B43"/>
          </p15:clr>
        </p15:guide>
        <p15:guide id="6" orient="horz" pos="5256" userDrawn="1">
          <p15:clr>
            <a:srgbClr val="F26B43"/>
          </p15:clr>
        </p15:guide>
        <p15:guide id="7" orient="horz" pos="816" userDrawn="1">
          <p15:clr>
            <a:srgbClr val="F26B43"/>
          </p15:clr>
        </p15:guide>
        <p15:guide id="8" pos="10224" userDrawn="1">
          <p15:clr>
            <a:srgbClr val="F26B43"/>
          </p15:clr>
        </p15:guide>
        <p15:guide id="9"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7.xml"/><Relationship Id="rId1" Type="http://schemas.openxmlformats.org/officeDocument/2006/relationships/tags" Target="../tags/tag6.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4.xml"/><Relationship Id="rId1" Type="http://schemas.openxmlformats.org/officeDocument/2006/relationships/tags" Target="../tags/tag7.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4.xml"/><Relationship Id="rId1" Type="http://schemas.openxmlformats.org/officeDocument/2006/relationships/tags" Target="../tags/tag8.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035EE0-7544-4A61-9CE6-4119F3D93A7C}"/>
              </a:ext>
            </a:extLst>
          </p:cNvPr>
          <p:cNvSpPr/>
          <p:nvPr/>
        </p:nvSpPr>
        <p:spPr>
          <a:xfrm>
            <a:off x="913743" y="568116"/>
            <a:ext cx="8138817" cy="4370427"/>
          </a:xfrm>
          <a:prstGeom prst="rect">
            <a:avLst/>
          </a:prstGeom>
        </p:spPr>
        <p:txBody>
          <a:bodyPr wrap="square">
            <a:spAutoFit/>
          </a:bodyPr>
          <a:lstStyle/>
          <a:p>
            <a:endParaRPr lang="en-US" sz="1400" dirty="0">
              <a:solidFill>
                <a:srgbClr val="000000"/>
              </a:solidFill>
              <a:latin typeface="Franklin Gothic Demi" panose="020B0703020102020204" pitchFamily="34" charset="0"/>
            </a:endParaRPr>
          </a:p>
          <a:p>
            <a:r>
              <a:rPr lang="en-US" sz="6600" dirty="0">
                <a:latin typeface="Franklin Gothic Heavy" panose="020B0903020102020204" pitchFamily="34" charset="0"/>
              </a:rPr>
              <a:t>SITE IS EXCAVATED: </a:t>
            </a:r>
            <a:r>
              <a:rPr lang="en-US" sz="6600" dirty="0">
                <a:solidFill>
                  <a:srgbClr val="00853D"/>
                </a:solidFill>
                <a:latin typeface="Franklin Gothic Heavy" panose="020B0903020102020204" pitchFamily="34" charset="0"/>
              </a:rPr>
              <a:t>FINAL GRADE </a:t>
            </a:r>
            <a:r>
              <a:rPr lang="en-US" sz="6600" dirty="0">
                <a:latin typeface="Franklin Gothic Heavy" panose="020B0903020102020204" pitchFamily="34" charset="0"/>
              </a:rPr>
              <a:t>IS SLOPED AWAY FROM HOME</a:t>
            </a:r>
          </a:p>
        </p:txBody>
      </p:sp>
      <p:sp>
        <p:nvSpPr>
          <p:cNvPr id="6" name="Text Placeholder 5"/>
          <p:cNvSpPr>
            <a:spLocks noGrp="1"/>
          </p:cNvSpPr>
          <p:nvPr>
            <p:ph type="body" sz="quarter" idx="12"/>
          </p:nvPr>
        </p:nvSpPr>
        <p:spPr>
          <a:xfrm>
            <a:off x="1371600" y="6342835"/>
            <a:ext cx="4938713" cy="1016000"/>
          </a:xfrm>
        </p:spPr>
        <p:txBody>
          <a:bodyPr/>
          <a:lstStyle/>
          <a:p>
            <a:r>
              <a:rPr lang="en-US" dirty="0">
                <a:solidFill>
                  <a:srgbClr val="231F20"/>
                </a:solidFill>
                <a:latin typeface="Franklin Gothic Demi" panose="020B0703020102020204" pitchFamily="34" charset="0"/>
              </a:rPr>
              <a:t>WHAT?</a:t>
            </a:r>
            <a:endParaRPr lang="en-GB" dirty="0">
              <a:solidFill>
                <a:srgbClr val="231F20"/>
              </a:solidFill>
              <a:latin typeface="Franklin Gothic Demi" panose="020B0703020102020204" pitchFamily="34" charset="0"/>
            </a:endParaRPr>
          </a:p>
        </p:txBody>
      </p:sp>
      <p:sp>
        <p:nvSpPr>
          <p:cNvPr id="22" name="TextBox 21"/>
          <p:cNvSpPr txBox="1"/>
          <p:nvPr/>
        </p:nvSpPr>
        <p:spPr>
          <a:xfrm>
            <a:off x="1371600" y="7411028"/>
            <a:ext cx="5929745" cy="1132618"/>
          </a:xfrm>
          <a:prstGeom prst="rect">
            <a:avLst/>
          </a:prstGeom>
          <a:noFill/>
        </p:spPr>
        <p:txBody>
          <a:bodyPr wrap="square" rtlCol="0">
            <a:spAutoFit/>
          </a:bodyPr>
          <a:lstStyle/>
          <a:p>
            <a:pPr lvl="0">
              <a:lnSpc>
                <a:spcPct val="150000"/>
              </a:lnSpc>
            </a:pPr>
            <a:r>
              <a:rPr lang="en-US" sz="2400" dirty="0">
                <a:solidFill>
                  <a:srgbClr val="231F20"/>
                </a:solidFill>
                <a:latin typeface="Franklin Gothic Book" panose="020B0503020102020204" pitchFamily="34" charset="0"/>
              </a:rPr>
              <a:t>The final grade needs to slope away from the house to protect the home’s foundation.</a:t>
            </a:r>
          </a:p>
        </p:txBody>
      </p:sp>
      <p:pic>
        <p:nvPicPr>
          <p:cNvPr id="4" name="Picture Placeholder 3">
            <a:extLst>
              <a:ext uri="{FF2B5EF4-FFF2-40B4-BE49-F238E27FC236}">
                <a16:creationId xmlns:a16="http://schemas.microsoft.com/office/drawing/2014/main" id="{5306EF78-5C4B-46E8-9608-682D0D982EA5}"/>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p:blipFill>
        <p:spPr>
          <a:xfrm>
            <a:off x="9753601" y="1071967"/>
            <a:ext cx="7478836" cy="7904903"/>
          </a:xfrm>
          <a:prstGeom prst="rect">
            <a:avLst/>
          </a:prstGeom>
        </p:spPr>
      </p:pic>
      <p:sp>
        <p:nvSpPr>
          <p:cNvPr id="10" name="Rectangle 9">
            <a:extLst>
              <a:ext uri="{FF2B5EF4-FFF2-40B4-BE49-F238E27FC236}">
                <a16:creationId xmlns:a16="http://schemas.microsoft.com/office/drawing/2014/main" id="{FD6FB255-520D-432F-B2B8-BE5838389013}"/>
              </a:ext>
            </a:extLst>
          </p:cNvPr>
          <p:cNvSpPr/>
          <p:nvPr/>
        </p:nvSpPr>
        <p:spPr>
          <a:xfrm>
            <a:off x="0" y="6342835"/>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03179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US" dirty="0">
                <a:solidFill>
                  <a:srgbClr val="231F20"/>
                </a:solidFill>
                <a:latin typeface="Franklin Gothic Demi" panose="020B0703020102020204" pitchFamily="34" charset="0"/>
              </a:rPr>
              <a:t>WHY?</a:t>
            </a:r>
            <a:endParaRPr lang="en-GB" dirty="0">
              <a:solidFill>
                <a:srgbClr val="231F20"/>
              </a:solidFill>
              <a:latin typeface="Franklin Gothic Demi" panose="020B0703020102020204" pitchFamily="34" charset="0"/>
            </a:endParaRPr>
          </a:p>
        </p:txBody>
      </p:sp>
      <p:sp>
        <p:nvSpPr>
          <p:cNvPr id="3" name="TextBox 2"/>
          <p:cNvSpPr txBox="1"/>
          <p:nvPr/>
        </p:nvSpPr>
        <p:spPr>
          <a:xfrm>
            <a:off x="11084560" y="3019957"/>
            <a:ext cx="5548088" cy="3901646"/>
          </a:xfrm>
          <a:prstGeom prst="rect">
            <a:avLst/>
          </a:prstGeom>
          <a:noFill/>
        </p:spPr>
        <p:txBody>
          <a:bodyPr wrap="square" numCol="1" spcCol="36576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If not drained away from the house, the high volume of water coming off the roof can quickly saturate the home’s surrounding soil and wick through the foundation. A variety of problems involve mold and rot, indoor air quality, and building durability.</a:t>
            </a:r>
            <a:endParaRPr lang="en-US" sz="2400" dirty="0"/>
          </a:p>
        </p:txBody>
      </p:sp>
      <p:pic>
        <p:nvPicPr>
          <p:cNvPr id="6" name="Picture Placeholder 5">
            <a:extLst>
              <a:ext uri="{FF2B5EF4-FFF2-40B4-BE49-F238E27FC236}">
                <a16:creationId xmlns:a16="http://schemas.microsoft.com/office/drawing/2014/main" id="{DDFF5C54-3D8E-410D-AAF2-40CC50BD5E85}"/>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p:blipFill>
        <p:spPr>
          <a:xfrm>
            <a:off x="6522720" y="1643102"/>
            <a:ext cx="3447024" cy="7787721"/>
          </a:xfrm>
          <a:prstGeom prst="rect">
            <a:avLst/>
          </a:prstGeom>
        </p:spPr>
      </p:pic>
      <p:sp>
        <p:nvSpPr>
          <p:cNvPr id="7" name="Rectangle 6">
            <a:extLst>
              <a:ext uri="{FF2B5EF4-FFF2-40B4-BE49-F238E27FC236}">
                <a16:creationId xmlns:a16="http://schemas.microsoft.com/office/drawing/2014/main" id="{EB56E9E0-36CC-46E9-89FC-F46DA75A0DBC}"/>
              </a:ext>
            </a:extLst>
          </p:cNvPr>
          <p:cNvSpPr/>
          <p:nvPr/>
        </p:nvSpPr>
        <p:spPr>
          <a:xfrm>
            <a:off x="0" y="7304414"/>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10860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6582050" y="1879038"/>
            <a:ext cx="6657584" cy="1016000"/>
          </a:xfrm>
        </p:spPr>
        <p:txBody>
          <a:bodyPr/>
          <a:lstStyle/>
          <a:p>
            <a:r>
              <a:rPr lang="en-US" dirty="0">
                <a:solidFill>
                  <a:srgbClr val="231F20"/>
                </a:solidFill>
                <a:latin typeface="Franklin Gothic Demi" panose="020B0703020102020204" pitchFamily="34" charset="0"/>
              </a:rPr>
              <a:t>HOW?</a:t>
            </a:r>
            <a:endParaRPr lang="en-GB" dirty="0">
              <a:solidFill>
                <a:srgbClr val="231F20"/>
              </a:solidFill>
              <a:latin typeface="Franklin Gothic Demi" panose="020B0703020102020204" pitchFamily="34" charset="0"/>
            </a:endParaRPr>
          </a:p>
        </p:txBody>
      </p:sp>
      <p:sp>
        <p:nvSpPr>
          <p:cNvPr id="3" name="TextBox 2"/>
          <p:cNvSpPr txBox="1"/>
          <p:nvPr/>
        </p:nvSpPr>
        <p:spPr>
          <a:xfrm>
            <a:off x="6582050" y="3098799"/>
            <a:ext cx="10943950" cy="6117637"/>
          </a:xfrm>
          <a:prstGeom prst="rect">
            <a:avLst/>
          </a:prstGeom>
          <a:noFill/>
        </p:spPr>
        <p:txBody>
          <a:bodyPr wrap="square" numCol="1" spcCol="365760" rtlCol="0">
            <a:spAutoFit/>
          </a:bodyPr>
          <a:lstStyle/>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Slope the final grade away from the house (at minimum 0.5 inch per foot for 10 feet). </a:t>
            </a:r>
          </a:p>
          <a:p>
            <a:pPr marL="1028700" lvl="1"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If necessary, grade to build up the site before construction to create a slope that will carry water down and away from the foundation from all sides. </a:t>
            </a:r>
          </a:p>
          <a:p>
            <a:pPr marL="1028700" lvl="1"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Excavate, then install foundation footings, stem wall, and slab. Put in footing drain pipe, waterproofing, and exterior insulation.</a:t>
            </a:r>
          </a:p>
          <a:p>
            <a:pPr marL="1028700" lvl="1"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After construction, backfill to the foundation walls, grade the slope, cap the top layer of the grade with 2 to 4 inches of silty clay, and mechanically compact (tamp) the soils to prevent settling.</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Per ENERGY STAR, if setbacks limit the space to less than 10 feet, install either swales or drains designed to conduct water away from the foundation.</a:t>
            </a:r>
            <a:endParaRPr lang="en-US" sz="2400" dirty="0"/>
          </a:p>
        </p:txBody>
      </p:sp>
      <p:pic>
        <p:nvPicPr>
          <p:cNvPr id="6" name="Picture Placeholder 5">
            <a:extLst>
              <a:ext uri="{FF2B5EF4-FFF2-40B4-BE49-F238E27FC236}">
                <a16:creationId xmlns:a16="http://schemas.microsoft.com/office/drawing/2014/main" id="{DDFF5C54-3D8E-410D-AAF2-40CC50BD5E85}"/>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p:blipFill>
        <p:spPr>
          <a:xfrm>
            <a:off x="660400" y="1681199"/>
            <a:ext cx="5328978" cy="7787921"/>
          </a:xfrm>
          <a:prstGeom prst="rect">
            <a:avLst/>
          </a:prstGeom>
        </p:spPr>
      </p:pic>
      <p:sp>
        <p:nvSpPr>
          <p:cNvPr id="7" name="Rectangle 6">
            <a:extLst>
              <a:ext uri="{FF2B5EF4-FFF2-40B4-BE49-F238E27FC236}">
                <a16:creationId xmlns:a16="http://schemas.microsoft.com/office/drawing/2014/main" id="{EB56E9E0-36CC-46E9-89FC-F46DA75A0DBC}"/>
              </a:ext>
            </a:extLst>
          </p:cNvPr>
          <p:cNvSpPr/>
          <p:nvPr/>
        </p:nvSpPr>
        <p:spPr>
          <a:xfrm>
            <a:off x="18010777" y="1879038"/>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577822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ME0uE9vQ"/>
  <p:tag name="ARTICULATE_PROJECT_OPEN" val="0"/>
  <p:tag name="ARTICULATE_SLIDE_COUNT" val="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OLD-2">
      <a:dk1>
        <a:sysClr val="windowText" lastClr="000000"/>
      </a:dk1>
      <a:lt1>
        <a:sysClr val="window" lastClr="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Custom 32">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2852</TotalTime>
  <Words>534</Words>
  <Application>Microsoft Office PowerPoint</Application>
  <PresentationFormat>Custom</PresentationFormat>
  <Paragraphs>25</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Arial</vt:lpstr>
      <vt:lpstr>Wingdings</vt:lpstr>
      <vt:lpstr>Lato</vt:lpstr>
      <vt:lpstr>Franklin Gothic Demi</vt:lpstr>
      <vt:lpstr>Calibri</vt:lpstr>
      <vt:lpstr>Franklin Gothic Book</vt:lpstr>
      <vt:lpstr>Franklin Gothic Heavy</vt:lpstr>
      <vt:lpstr>Lato Black</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Margaret Turek</cp:lastModifiedBy>
  <cp:revision>320</cp:revision>
  <dcterms:created xsi:type="dcterms:W3CDTF">2017-04-03T13:46:27Z</dcterms:created>
  <dcterms:modified xsi:type="dcterms:W3CDTF">2022-01-27T00:24:22Z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