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7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A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515B65"/>
    <a:srgbClr val="00853D"/>
    <a:srgbClr val="60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4" autoAdjust="0"/>
    <p:restoredTop sz="75259" autoAdjust="0"/>
  </p:normalViewPr>
  <p:slideViewPr>
    <p:cSldViewPr snapToGrid="0">
      <p:cViewPr varScale="1">
        <p:scale>
          <a:sx n="63" d="100"/>
          <a:sy n="63" d="100"/>
        </p:scale>
        <p:origin x="472" y="76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several factors for an engineer to consider when following an architect’s plans for a new home that can boost energy efficiency, durability, and indoor air quality.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Btu of heat gained in the summer or lost in the winter represents an energy cost. Thoroughly insulating floors, walls, and ceilings can help save up to 10% on total annual energy expenses. </a:t>
            </a:r>
          </a:p>
          <a:p>
            <a:endParaRPr lang="en-US" dirty="0"/>
          </a:p>
          <a:p>
            <a:r>
              <a:rPr lang="en-US" dirty="0"/>
              <a:t>Homeowners can save 20%–40% of energy costs (compared to choosing a traditional A/C unit) by opting for the best energy-efficient model. </a:t>
            </a:r>
          </a:p>
          <a:p>
            <a:endParaRPr lang="en-US" dirty="0"/>
          </a:p>
          <a:p>
            <a:r>
              <a:rPr lang="en-US" dirty="0"/>
              <a:t>A tankless water heater uses roughly 30%–50% less energy than traditional ones.</a:t>
            </a:r>
          </a:p>
          <a:p>
            <a:endParaRPr lang="en-US" dirty="0"/>
          </a:p>
          <a:p>
            <a:r>
              <a:rPr lang="en-US" dirty="0"/>
              <a:t>Lighting accounts for around 15% of the average home’s electricity use; using LED lighting saves about $225 in energy costs per year. Timers and dimmers can boost those savings.</a:t>
            </a:r>
          </a:p>
          <a:p>
            <a:endParaRPr lang="en-US" dirty="0"/>
          </a:p>
          <a:p>
            <a:r>
              <a:rPr lang="en-US" dirty="0"/>
              <a:t>The Insulating Concrete Form Association (ICFA) says that homes built with Structural Insulated Panels (SIPs) can help homeowners save hundreds of dollars each year on energy bills.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building envelope must be an effective barrier. Seal the new home properly with a higher-grade insulation to encounter much fewer air leaks and “drafts,” alleviate the HVAC system, and improve indoor air quality. </a:t>
            </a:r>
          </a:p>
          <a:p>
            <a:endParaRPr lang="en-US" dirty="0"/>
          </a:p>
          <a:p>
            <a:r>
              <a:rPr lang="en-US" dirty="0"/>
              <a:t>Plan for and install an energy-efficient water heater.</a:t>
            </a:r>
          </a:p>
          <a:p>
            <a:endParaRPr lang="en-US" dirty="0"/>
          </a:p>
          <a:p>
            <a:r>
              <a:rPr lang="en-US" dirty="0"/>
              <a:t>Arrange building fenestration for proficient daylighting—while keeping glare and unwanted solar heating controlled. Install skylights on the top floor if the home will benefit from them.</a:t>
            </a:r>
          </a:p>
          <a:p>
            <a:endParaRPr lang="en-US" dirty="0"/>
          </a:p>
          <a:p>
            <a:r>
              <a:rPr lang="en-US" dirty="0"/>
              <a:t>Choose ENERGY STAR-certified lighting and light bulbs (LED).</a:t>
            </a:r>
          </a:p>
          <a:p>
            <a:endParaRPr lang="en-US" dirty="0"/>
          </a:p>
          <a:p>
            <a:r>
              <a:rPr lang="en-US" dirty="0"/>
              <a:t>Maximize savings and efficiency by selecting energy-efficient heating and cooling systems.</a:t>
            </a:r>
          </a:p>
          <a:p>
            <a:endParaRPr lang="en-US" dirty="0"/>
          </a:p>
          <a:p>
            <a:r>
              <a:rPr lang="en-US" dirty="0"/>
              <a:t>Consider SIPs and ICFs in the foundation for improved durability and resistance to severe weather, wildfires, and pests.</a:t>
            </a:r>
          </a:p>
          <a:p>
            <a:endParaRPr lang="en-US" dirty="0"/>
          </a:p>
          <a:p>
            <a:r>
              <a:rPr lang="en-US" dirty="0"/>
              <a:t>Make sure these items are accounted for in the building plans and can be carried out realistically.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438279" y="3728868"/>
            <a:ext cx="7335881" cy="56565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3" y="568116"/>
            <a:ext cx="1586041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latin typeface="Franklin Gothic Heavy" panose="020B0903020102020204" pitchFamily="34" charset="0"/>
              </a:rPr>
              <a:t>ENGINEER WORKS ON PLANS: DESIGN TO IMPROVE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ENERGY EFFICIENCY</a:t>
            </a:r>
            <a:r>
              <a:rPr lang="en-US" sz="6600" dirty="0">
                <a:latin typeface="Franklin Gothic Heavy" panose="020B0903020102020204" pitchFamily="34" charset="0"/>
              </a:rPr>
              <a:t>, DURABILITY, AND IAQ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5296355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6364548"/>
            <a:ext cx="7101840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There are several factors for an engineer to consider when following an architect’s plans for a new home that can boost energy efficiency, durability, and indoor air quality.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5296355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7880" y="1446432"/>
            <a:ext cx="10353041" cy="6672596"/>
          </a:xfrm>
          <a:prstGeom prst="rect">
            <a:avLst/>
          </a:prstGeom>
          <a:noFill/>
        </p:spPr>
        <p:txBody>
          <a:bodyPr wrap="square" numCol="2" spcCol="36576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Thoroughly insulating floors, walls, and ceilings can help save up to 10% on total annual energy expenses.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Homeowners can save 20%–40% of energy costs (compared to choosing a traditional A/C unit) by opting for the best energy-efficient model.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 tankless water heater uses roughly 30%–50% less energy than traditional ones.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Lighting accounts for around 15% of the average home’s electricity use; using LED lighting saves about $225 in energy costs per year. Timers and dimmers can boost those savings.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The Insulating Concrete Form Association (ICFA) says that homes built with Structural Insulated Panels (SIPs) can help homeowners save hundreds of dollars each year on energy bills.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593698"/>
            <a:ext cx="6457950" cy="4848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44950"/>
            <a:ext cx="5885543" cy="3690357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2583" y="1466168"/>
            <a:ext cx="10322560" cy="7779630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Seal the new home properly with a higher-grade insulation to encounter much fewer air leaks and “drafts,” alleviate the HVAC system, and improve indoor air quality.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Plan for and install an energy-efficient water heater.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Arrange building fenestration for proficient daylighting—while keeping glare and unwanted solar heating controlled. Install skylights on the top floor if the home will benefit from them.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Choose ENERGY STAR-certified lighting and light bulbs (LED).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Maximize savings and efficiency by selecting energy-efficient heating and cooling systems.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Consider SIPs and Insulated Concrete Forms (ICFs) in the foundation for improved durability and resistance to severe weather, wildfires, and pests.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Make sure these items are accounted for in the building plans and can be carried out realistically. 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3D063E-8B60-4459-9B04-AF9350305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-449" r="16034" b="449"/>
          <a:stretch/>
        </p:blipFill>
        <p:spPr>
          <a:xfrm>
            <a:off x="0" y="1619250"/>
            <a:ext cx="6959600" cy="45249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B6EBFF-E462-44B3-8430-95CAE02BF031}"/>
              </a:ext>
            </a:extLst>
          </p:cNvPr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2850</TotalTime>
  <Words>642</Words>
  <Application>Microsoft Office PowerPoint</Application>
  <PresentationFormat>Custom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Franklin Gothic Book</vt:lpstr>
      <vt:lpstr>Franklin Gothic Heavy</vt:lpstr>
      <vt:lpstr>Franklin Gothic Demi</vt:lpstr>
      <vt:lpstr>Arial</vt:lpstr>
      <vt:lpstr>Lato</vt:lpstr>
      <vt:lpstr>Wingdings</vt:lpstr>
      <vt:lpstr>Calibri</vt:lpstr>
      <vt:lpstr>Lato Black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Margaret Turek</cp:lastModifiedBy>
  <cp:revision>320</cp:revision>
  <dcterms:created xsi:type="dcterms:W3CDTF">2017-04-03T13:46:27Z</dcterms:created>
  <dcterms:modified xsi:type="dcterms:W3CDTF">2022-01-26T23:54:02Z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