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8" r:id="rId2"/>
    <p:sldId id="280" r:id="rId3"/>
    <p:sldId id="367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515B65"/>
    <a:srgbClr val="00853D"/>
    <a:srgbClr val="60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 autoAdjust="0"/>
    <p:restoredTop sz="75259" autoAdjust="0"/>
  </p:normalViewPr>
  <p:slideViewPr>
    <p:cSldViewPr snapToGrid="0">
      <p:cViewPr varScale="1">
        <p:scale>
          <a:sx n="38" d="100"/>
          <a:sy n="38" d="100"/>
        </p:scale>
        <p:origin x="1722" y="66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the final grade is sloped away from the home, the exterior of foundation walls needs to be damp-proofed and waterproofed to protect the foundation.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Porous concrete foundations should be treated to avoid water seepage into the home as well as very costly repairs. This step is part of a comprehensive set of measures that minimize the risk of water damage.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 below-grade walls with a damp-proof coating such as an asphalt emulsion. For additional protection, a plastic drainage plane may be used instead of (or in combination with) the damp-proof coating. The surface coating may then be joined by a layer of insulation—preferably rigid fiberglass or rigid polyurethane foam rated for soil contact. Add a gravel layer to provide a good backfill for draining and allow water to flow toward the foundation footing where a perforated drain pipe will carry it away from the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035EE0-7544-4A61-9CE6-4119F3D93A7C}"/>
              </a:ext>
            </a:extLst>
          </p:cNvPr>
          <p:cNvSpPr/>
          <p:nvPr/>
        </p:nvSpPr>
        <p:spPr>
          <a:xfrm>
            <a:off x="913743" y="568116"/>
            <a:ext cx="1617607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en-US" sz="6600" dirty="0">
                <a:latin typeface="Franklin Gothic Heavy" panose="020B0903020102020204" pitchFamily="34" charset="0"/>
              </a:rPr>
              <a:t>CONCRETE IN FOUNDATION WALLS IS </a:t>
            </a:r>
            <a:r>
              <a:rPr lang="en-US" sz="6600" dirty="0">
                <a:solidFill>
                  <a:srgbClr val="00853D"/>
                </a:solidFill>
                <a:latin typeface="Franklin Gothic Heavy" panose="020B0903020102020204" pitchFamily="34" charset="0"/>
              </a:rPr>
              <a:t>DAMP-PROOFED </a:t>
            </a:r>
            <a:r>
              <a:rPr lang="en-US" sz="6600" dirty="0">
                <a:latin typeface="Franklin Gothic Heavy" panose="020B0903020102020204" pitchFamily="34" charset="0"/>
              </a:rPr>
              <a:t>AND WATERPROOFED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4002179"/>
            <a:ext cx="493871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070372"/>
            <a:ext cx="5929745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After the final grade is sloped away from the home, the exterior of foundation walls needs to be damp-proofed and waterproofed to protect the foundation.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509589" y="4133484"/>
            <a:ext cx="5340012" cy="44701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6FB255-520D-432F-B2B8-BE5838389013}"/>
              </a:ext>
            </a:extLst>
          </p:cNvPr>
          <p:cNvSpPr/>
          <p:nvPr/>
        </p:nvSpPr>
        <p:spPr>
          <a:xfrm>
            <a:off x="0" y="4002179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1DC41-63D7-499F-B620-DF819C22387F}"/>
              </a:ext>
            </a:extLst>
          </p:cNvPr>
          <p:cNvSpPr/>
          <p:nvPr/>
        </p:nvSpPr>
        <p:spPr>
          <a:xfrm>
            <a:off x="1371600" y="7943579"/>
            <a:ext cx="3863039" cy="12830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1C93CB-1A8D-4306-83A4-B842D929A7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705" y="7993769"/>
            <a:ext cx="876019" cy="1182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DF706-C02E-47A9-93A4-473C9FAB44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9872" y="8013663"/>
            <a:ext cx="876019" cy="1182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D644C4-4B94-4281-8DB6-5C4D6D611B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489" y="8012317"/>
            <a:ext cx="876019" cy="1182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7477454"/>
            <a:ext cx="11425648" cy="1685654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Porous concrete foundations should be treated to avoid water seepage into the home as well as very costly repairs. This step is part of a comprehensive set of measures that minimize the risk of water damage.</a:t>
            </a:r>
            <a:endParaRPr lang="en-US" sz="2400" dirty="0"/>
          </a:p>
        </p:txBody>
      </p:sp>
      <p:sp>
        <p:nvSpPr>
          <p:cNvPr id="8" name="Freeform 7"/>
          <p:cNvSpPr/>
          <p:nvPr/>
        </p:nvSpPr>
        <p:spPr>
          <a:xfrm flipH="1">
            <a:off x="5105400" y="7229171"/>
            <a:ext cx="45719" cy="2182486"/>
          </a:xfrm>
          <a:custGeom>
            <a:avLst/>
            <a:gdLst>
              <a:gd name="connsiteX0" fmla="*/ 0 w 0"/>
              <a:gd name="connsiteY0" fmla="*/ 0 h 2019300"/>
              <a:gd name="connsiteX1" fmla="*/ 0 w 0"/>
              <a:gd name="connsiteY1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19300">
                <a:moveTo>
                  <a:pt x="0" y="0"/>
                </a:moveTo>
                <a:lnTo>
                  <a:pt x="0" y="2019300"/>
                </a:ln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4" b="5176"/>
          <a:stretch/>
        </p:blipFill>
        <p:spPr>
          <a:xfrm>
            <a:off x="5004099" y="209907"/>
            <a:ext cx="9180434" cy="6512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44950"/>
            <a:ext cx="5885543" cy="3690357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85138" y="2001391"/>
            <a:ext cx="7875859" cy="6117637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Treat below-grade walls with a damp-proof coating such as an asphalt emulsion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 plastic drainage plane may be used instead of (or in combination with) the damp-proof coating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Join the surface coating with a layer of insulation—preferably rigid fiberglass or rigid polyurethane foam rated for soil contact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Add a gravel layer to provide a good backfill for draining and allow water to flow toward the foundation footing where a perforated drain pipe will carry it away from the structure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3D063E-8B60-4459-9B04-AF93503055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91530" y="1953479"/>
            <a:ext cx="4121413" cy="63800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B6EBFF-E462-44B3-8430-95CAE02BF031}"/>
              </a:ext>
            </a:extLst>
          </p:cNvPr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30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2852</TotalTime>
  <Words>324</Words>
  <Application>Microsoft Office PowerPoint</Application>
  <PresentationFormat>Custom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Franklin Gothic Heavy</vt:lpstr>
      <vt:lpstr>Lato Black</vt:lpstr>
      <vt:lpstr>Calibri</vt:lpstr>
      <vt:lpstr>Wingdings</vt:lpstr>
      <vt:lpstr>Franklin Gothic Demi</vt:lpstr>
      <vt:lpstr>Lato</vt:lpstr>
      <vt:lpstr>Arial</vt:lpstr>
      <vt:lpstr>Franklin Gothic Book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Brandon Stevens</cp:lastModifiedBy>
  <cp:revision>325</cp:revision>
  <dcterms:created xsi:type="dcterms:W3CDTF">2017-04-03T13:46:27Z</dcterms:created>
  <dcterms:modified xsi:type="dcterms:W3CDTF">2022-03-17T03:07:13Z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