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bold r:id="rId10"/>
    </p:embeddedFont>
    <p:embeddedFont>
      <p:font typeface="Lato" panose="020F0502020204030203" pitchFamily="34" charset="0"/>
      <p:regular r:id="rId11"/>
      <p:bold r:id="rId12"/>
      <p:italic r:id="rId13"/>
      <p:boldItalic r:id="rId14"/>
    </p:embeddedFont>
    <p:embeddedFont>
      <p:font typeface="Lato Black" panose="020F0502020204030203" pitchFamily="34" charset="0"/>
      <p:bold r:id="rId15"/>
      <p:boldItalic r:id="rId16"/>
    </p:embeddedFont>
    <p:embeddedFont>
      <p:font typeface="Libre Franklin" pitchFamily="2" charset="0"/>
      <p:regular r:id="rId17"/>
      <p:bold r:id="rId18"/>
      <p:italic r:id="rId19"/>
      <p:boldItalic r:id="rId20"/>
    </p:embeddedFont>
    <p:embeddedFont>
      <p:font typeface="Libre Franklin Black" pitchFamily="2" charset="0"/>
      <p:bold r:id="rId21"/>
      <p:boldItalic r:id="rId22"/>
    </p:embeddedFont>
    <p:embeddedFont>
      <p:font typeface="Noto Sans Symbols" panose="020B060402020202020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i4oe9VA0FWoyLVxtD4WGq78zYQ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783" y="39"/>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Fresh air cooling, also known as night flushing or natural ventilation, uses night-time air to cool a home and all of its thermal mass. Often this will keep a home cool through much of the next day. Natural ventilation works best in climates with cool nights and regular breezes.</a:t>
            </a:r>
            <a:endParaRPr/>
          </a:p>
          <a:p>
            <a:pPr marL="0" lvl="0" indent="0" algn="l" rtl="0">
              <a:spcBef>
                <a:spcPts val="0"/>
              </a:spcBef>
              <a:spcAft>
                <a:spcPts val="0"/>
              </a:spcAft>
              <a:buNone/>
            </a:pPr>
            <a:endParaRPr/>
          </a:p>
        </p:txBody>
      </p:sp>
      <p:sp>
        <p:nvSpPr>
          <p:cNvPr id="388" name="Google Shape;3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Natural ventilation relies on the wind and the </a:t>
            </a:r>
            <a:r>
              <a:rPr lang="en-US"/>
              <a:t>“</a:t>
            </a:r>
            <a:r>
              <a:rPr lang="en-US" sz="1200">
                <a:solidFill>
                  <a:schemeClr val="dk1"/>
                </a:solidFill>
                <a:latin typeface="Calibri"/>
                <a:ea typeface="Calibri"/>
                <a:cs typeface="Calibri"/>
                <a:sym typeface="Calibri"/>
              </a:rPr>
              <a:t>chimney effect</a:t>
            </a:r>
            <a:r>
              <a:rPr lang="en-US"/>
              <a:t>”</a:t>
            </a:r>
            <a:r>
              <a:rPr lang="en-US" sz="1200">
                <a:solidFill>
                  <a:schemeClr val="dk1"/>
                </a:solidFill>
                <a:latin typeface="Calibri"/>
                <a:ea typeface="Calibri"/>
                <a:cs typeface="Calibri"/>
                <a:sym typeface="Calibri"/>
              </a:rPr>
              <a:t>: air enters the home through lower windows where it absorbs heat; through convection, the air rises and exits through windows upstairs. In some climates, using natural ventilation for cooling can significantly cut cooling energy costs or even eliminate the need for air conditioners. </a:t>
            </a:r>
            <a:endParaRPr/>
          </a:p>
          <a:p>
            <a:pPr marL="0" lvl="0" indent="0" algn="l" rtl="0">
              <a:spcBef>
                <a:spcPts val="0"/>
              </a:spcBef>
              <a:spcAft>
                <a:spcPts val="0"/>
              </a:spcAft>
              <a:buNone/>
            </a:pPr>
            <a:endParaRPr/>
          </a:p>
        </p:txBody>
      </p:sp>
      <p:sp>
        <p:nvSpPr>
          <p:cNvPr id="399" name="Google Shape;3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Operable window openings</a:t>
            </a:r>
            <a:r>
              <a:rPr lang="en-US"/>
              <a:t> </a:t>
            </a:r>
            <a:r>
              <a:rPr lang="en-US" sz="1200">
                <a:solidFill>
                  <a:schemeClr val="dk1"/>
                </a:solidFill>
                <a:latin typeface="Calibri"/>
                <a:ea typeface="Calibri"/>
                <a:cs typeface="Calibri"/>
                <a:sym typeface="Calibri"/>
              </a:rPr>
              <a:t>cross-ventilate with prevailing cooling breezes, and/or fans can be used to draw in cool outside air and distribute it throughout a home. Where fans are used, temperature and humidity sensors can help ensure only cool, dry air is drawn in.</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Filters can be used to remove dust and pollen; however, natural ventilation should not be used when outdoor air quality is poor.</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Landscaping also can be used to enhance or hinder natural ventilation.</a:t>
            </a:r>
            <a:endParaRPr/>
          </a:p>
          <a:p>
            <a:pPr marL="0" lvl="0" indent="0" algn="l" rtl="0">
              <a:spcBef>
                <a:spcPts val="0"/>
              </a:spcBef>
              <a:spcAft>
                <a:spcPts val="0"/>
              </a:spcAft>
              <a:buNone/>
            </a:pPr>
            <a:endParaRPr/>
          </a:p>
        </p:txBody>
      </p:sp>
      <p:sp>
        <p:nvSpPr>
          <p:cNvPr id="407" name="Google Shape;4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16"/>
        <p:cNvGrpSpPr/>
        <p:nvPr/>
      </p:nvGrpSpPr>
      <p:grpSpPr>
        <a:xfrm>
          <a:off x="0" y="0"/>
          <a:ext cx="0" cy="0"/>
          <a:chOff x="0" y="0"/>
          <a:chExt cx="0" cy="0"/>
        </a:xfrm>
      </p:grpSpPr>
      <p:sp>
        <p:nvSpPr>
          <p:cNvPr id="17" name="Google Shape;17;p5"/>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 name="Google Shape;18;p5"/>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
        <p:nvSpPr>
          <p:cNvPr id="19" name="Google Shape;19;p5"/>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3"/>
        <p:cNvGrpSpPr/>
        <p:nvPr/>
      </p:nvGrpSpPr>
      <p:grpSpPr>
        <a:xfrm>
          <a:off x="0" y="0"/>
          <a:ext cx="0" cy="0"/>
          <a:chOff x="0" y="0"/>
          <a:chExt cx="0" cy="0"/>
        </a:xfrm>
      </p:grpSpPr>
      <p:sp>
        <p:nvSpPr>
          <p:cNvPr id="54" name="Google Shape;54;p14"/>
          <p:cNvSpPr>
            <a:spLocks noGrp="1"/>
          </p:cNvSpPr>
          <p:nvPr>
            <p:ph type="pic" idx="2"/>
          </p:nvPr>
        </p:nvSpPr>
        <p:spPr>
          <a:xfrm>
            <a:off x="9144000" y="1640114"/>
            <a:ext cx="3886200" cy="3503386"/>
          </a:xfrm>
          <a:prstGeom prst="rect">
            <a:avLst/>
          </a:prstGeom>
          <a:solidFill>
            <a:srgbClr val="F2F2F2"/>
          </a:solidFill>
          <a:ln>
            <a:noFill/>
          </a:ln>
        </p:spPr>
      </p:sp>
      <p:sp>
        <p:nvSpPr>
          <p:cNvPr id="55" name="Google Shape;55;p14"/>
          <p:cNvSpPr>
            <a:spLocks noGrp="1"/>
          </p:cNvSpPr>
          <p:nvPr>
            <p:ph type="pic" idx="3"/>
          </p:nvPr>
        </p:nvSpPr>
        <p:spPr>
          <a:xfrm>
            <a:off x="13030200" y="1640114"/>
            <a:ext cx="3886200" cy="3503386"/>
          </a:xfrm>
          <a:prstGeom prst="rect">
            <a:avLst/>
          </a:prstGeom>
          <a:solidFill>
            <a:srgbClr val="F2F2F2"/>
          </a:solidFill>
          <a:ln>
            <a:noFill/>
          </a:ln>
        </p:spPr>
      </p:sp>
      <p:sp>
        <p:nvSpPr>
          <p:cNvPr id="56" name="Google Shape;56;p14"/>
          <p:cNvSpPr>
            <a:spLocks noGrp="1"/>
          </p:cNvSpPr>
          <p:nvPr>
            <p:ph type="pic" idx="4"/>
          </p:nvPr>
        </p:nvSpPr>
        <p:spPr>
          <a:xfrm>
            <a:off x="13030200" y="5143500"/>
            <a:ext cx="3886200" cy="3503386"/>
          </a:xfrm>
          <a:prstGeom prst="rect">
            <a:avLst/>
          </a:prstGeom>
          <a:solidFill>
            <a:srgbClr val="F2F2F2"/>
          </a:solidFill>
          <a:ln>
            <a:noFill/>
          </a:ln>
        </p:spPr>
      </p:sp>
      <p:sp>
        <p:nvSpPr>
          <p:cNvPr id="57" name="Google Shape;57;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8"/>
        <p:cNvGrpSpPr/>
        <p:nvPr/>
      </p:nvGrpSpPr>
      <p:grpSpPr>
        <a:xfrm>
          <a:off x="0" y="0"/>
          <a:ext cx="0" cy="0"/>
          <a:chOff x="0" y="0"/>
          <a:chExt cx="0" cy="0"/>
        </a:xfrm>
      </p:grpSpPr>
      <p:sp>
        <p:nvSpPr>
          <p:cNvPr id="59" name="Google Shape;59;p15"/>
          <p:cNvSpPr>
            <a:spLocks noGrp="1"/>
          </p:cNvSpPr>
          <p:nvPr>
            <p:ph type="pic" idx="2"/>
          </p:nvPr>
        </p:nvSpPr>
        <p:spPr>
          <a:xfrm>
            <a:off x="2108422" y="3661231"/>
            <a:ext cx="4332669" cy="3249502"/>
          </a:xfrm>
          <a:prstGeom prst="rect">
            <a:avLst/>
          </a:prstGeom>
          <a:solidFill>
            <a:srgbClr val="F2F2F2"/>
          </a:solidFill>
          <a:ln>
            <a:noFill/>
          </a:ln>
        </p:spPr>
      </p:sp>
      <p:sp>
        <p:nvSpPr>
          <p:cNvPr id="60" name="Google Shape;60;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61"/>
        <p:cNvGrpSpPr/>
        <p:nvPr/>
      </p:nvGrpSpPr>
      <p:grpSpPr>
        <a:xfrm>
          <a:off x="0" y="0"/>
          <a:ext cx="0" cy="0"/>
          <a:chOff x="0" y="0"/>
          <a:chExt cx="0" cy="0"/>
        </a:xfrm>
      </p:grpSpPr>
      <p:sp>
        <p:nvSpPr>
          <p:cNvPr id="62" name="Google Shape;62;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5" name="Google Shape;65;p17"/>
          <p:cNvSpPr>
            <a:spLocks noGrp="1"/>
          </p:cNvSpPr>
          <p:nvPr>
            <p:ph type="pic" idx="2"/>
          </p:nvPr>
        </p:nvSpPr>
        <p:spPr>
          <a:xfrm>
            <a:off x="4634754" y="5201957"/>
            <a:ext cx="2585196" cy="2585196"/>
          </a:xfrm>
          <a:prstGeom prst="rect">
            <a:avLst/>
          </a:prstGeom>
          <a:solidFill>
            <a:srgbClr val="F2F2F2"/>
          </a:solidFill>
          <a:ln>
            <a:noFill/>
          </a:ln>
        </p:spPr>
      </p:sp>
      <p:sp>
        <p:nvSpPr>
          <p:cNvPr id="66" name="Google Shape;66;p17"/>
          <p:cNvSpPr>
            <a:spLocks noGrp="1"/>
          </p:cNvSpPr>
          <p:nvPr>
            <p:ph type="pic" idx="3"/>
          </p:nvPr>
        </p:nvSpPr>
        <p:spPr>
          <a:xfrm>
            <a:off x="11068050" y="3771900"/>
            <a:ext cx="2585196" cy="2585196"/>
          </a:xfrm>
          <a:prstGeom prst="rect">
            <a:avLst/>
          </a:prstGeom>
          <a:solidFill>
            <a:srgbClr val="F2F2F2"/>
          </a:solidFill>
          <a:ln>
            <a:noFill/>
          </a:ln>
        </p:spPr>
      </p:sp>
      <p:sp>
        <p:nvSpPr>
          <p:cNvPr id="67" name="Google Shape;67;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8"/>
        <p:cNvGrpSpPr/>
        <p:nvPr/>
      </p:nvGrpSpPr>
      <p:grpSpPr>
        <a:xfrm>
          <a:off x="0" y="0"/>
          <a:ext cx="0" cy="0"/>
          <a:chOff x="0" y="0"/>
          <a:chExt cx="0" cy="0"/>
        </a:xfrm>
      </p:grpSpPr>
      <p:sp>
        <p:nvSpPr>
          <p:cNvPr id="69" name="Google Shape;69;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70"/>
        <p:cNvGrpSpPr/>
        <p:nvPr/>
      </p:nvGrpSpPr>
      <p:grpSpPr>
        <a:xfrm>
          <a:off x="0" y="0"/>
          <a:ext cx="0" cy="0"/>
          <a:chOff x="0" y="0"/>
          <a:chExt cx="0" cy="0"/>
        </a:xfrm>
      </p:grpSpPr>
      <p:sp>
        <p:nvSpPr>
          <p:cNvPr id="71" name="Google Shape;71;p19"/>
          <p:cNvSpPr>
            <a:spLocks noGrp="1"/>
          </p:cNvSpPr>
          <p:nvPr>
            <p:ph type="pic" idx="2"/>
          </p:nvPr>
        </p:nvSpPr>
        <p:spPr>
          <a:xfrm>
            <a:off x="1981199" y="2656114"/>
            <a:ext cx="6611257" cy="4233636"/>
          </a:xfrm>
          <a:prstGeom prst="rect">
            <a:avLst/>
          </a:prstGeom>
          <a:solidFill>
            <a:srgbClr val="F2F2F2"/>
          </a:solidFill>
          <a:ln>
            <a:noFill/>
          </a:ln>
        </p:spPr>
      </p:sp>
      <p:sp>
        <p:nvSpPr>
          <p:cNvPr id="72" name="Google Shape;72;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4" name="Google Shape;74;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5" name="Google Shape;75;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6" name="Google Shape;76;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7"/>
        <p:cNvGrpSpPr/>
        <p:nvPr/>
      </p:nvGrpSpPr>
      <p:grpSpPr>
        <a:xfrm>
          <a:off x="0" y="0"/>
          <a:ext cx="0" cy="0"/>
          <a:chOff x="0" y="0"/>
          <a:chExt cx="0" cy="0"/>
        </a:xfrm>
      </p:grpSpPr>
      <p:sp>
        <p:nvSpPr>
          <p:cNvPr id="78" name="Google Shape;78;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0" name="Google Shape;80;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1" name="Google Shape;81;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2" name="Google Shape;82;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3"/>
        <p:cNvGrpSpPr/>
        <p:nvPr/>
      </p:nvGrpSpPr>
      <p:grpSpPr>
        <a:xfrm>
          <a:off x="0" y="0"/>
          <a:ext cx="0" cy="0"/>
          <a:chOff x="0" y="0"/>
          <a:chExt cx="0" cy="0"/>
        </a:xfrm>
      </p:grpSpPr>
      <p:sp>
        <p:nvSpPr>
          <p:cNvPr id="84" name="Google Shape;84;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6" name="Google Shape;86;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8" name="Google Shape;88;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9" name="Google Shape;89;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90" name="Google Shape;90;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91"/>
        <p:cNvGrpSpPr/>
        <p:nvPr/>
      </p:nvGrpSpPr>
      <p:grpSpPr>
        <a:xfrm>
          <a:off x="0" y="0"/>
          <a:ext cx="0" cy="0"/>
          <a:chOff x="0" y="0"/>
          <a:chExt cx="0" cy="0"/>
        </a:xfrm>
      </p:grpSpPr>
      <p:sp>
        <p:nvSpPr>
          <p:cNvPr id="92" name="Google Shape;92;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4" name="Google Shape;94;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6" name="Google Shape;96;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7" name="Google Shape;97;p22"/>
          <p:cNvSpPr>
            <a:spLocks noGrp="1"/>
          </p:cNvSpPr>
          <p:nvPr>
            <p:ph type="pic" idx="2"/>
          </p:nvPr>
        </p:nvSpPr>
        <p:spPr>
          <a:xfrm>
            <a:off x="1371600" y="2452916"/>
            <a:ext cx="3108960" cy="2924629"/>
          </a:xfrm>
          <a:prstGeom prst="rect">
            <a:avLst/>
          </a:prstGeom>
          <a:solidFill>
            <a:srgbClr val="F2F2F2"/>
          </a:solidFill>
          <a:ln>
            <a:noFill/>
          </a:ln>
        </p:spPr>
      </p:sp>
      <p:sp>
        <p:nvSpPr>
          <p:cNvPr id="98" name="Google Shape;98;p22"/>
          <p:cNvSpPr>
            <a:spLocks noGrp="1"/>
          </p:cNvSpPr>
          <p:nvPr>
            <p:ph type="pic" idx="3"/>
          </p:nvPr>
        </p:nvSpPr>
        <p:spPr>
          <a:xfrm>
            <a:off x="7589520" y="2452916"/>
            <a:ext cx="3108960" cy="2924629"/>
          </a:xfrm>
          <a:prstGeom prst="rect">
            <a:avLst/>
          </a:prstGeom>
          <a:solidFill>
            <a:srgbClr val="F2F2F2"/>
          </a:solidFill>
          <a:ln>
            <a:noFill/>
          </a:ln>
        </p:spPr>
      </p:sp>
      <p:sp>
        <p:nvSpPr>
          <p:cNvPr id="99" name="Google Shape;99;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100"/>
        <p:cNvGrpSpPr/>
        <p:nvPr/>
      </p:nvGrpSpPr>
      <p:grpSpPr>
        <a:xfrm>
          <a:off x="0" y="0"/>
          <a:ext cx="0" cy="0"/>
          <a:chOff x="0" y="0"/>
          <a:chExt cx="0" cy="0"/>
        </a:xfrm>
      </p:grpSpPr>
      <p:sp>
        <p:nvSpPr>
          <p:cNvPr id="101" name="Google Shape;101;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3" name="Google Shape;103;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5" name="Google Shape;105;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6" name="Google Shape;106;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0"/>
        <p:cNvGrpSpPr/>
        <p:nvPr/>
      </p:nvGrpSpPr>
      <p:grpSpPr>
        <a:xfrm>
          <a:off x="0" y="0"/>
          <a:ext cx="0" cy="0"/>
          <a:chOff x="0" y="0"/>
          <a:chExt cx="0" cy="0"/>
        </a:xfrm>
      </p:grpSpPr>
      <p:sp>
        <p:nvSpPr>
          <p:cNvPr id="21" name="Google Shape;21;p6"/>
          <p:cNvSpPr>
            <a:spLocks noGrp="1"/>
          </p:cNvSpPr>
          <p:nvPr>
            <p:ph type="pic" idx="2"/>
          </p:nvPr>
        </p:nvSpPr>
        <p:spPr>
          <a:xfrm>
            <a:off x="8566152" y="-1"/>
            <a:ext cx="7600515" cy="10287000"/>
          </a:xfrm>
          <a:prstGeom prst="rect">
            <a:avLst/>
          </a:prstGeom>
          <a:solidFill>
            <a:srgbClr val="F2F2F2"/>
          </a:solidFill>
          <a:ln>
            <a:noFill/>
          </a:ln>
        </p:spPr>
      </p:sp>
      <p:sp>
        <p:nvSpPr>
          <p:cNvPr id="22" name="Google Shape;22;p6"/>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 name="Google Shape;23;p6"/>
          <p:cNvSpPr/>
          <p:nvPr/>
        </p:nvSpPr>
        <p:spPr>
          <a:xfrm>
            <a:off x="0" y="1943100"/>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7"/>
        <p:cNvGrpSpPr/>
        <p:nvPr/>
      </p:nvGrpSpPr>
      <p:grpSpPr>
        <a:xfrm>
          <a:off x="0" y="0"/>
          <a:ext cx="0" cy="0"/>
          <a:chOff x="0" y="0"/>
          <a:chExt cx="0" cy="0"/>
        </a:xfrm>
      </p:grpSpPr>
      <p:sp>
        <p:nvSpPr>
          <p:cNvPr id="108" name="Google Shape;108;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0" name="Google Shape;110;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2" name="Google Shape;112;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3" name="Google Shape;113;p24"/>
          <p:cNvSpPr>
            <a:spLocks noGrp="1"/>
          </p:cNvSpPr>
          <p:nvPr>
            <p:ph type="pic" idx="2"/>
          </p:nvPr>
        </p:nvSpPr>
        <p:spPr>
          <a:xfrm>
            <a:off x="4310743" y="3381828"/>
            <a:ext cx="2293258" cy="2293258"/>
          </a:xfrm>
          <a:prstGeom prst="rect">
            <a:avLst/>
          </a:prstGeom>
          <a:solidFill>
            <a:srgbClr val="F2F2F2"/>
          </a:solidFill>
          <a:ln>
            <a:noFill/>
          </a:ln>
        </p:spPr>
      </p:sp>
      <p:sp>
        <p:nvSpPr>
          <p:cNvPr id="114" name="Google Shape;114;p24"/>
          <p:cNvSpPr>
            <a:spLocks noGrp="1"/>
          </p:cNvSpPr>
          <p:nvPr>
            <p:ph type="pic" idx="3"/>
          </p:nvPr>
        </p:nvSpPr>
        <p:spPr>
          <a:xfrm>
            <a:off x="7997372" y="3381827"/>
            <a:ext cx="2293258" cy="2293258"/>
          </a:xfrm>
          <a:prstGeom prst="rect">
            <a:avLst/>
          </a:prstGeom>
          <a:solidFill>
            <a:srgbClr val="F2F2F2"/>
          </a:solidFill>
          <a:ln>
            <a:noFill/>
          </a:ln>
        </p:spPr>
      </p:sp>
      <p:sp>
        <p:nvSpPr>
          <p:cNvPr id="115" name="Google Shape;115;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6"/>
        <p:cNvGrpSpPr/>
        <p:nvPr/>
      </p:nvGrpSpPr>
      <p:grpSpPr>
        <a:xfrm>
          <a:off x="0" y="0"/>
          <a:ext cx="0" cy="0"/>
          <a:chOff x="0" y="0"/>
          <a:chExt cx="0" cy="0"/>
        </a:xfrm>
      </p:grpSpPr>
      <p:sp>
        <p:nvSpPr>
          <p:cNvPr id="117" name="Google Shape;117;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9" name="Google Shape;119;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1" name="Google Shape;121;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2" name="Google Shape;122;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3"/>
        <p:cNvGrpSpPr/>
        <p:nvPr/>
      </p:nvGrpSpPr>
      <p:grpSpPr>
        <a:xfrm>
          <a:off x="0" y="0"/>
          <a:ext cx="0" cy="0"/>
          <a:chOff x="0" y="0"/>
          <a:chExt cx="0" cy="0"/>
        </a:xfrm>
      </p:grpSpPr>
      <p:sp>
        <p:nvSpPr>
          <p:cNvPr id="124" name="Google Shape;124;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6" name="Google Shape;126;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8" name="Google Shape;128;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9" name="Google Shape;129;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30"/>
        <p:cNvGrpSpPr/>
        <p:nvPr/>
      </p:nvGrpSpPr>
      <p:grpSpPr>
        <a:xfrm>
          <a:off x="0" y="0"/>
          <a:ext cx="0" cy="0"/>
          <a:chOff x="0" y="0"/>
          <a:chExt cx="0" cy="0"/>
        </a:xfrm>
      </p:grpSpPr>
      <p:sp>
        <p:nvSpPr>
          <p:cNvPr id="131" name="Google Shape;131;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3" name="Google Shape;133;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5" name="Google Shape;135;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6" name="Google Shape;136;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7"/>
        <p:cNvGrpSpPr/>
        <p:nvPr/>
      </p:nvGrpSpPr>
      <p:grpSpPr>
        <a:xfrm>
          <a:off x="0" y="0"/>
          <a:ext cx="0" cy="0"/>
          <a:chOff x="0" y="0"/>
          <a:chExt cx="0" cy="0"/>
        </a:xfrm>
      </p:grpSpPr>
      <p:sp>
        <p:nvSpPr>
          <p:cNvPr id="138" name="Google Shape;138;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0" name="Google Shape;140;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2" name="Google Shape;142;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3" name="Google Shape;143;p28"/>
          <p:cNvSpPr>
            <a:spLocks noGrp="1"/>
          </p:cNvSpPr>
          <p:nvPr>
            <p:ph type="pic" idx="2"/>
          </p:nvPr>
        </p:nvSpPr>
        <p:spPr>
          <a:xfrm>
            <a:off x="1371600" y="2997200"/>
            <a:ext cx="4140200" cy="4114800"/>
          </a:xfrm>
          <a:prstGeom prst="rect">
            <a:avLst/>
          </a:prstGeom>
          <a:solidFill>
            <a:srgbClr val="F2F2F2"/>
          </a:solidFill>
          <a:ln>
            <a:noFill/>
          </a:ln>
        </p:spPr>
      </p:sp>
      <p:sp>
        <p:nvSpPr>
          <p:cNvPr id="144" name="Google Shape;144;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5"/>
        <p:cNvGrpSpPr/>
        <p:nvPr/>
      </p:nvGrpSpPr>
      <p:grpSpPr>
        <a:xfrm>
          <a:off x="0" y="0"/>
          <a:ext cx="0" cy="0"/>
          <a:chOff x="0" y="0"/>
          <a:chExt cx="0" cy="0"/>
        </a:xfrm>
      </p:grpSpPr>
      <p:sp>
        <p:nvSpPr>
          <p:cNvPr id="146" name="Google Shape;146;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8" name="Google Shape;148;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50" name="Google Shape;150;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1" name="Google Shape;151;p29"/>
          <p:cNvSpPr>
            <a:spLocks noGrp="1"/>
          </p:cNvSpPr>
          <p:nvPr>
            <p:ph type="pic" idx="2"/>
          </p:nvPr>
        </p:nvSpPr>
        <p:spPr>
          <a:xfrm>
            <a:off x="1371600" y="3098799"/>
            <a:ext cx="2599231" cy="3733800"/>
          </a:xfrm>
          <a:prstGeom prst="rect">
            <a:avLst/>
          </a:prstGeom>
          <a:solidFill>
            <a:srgbClr val="F2F2F2"/>
          </a:solidFill>
          <a:ln>
            <a:noFill/>
          </a:ln>
        </p:spPr>
      </p:sp>
      <p:sp>
        <p:nvSpPr>
          <p:cNvPr id="152" name="Google Shape;152;p29"/>
          <p:cNvSpPr>
            <a:spLocks noGrp="1"/>
          </p:cNvSpPr>
          <p:nvPr>
            <p:ph type="pic" idx="3"/>
          </p:nvPr>
        </p:nvSpPr>
        <p:spPr>
          <a:xfrm>
            <a:off x="4222056" y="3098799"/>
            <a:ext cx="2599231" cy="3733800"/>
          </a:xfrm>
          <a:prstGeom prst="rect">
            <a:avLst/>
          </a:prstGeom>
          <a:solidFill>
            <a:srgbClr val="F2F2F2"/>
          </a:solidFill>
          <a:ln>
            <a:noFill/>
          </a:ln>
        </p:spPr>
      </p:sp>
      <p:sp>
        <p:nvSpPr>
          <p:cNvPr id="153" name="Google Shape;153;p29"/>
          <p:cNvSpPr>
            <a:spLocks noGrp="1"/>
          </p:cNvSpPr>
          <p:nvPr>
            <p:ph type="pic" idx="4"/>
          </p:nvPr>
        </p:nvSpPr>
        <p:spPr>
          <a:xfrm>
            <a:off x="7072513" y="3098799"/>
            <a:ext cx="2599231" cy="3733800"/>
          </a:xfrm>
          <a:prstGeom prst="rect">
            <a:avLst/>
          </a:prstGeom>
          <a:solidFill>
            <a:srgbClr val="F2F2F2"/>
          </a:solidFill>
          <a:ln>
            <a:noFill/>
          </a:ln>
        </p:spPr>
      </p:sp>
      <p:sp>
        <p:nvSpPr>
          <p:cNvPr id="154" name="Google Shape;154;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5"/>
        <p:cNvGrpSpPr/>
        <p:nvPr/>
      </p:nvGrpSpPr>
      <p:grpSpPr>
        <a:xfrm>
          <a:off x="0" y="0"/>
          <a:ext cx="0" cy="0"/>
          <a:chOff x="0" y="0"/>
          <a:chExt cx="0" cy="0"/>
        </a:xfrm>
      </p:grpSpPr>
      <p:sp>
        <p:nvSpPr>
          <p:cNvPr id="156" name="Google Shape;156;p30"/>
          <p:cNvSpPr>
            <a:spLocks noGrp="1"/>
          </p:cNvSpPr>
          <p:nvPr>
            <p:ph type="pic" idx="2"/>
          </p:nvPr>
        </p:nvSpPr>
        <p:spPr>
          <a:xfrm>
            <a:off x="8616256" y="3098799"/>
            <a:ext cx="2599231" cy="3733800"/>
          </a:xfrm>
          <a:prstGeom prst="rect">
            <a:avLst/>
          </a:prstGeom>
          <a:solidFill>
            <a:srgbClr val="F2F2F2"/>
          </a:solidFill>
          <a:ln>
            <a:noFill/>
          </a:ln>
        </p:spPr>
      </p:sp>
      <p:sp>
        <p:nvSpPr>
          <p:cNvPr id="157" name="Google Shape;157;p30"/>
          <p:cNvSpPr>
            <a:spLocks noGrp="1"/>
          </p:cNvSpPr>
          <p:nvPr>
            <p:ph type="pic" idx="3"/>
          </p:nvPr>
        </p:nvSpPr>
        <p:spPr>
          <a:xfrm>
            <a:off x="11466713" y="3098799"/>
            <a:ext cx="2599231" cy="3733800"/>
          </a:xfrm>
          <a:prstGeom prst="rect">
            <a:avLst/>
          </a:prstGeom>
          <a:solidFill>
            <a:srgbClr val="F2F2F2"/>
          </a:solidFill>
          <a:ln>
            <a:noFill/>
          </a:ln>
        </p:spPr>
      </p:sp>
      <p:sp>
        <p:nvSpPr>
          <p:cNvPr id="158" name="Google Shape;158;p30"/>
          <p:cNvSpPr>
            <a:spLocks noGrp="1"/>
          </p:cNvSpPr>
          <p:nvPr>
            <p:ph type="pic" idx="4"/>
          </p:nvPr>
        </p:nvSpPr>
        <p:spPr>
          <a:xfrm>
            <a:off x="14317169" y="3098800"/>
            <a:ext cx="2599231" cy="3733800"/>
          </a:xfrm>
          <a:prstGeom prst="rect">
            <a:avLst/>
          </a:prstGeom>
          <a:solidFill>
            <a:srgbClr val="F2F2F2"/>
          </a:solidFill>
          <a:ln>
            <a:noFill/>
          </a:ln>
        </p:spPr>
      </p:sp>
      <p:grpSp>
        <p:nvGrpSpPr>
          <p:cNvPr id="159" name="Google Shape;159;p30"/>
          <p:cNvGrpSpPr/>
          <p:nvPr/>
        </p:nvGrpSpPr>
        <p:grpSpPr>
          <a:xfrm flipH="1">
            <a:off x="16916400" y="645533"/>
            <a:ext cx="1371600" cy="707886"/>
            <a:chOff x="0" y="645533"/>
            <a:chExt cx="1371600" cy="707886"/>
          </a:xfrm>
        </p:grpSpPr>
        <p:sp>
          <p:nvSpPr>
            <p:cNvPr id="160" name="Google Shape;160;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1" name="Google Shape;161;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2" name="Google Shape;162;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3" name="Google Shape;163;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4" name="Google Shape;164;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5"/>
        <p:cNvGrpSpPr/>
        <p:nvPr/>
      </p:nvGrpSpPr>
      <p:grpSpPr>
        <a:xfrm>
          <a:off x="0" y="0"/>
          <a:ext cx="0" cy="0"/>
          <a:chOff x="0" y="0"/>
          <a:chExt cx="0" cy="0"/>
        </a:xfrm>
      </p:grpSpPr>
      <p:sp>
        <p:nvSpPr>
          <p:cNvPr id="166" name="Google Shape;166;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8" name="Google Shape;168;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0" name="Google Shape;170;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1" name="Google Shape;171;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2"/>
        <p:cNvGrpSpPr/>
        <p:nvPr/>
      </p:nvGrpSpPr>
      <p:grpSpPr>
        <a:xfrm>
          <a:off x="0" y="0"/>
          <a:ext cx="0" cy="0"/>
          <a:chOff x="0" y="0"/>
          <a:chExt cx="0" cy="0"/>
        </a:xfrm>
      </p:grpSpPr>
      <p:sp>
        <p:nvSpPr>
          <p:cNvPr id="173" name="Google Shape;173;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5" name="Google Shape;175;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7" name="Google Shape;177;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8" name="Google Shape;178;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9"/>
        <p:cNvGrpSpPr/>
        <p:nvPr/>
      </p:nvGrpSpPr>
      <p:grpSpPr>
        <a:xfrm>
          <a:off x="0" y="0"/>
          <a:ext cx="0" cy="0"/>
          <a:chOff x="0" y="0"/>
          <a:chExt cx="0" cy="0"/>
        </a:xfrm>
      </p:grpSpPr>
      <p:sp>
        <p:nvSpPr>
          <p:cNvPr id="180" name="Google Shape;180;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2" name="Google Shape;182;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3" name="Google Shape;183;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4" name="Google Shape;184;p33"/>
          <p:cNvSpPr>
            <a:spLocks noGrp="1"/>
          </p:cNvSpPr>
          <p:nvPr>
            <p:ph type="pic" idx="2"/>
          </p:nvPr>
        </p:nvSpPr>
        <p:spPr>
          <a:xfrm>
            <a:off x="2264229" y="1957617"/>
            <a:ext cx="4470400" cy="3294743"/>
          </a:xfrm>
          <a:prstGeom prst="rect">
            <a:avLst/>
          </a:prstGeom>
          <a:solidFill>
            <a:srgbClr val="F2F2F2"/>
          </a:solidFill>
          <a:ln>
            <a:noFill/>
          </a:ln>
        </p:spPr>
      </p:sp>
      <p:sp>
        <p:nvSpPr>
          <p:cNvPr id="185" name="Google Shape;185;p33"/>
          <p:cNvSpPr>
            <a:spLocks noGrp="1"/>
          </p:cNvSpPr>
          <p:nvPr>
            <p:ph type="pic" idx="3"/>
          </p:nvPr>
        </p:nvSpPr>
        <p:spPr>
          <a:xfrm>
            <a:off x="6908800" y="1957617"/>
            <a:ext cx="4470400" cy="3294743"/>
          </a:xfrm>
          <a:prstGeom prst="rect">
            <a:avLst/>
          </a:prstGeom>
          <a:solidFill>
            <a:srgbClr val="F2F2F2"/>
          </a:solidFill>
          <a:ln>
            <a:noFill/>
          </a:ln>
        </p:spPr>
      </p:sp>
      <p:sp>
        <p:nvSpPr>
          <p:cNvPr id="186" name="Google Shape;186;p33"/>
          <p:cNvSpPr>
            <a:spLocks noGrp="1"/>
          </p:cNvSpPr>
          <p:nvPr>
            <p:ph type="pic" idx="4"/>
          </p:nvPr>
        </p:nvSpPr>
        <p:spPr>
          <a:xfrm>
            <a:off x="11553371" y="1957617"/>
            <a:ext cx="4470400" cy="3294743"/>
          </a:xfrm>
          <a:prstGeom prst="rect">
            <a:avLst/>
          </a:prstGeom>
          <a:solidFill>
            <a:srgbClr val="F2F2F2"/>
          </a:solidFill>
          <a:ln>
            <a:noFill/>
          </a:ln>
        </p:spPr>
      </p:sp>
      <p:sp>
        <p:nvSpPr>
          <p:cNvPr id="187" name="Google Shape;187;p33"/>
          <p:cNvSpPr>
            <a:spLocks noGrp="1"/>
          </p:cNvSpPr>
          <p:nvPr>
            <p:ph type="pic" idx="5"/>
          </p:nvPr>
        </p:nvSpPr>
        <p:spPr>
          <a:xfrm>
            <a:off x="2264228" y="5441046"/>
            <a:ext cx="4470400" cy="3294743"/>
          </a:xfrm>
          <a:prstGeom prst="rect">
            <a:avLst/>
          </a:prstGeom>
          <a:solidFill>
            <a:srgbClr val="F2F2F2"/>
          </a:solidFill>
          <a:ln>
            <a:noFill/>
          </a:ln>
        </p:spPr>
      </p:sp>
      <p:sp>
        <p:nvSpPr>
          <p:cNvPr id="188" name="Google Shape;188;p33"/>
          <p:cNvSpPr>
            <a:spLocks noGrp="1"/>
          </p:cNvSpPr>
          <p:nvPr>
            <p:ph type="pic" idx="6"/>
          </p:nvPr>
        </p:nvSpPr>
        <p:spPr>
          <a:xfrm>
            <a:off x="6908799" y="5441046"/>
            <a:ext cx="4470400" cy="3294743"/>
          </a:xfrm>
          <a:prstGeom prst="rect">
            <a:avLst/>
          </a:prstGeom>
          <a:solidFill>
            <a:srgbClr val="F2F2F2"/>
          </a:solidFill>
          <a:ln>
            <a:noFill/>
          </a:ln>
        </p:spPr>
      </p:sp>
      <p:sp>
        <p:nvSpPr>
          <p:cNvPr id="189" name="Google Shape;189;p33"/>
          <p:cNvSpPr>
            <a:spLocks noGrp="1"/>
          </p:cNvSpPr>
          <p:nvPr>
            <p:ph type="pic" idx="7"/>
          </p:nvPr>
        </p:nvSpPr>
        <p:spPr>
          <a:xfrm>
            <a:off x="11553370" y="5441046"/>
            <a:ext cx="4470400" cy="3294743"/>
          </a:xfrm>
          <a:prstGeom prst="rect">
            <a:avLst/>
          </a:prstGeom>
          <a:solidFill>
            <a:srgbClr val="F2F2F2"/>
          </a:solidFill>
          <a:ln>
            <a:noFill/>
          </a:ln>
        </p:spPr>
      </p:sp>
      <p:sp>
        <p:nvSpPr>
          <p:cNvPr id="190" name="Google Shape;190;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24"/>
        <p:cNvGrpSpPr/>
        <p:nvPr/>
      </p:nvGrpSpPr>
      <p:grpSpPr>
        <a:xfrm>
          <a:off x="0" y="0"/>
          <a:ext cx="0" cy="0"/>
          <a:chOff x="0" y="0"/>
          <a:chExt cx="0" cy="0"/>
        </a:xfrm>
      </p:grpSpPr>
      <p:sp>
        <p:nvSpPr>
          <p:cNvPr id="25" name="Google Shape;25;p7"/>
          <p:cNvSpPr>
            <a:spLocks noGrp="1"/>
          </p:cNvSpPr>
          <p:nvPr>
            <p:ph type="pic" idx="2"/>
          </p:nvPr>
        </p:nvSpPr>
        <p:spPr>
          <a:xfrm>
            <a:off x="2165352" y="-1"/>
            <a:ext cx="7600515" cy="10287000"/>
          </a:xfrm>
          <a:prstGeom prst="rect">
            <a:avLst/>
          </a:prstGeom>
          <a:solidFill>
            <a:srgbClr val="F2F2F2"/>
          </a:solidFill>
          <a:ln>
            <a:noFill/>
          </a:ln>
        </p:spPr>
      </p:sp>
      <p:sp>
        <p:nvSpPr>
          <p:cNvPr id="26" name="Google Shape;26;p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91"/>
        <p:cNvGrpSpPr/>
        <p:nvPr/>
      </p:nvGrpSpPr>
      <p:grpSpPr>
        <a:xfrm>
          <a:off x="0" y="0"/>
          <a:ext cx="0" cy="0"/>
          <a:chOff x="0" y="0"/>
          <a:chExt cx="0" cy="0"/>
        </a:xfrm>
      </p:grpSpPr>
      <p:sp>
        <p:nvSpPr>
          <p:cNvPr id="192" name="Google Shape;192;p34"/>
          <p:cNvSpPr>
            <a:spLocks noGrp="1"/>
          </p:cNvSpPr>
          <p:nvPr>
            <p:ph type="pic" idx="2"/>
          </p:nvPr>
        </p:nvSpPr>
        <p:spPr>
          <a:xfrm>
            <a:off x="6799949" y="2723818"/>
            <a:ext cx="5239657" cy="5021943"/>
          </a:xfrm>
          <a:prstGeom prst="rect">
            <a:avLst/>
          </a:prstGeom>
          <a:solidFill>
            <a:srgbClr val="F2F2F2"/>
          </a:solidFill>
          <a:ln>
            <a:noFill/>
          </a:ln>
        </p:spPr>
      </p:sp>
      <p:sp>
        <p:nvSpPr>
          <p:cNvPr id="193" name="Google Shape;193;p34"/>
          <p:cNvSpPr>
            <a:spLocks noGrp="1"/>
          </p:cNvSpPr>
          <p:nvPr>
            <p:ph type="pic" idx="3"/>
          </p:nvPr>
        </p:nvSpPr>
        <p:spPr>
          <a:xfrm>
            <a:off x="1560291" y="2723818"/>
            <a:ext cx="5239657" cy="5021943"/>
          </a:xfrm>
          <a:prstGeom prst="rect">
            <a:avLst/>
          </a:prstGeom>
          <a:solidFill>
            <a:srgbClr val="F2F2F2"/>
          </a:solidFill>
          <a:ln>
            <a:noFill/>
          </a:ln>
        </p:spPr>
      </p:sp>
      <p:sp>
        <p:nvSpPr>
          <p:cNvPr id="194" name="Google Shape;194;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6" name="Google Shape;196;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7" name="Google Shape;197;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8" name="Google Shape;198;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9"/>
        <p:cNvGrpSpPr/>
        <p:nvPr/>
      </p:nvGrpSpPr>
      <p:grpSpPr>
        <a:xfrm>
          <a:off x="0" y="0"/>
          <a:ext cx="0" cy="0"/>
          <a:chOff x="0" y="0"/>
          <a:chExt cx="0" cy="0"/>
        </a:xfrm>
      </p:grpSpPr>
      <p:sp>
        <p:nvSpPr>
          <p:cNvPr id="200" name="Google Shape;200;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2" name="Google Shape;202;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3" name="Google Shape;203;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4" name="Google Shape;204;p35"/>
          <p:cNvSpPr>
            <a:spLocks noGrp="1"/>
          </p:cNvSpPr>
          <p:nvPr>
            <p:ph type="pic" idx="2"/>
          </p:nvPr>
        </p:nvSpPr>
        <p:spPr>
          <a:xfrm>
            <a:off x="1634149" y="2723817"/>
            <a:ext cx="10479315" cy="5021943"/>
          </a:xfrm>
          <a:prstGeom prst="rect">
            <a:avLst/>
          </a:prstGeom>
          <a:solidFill>
            <a:srgbClr val="F2F2F2"/>
          </a:solidFill>
          <a:ln>
            <a:noFill/>
          </a:ln>
        </p:spPr>
      </p:sp>
      <p:sp>
        <p:nvSpPr>
          <p:cNvPr id="205" name="Google Shape;205;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6"/>
        <p:cNvGrpSpPr/>
        <p:nvPr/>
      </p:nvGrpSpPr>
      <p:grpSpPr>
        <a:xfrm>
          <a:off x="0" y="0"/>
          <a:ext cx="0" cy="0"/>
          <a:chOff x="0" y="0"/>
          <a:chExt cx="0" cy="0"/>
        </a:xfrm>
      </p:grpSpPr>
      <p:sp>
        <p:nvSpPr>
          <p:cNvPr id="207" name="Google Shape;207;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9" name="Google Shape;209;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0" name="Google Shape;210;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1" name="Google Shape;211;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2"/>
        <p:cNvGrpSpPr/>
        <p:nvPr/>
      </p:nvGrpSpPr>
      <p:grpSpPr>
        <a:xfrm>
          <a:off x="0" y="0"/>
          <a:ext cx="0" cy="0"/>
          <a:chOff x="0" y="0"/>
          <a:chExt cx="0" cy="0"/>
        </a:xfrm>
      </p:grpSpPr>
      <p:sp>
        <p:nvSpPr>
          <p:cNvPr id="213" name="Google Shape;213;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4" name="Google Shape;214;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6" name="Google Shape;216;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7" name="Google Shape;217;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8" name="Google Shape;218;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9"/>
        <p:cNvGrpSpPr/>
        <p:nvPr/>
      </p:nvGrpSpPr>
      <p:grpSpPr>
        <a:xfrm>
          <a:off x="0" y="0"/>
          <a:ext cx="0" cy="0"/>
          <a:chOff x="0" y="0"/>
          <a:chExt cx="0" cy="0"/>
        </a:xfrm>
      </p:grpSpPr>
      <p:sp>
        <p:nvSpPr>
          <p:cNvPr id="220" name="Google Shape;220;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2" name="Google Shape;222;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4" name="Google Shape;224;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5" name="Google Shape;225;p38"/>
          <p:cNvSpPr>
            <a:spLocks noGrp="1"/>
          </p:cNvSpPr>
          <p:nvPr>
            <p:ph type="pic" idx="2"/>
          </p:nvPr>
        </p:nvSpPr>
        <p:spPr>
          <a:xfrm>
            <a:off x="1371599" y="2540000"/>
            <a:ext cx="2475200" cy="3492501"/>
          </a:xfrm>
          <a:prstGeom prst="rect">
            <a:avLst/>
          </a:prstGeom>
          <a:solidFill>
            <a:srgbClr val="F2F2F2"/>
          </a:solidFill>
          <a:ln>
            <a:noFill/>
          </a:ln>
        </p:spPr>
      </p:sp>
      <p:sp>
        <p:nvSpPr>
          <p:cNvPr id="226" name="Google Shape;226;p38"/>
          <p:cNvSpPr>
            <a:spLocks noGrp="1"/>
          </p:cNvSpPr>
          <p:nvPr>
            <p:ph type="pic" idx="3"/>
          </p:nvPr>
        </p:nvSpPr>
        <p:spPr>
          <a:xfrm>
            <a:off x="3985520" y="2540000"/>
            <a:ext cx="2475200" cy="3492501"/>
          </a:xfrm>
          <a:prstGeom prst="rect">
            <a:avLst/>
          </a:prstGeom>
          <a:solidFill>
            <a:srgbClr val="F2F2F2"/>
          </a:solidFill>
          <a:ln>
            <a:noFill/>
          </a:ln>
        </p:spPr>
      </p:sp>
      <p:sp>
        <p:nvSpPr>
          <p:cNvPr id="227" name="Google Shape;227;p38"/>
          <p:cNvSpPr>
            <a:spLocks noGrp="1"/>
          </p:cNvSpPr>
          <p:nvPr>
            <p:ph type="pic" idx="4"/>
          </p:nvPr>
        </p:nvSpPr>
        <p:spPr>
          <a:xfrm>
            <a:off x="6599440" y="2540000"/>
            <a:ext cx="2475200" cy="3492501"/>
          </a:xfrm>
          <a:prstGeom prst="rect">
            <a:avLst/>
          </a:prstGeom>
          <a:solidFill>
            <a:srgbClr val="F2F2F2"/>
          </a:solidFill>
          <a:ln>
            <a:noFill/>
          </a:ln>
        </p:spPr>
      </p:sp>
      <p:sp>
        <p:nvSpPr>
          <p:cNvPr id="228" name="Google Shape;228;p38"/>
          <p:cNvSpPr>
            <a:spLocks noGrp="1"/>
          </p:cNvSpPr>
          <p:nvPr>
            <p:ph type="pic" idx="5"/>
          </p:nvPr>
        </p:nvSpPr>
        <p:spPr>
          <a:xfrm>
            <a:off x="9213360" y="2540000"/>
            <a:ext cx="2475200" cy="3492501"/>
          </a:xfrm>
          <a:prstGeom prst="rect">
            <a:avLst/>
          </a:prstGeom>
          <a:solidFill>
            <a:srgbClr val="F2F2F2"/>
          </a:solidFill>
          <a:ln>
            <a:noFill/>
          </a:ln>
        </p:spPr>
      </p:sp>
      <p:sp>
        <p:nvSpPr>
          <p:cNvPr id="229" name="Google Shape;229;p38"/>
          <p:cNvSpPr>
            <a:spLocks noGrp="1"/>
          </p:cNvSpPr>
          <p:nvPr>
            <p:ph type="pic" idx="6"/>
          </p:nvPr>
        </p:nvSpPr>
        <p:spPr>
          <a:xfrm>
            <a:off x="11827279" y="2540000"/>
            <a:ext cx="2475200" cy="3492501"/>
          </a:xfrm>
          <a:prstGeom prst="rect">
            <a:avLst/>
          </a:prstGeom>
          <a:solidFill>
            <a:srgbClr val="F2F2F2"/>
          </a:solidFill>
          <a:ln>
            <a:noFill/>
          </a:ln>
        </p:spPr>
      </p:sp>
      <p:sp>
        <p:nvSpPr>
          <p:cNvPr id="230" name="Google Shape;230;p38"/>
          <p:cNvSpPr>
            <a:spLocks noGrp="1"/>
          </p:cNvSpPr>
          <p:nvPr>
            <p:ph type="pic" idx="7"/>
          </p:nvPr>
        </p:nvSpPr>
        <p:spPr>
          <a:xfrm>
            <a:off x="14441198"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31"/>
        <p:cNvGrpSpPr/>
        <p:nvPr/>
      </p:nvGrpSpPr>
      <p:grpSpPr>
        <a:xfrm>
          <a:off x="0" y="0"/>
          <a:ext cx="0" cy="0"/>
          <a:chOff x="0" y="0"/>
          <a:chExt cx="0" cy="0"/>
        </a:xfrm>
      </p:grpSpPr>
      <p:sp>
        <p:nvSpPr>
          <p:cNvPr id="232" name="Google Shape;232;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4" name="Google Shape;234;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6" name="Google Shape;236;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7" name="Google Shape;237;p39"/>
          <p:cNvSpPr>
            <a:spLocks noGrp="1"/>
          </p:cNvSpPr>
          <p:nvPr>
            <p:ph type="pic" idx="2"/>
          </p:nvPr>
        </p:nvSpPr>
        <p:spPr>
          <a:xfrm>
            <a:off x="3308350" y="2768600"/>
            <a:ext cx="3365500" cy="3162300"/>
          </a:xfrm>
          <a:prstGeom prst="rect">
            <a:avLst/>
          </a:prstGeom>
          <a:solidFill>
            <a:srgbClr val="F2F2F2"/>
          </a:solidFill>
          <a:ln>
            <a:noFill/>
          </a:ln>
        </p:spPr>
      </p:sp>
      <p:sp>
        <p:nvSpPr>
          <p:cNvPr id="238" name="Google Shape;238;p39"/>
          <p:cNvSpPr>
            <a:spLocks noGrp="1"/>
          </p:cNvSpPr>
          <p:nvPr>
            <p:ph type="pic" idx="3"/>
          </p:nvPr>
        </p:nvSpPr>
        <p:spPr>
          <a:xfrm>
            <a:off x="7461249" y="2768600"/>
            <a:ext cx="3365500" cy="3162300"/>
          </a:xfrm>
          <a:prstGeom prst="rect">
            <a:avLst/>
          </a:prstGeom>
          <a:solidFill>
            <a:srgbClr val="F2F2F2"/>
          </a:solidFill>
          <a:ln>
            <a:noFill/>
          </a:ln>
        </p:spPr>
      </p:sp>
      <p:sp>
        <p:nvSpPr>
          <p:cNvPr id="239" name="Google Shape;239;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40"/>
        <p:cNvGrpSpPr/>
        <p:nvPr/>
      </p:nvGrpSpPr>
      <p:grpSpPr>
        <a:xfrm>
          <a:off x="0" y="0"/>
          <a:ext cx="0" cy="0"/>
          <a:chOff x="0" y="0"/>
          <a:chExt cx="0" cy="0"/>
        </a:xfrm>
      </p:grpSpPr>
      <p:sp>
        <p:nvSpPr>
          <p:cNvPr id="241" name="Google Shape;241;p40"/>
          <p:cNvSpPr>
            <a:spLocks noGrp="1"/>
          </p:cNvSpPr>
          <p:nvPr>
            <p:ph type="pic" idx="2"/>
          </p:nvPr>
        </p:nvSpPr>
        <p:spPr>
          <a:xfrm>
            <a:off x="0" y="3178629"/>
            <a:ext cx="18288001" cy="7108372"/>
          </a:xfrm>
          <a:prstGeom prst="rect">
            <a:avLst/>
          </a:prstGeom>
          <a:solidFill>
            <a:srgbClr val="F2F2F2"/>
          </a:solidFill>
          <a:ln>
            <a:noFill/>
          </a:ln>
        </p:spPr>
      </p:sp>
      <p:grpSp>
        <p:nvGrpSpPr>
          <p:cNvPr id="242" name="Google Shape;242;p40"/>
          <p:cNvGrpSpPr/>
          <p:nvPr/>
        </p:nvGrpSpPr>
        <p:grpSpPr>
          <a:xfrm flipH="1">
            <a:off x="16916400" y="645533"/>
            <a:ext cx="1371600" cy="707886"/>
            <a:chOff x="0" y="645533"/>
            <a:chExt cx="1371600" cy="707886"/>
          </a:xfrm>
        </p:grpSpPr>
        <p:sp>
          <p:nvSpPr>
            <p:cNvPr id="243" name="Google Shape;243;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4" name="Google Shape;244;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5" name="Google Shape;245;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6" name="Google Shape;246;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7" name="Google Shape;247;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8"/>
        <p:cNvGrpSpPr/>
        <p:nvPr/>
      </p:nvGrpSpPr>
      <p:grpSpPr>
        <a:xfrm>
          <a:off x="0" y="0"/>
          <a:ext cx="0" cy="0"/>
          <a:chOff x="0" y="0"/>
          <a:chExt cx="0" cy="0"/>
        </a:xfrm>
      </p:grpSpPr>
      <p:grpSp>
        <p:nvGrpSpPr>
          <p:cNvPr id="249" name="Google Shape;249;p41"/>
          <p:cNvGrpSpPr/>
          <p:nvPr/>
        </p:nvGrpSpPr>
        <p:grpSpPr>
          <a:xfrm flipH="1">
            <a:off x="16916400" y="645533"/>
            <a:ext cx="1371600" cy="707886"/>
            <a:chOff x="0" y="645533"/>
            <a:chExt cx="1371600" cy="707886"/>
          </a:xfrm>
        </p:grpSpPr>
        <p:sp>
          <p:nvSpPr>
            <p:cNvPr id="250" name="Google Shape;250;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1" name="Google Shape;251;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2" name="Google Shape;252;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3" name="Google Shape;253;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4" name="Google Shape;254;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5"/>
        <p:cNvGrpSpPr/>
        <p:nvPr/>
      </p:nvGrpSpPr>
      <p:grpSpPr>
        <a:xfrm>
          <a:off x="0" y="0"/>
          <a:ext cx="0" cy="0"/>
          <a:chOff x="0" y="0"/>
          <a:chExt cx="0" cy="0"/>
        </a:xfrm>
      </p:grpSpPr>
      <p:grpSp>
        <p:nvGrpSpPr>
          <p:cNvPr id="256" name="Google Shape;256;p42"/>
          <p:cNvGrpSpPr/>
          <p:nvPr/>
        </p:nvGrpSpPr>
        <p:grpSpPr>
          <a:xfrm flipH="1">
            <a:off x="16916400" y="645533"/>
            <a:ext cx="1371600" cy="707886"/>
            <a:chOff x="0" y="645533"/>
            <a:chExt cx="1371600" cy="707886"/>
          </a:xfrm>
        </p:grpSpPr>
        <p:sp>
          <p:nvSpPr>
            <p:cNvPr id="257" name="Google Shape;257;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8" name="Google Shape;258;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9" name="Google Shape;259;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60" name="Google Shape;260;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1" name="Google Shape;261;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2" name="Google Shape;262;p42"/>
          <p:cNvSpPr>
            <a:spLocks noGrp="1"/>
          </p:cNvSpPr>
          <p:nvPr>
            <p:ph type="pic" idx="2"/>
          </p:nvPr>
        </p:nvSpPr>
        <p:spPr>
          <a:xfrm>
            <a:off x="8167918" y="2768599"/>
            <a:ext cx="4203700" cy="2730500"/>
          </a:xfrm>
          <a:prstGeom prst="rect">
            <a:avLst/>
          </a:prstGeom>
          <a:solidFill>
            <a:srgbClr val="F2F2F2"/>
          </a:solidFill>
          <a:ln>
            <a:noFill/>
          </a:ln>
        </p:spPr>
      </p:sp>
      <p:sp>
        <p:nvSpPr>
          <p:cNvPr id="263" name="Google Shape;263;p42"/>
          <p:cNvSpPr>
            <a:spLocks noGrp="1"/>
          </p:cNvSpPr>
          <p:nvPr>
            <p:ph type="pic" idx="3"/>
          </p:nvPr>
        </p:nvSpPr>
        <p:spPr>
          <a:xfrm>
            <a:off x="12524018" y="2768599"/>
            <a:ext cx="4203700" cy="2730500"/>
          </a:xfrm>
          <a:prstGeom prst="rect">
            <a:avLst/>
          </a:prstGeom>
          <a:solidFill>
            <a:srgbClr val="F2F2F2"/>
          </a:solidFill>
          <a:ln>
            <a:noFill/>
          </a:ln>
        </p:spPr>
      </p:sp>
      <p:sp>
        <p:nvSpPr>
          <p:cNvPr id="264" name="Google Shape;264;p42"/>
          <p:cNvSpPr>
            <a:spLocks noGrp="1"/>
          </p:cNvSpPr>
          <p:nvPr>
            <p:ph type="pic" idx="4"/>
          </p:nvPr>
        </p:nvSpPr>
        <p:spPr>
          <a:xfrm>
            <a:off x="8167918" y="5651499"/>
            <a:ext cx="4203700" cy="2730500"/>
          </a:xfrm>
          <a:prstGeom prst="rect">
            <a:avLst/>
          </a:prstGeom>
          <a:solidFill>
            <a:srgbClr val="F2F2F2"/>
          </a:solidFill>
          <a:ln>
            <a:noFill/>
          </a:ln>
        </p:spPr>
      </p:sp>
      <p:sp>
        <p:nvSpPr>
          <p:cNvPr id="265" name="Google Shape;265;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6"/>
        <p:cNvGrpSpPr/>
        <p:nvPr/>
      </p:nvGrpSpPr>
      <p:grpSpPr>
        <a:xfrm>
          <a:off x="0" y="0"/>
          <a:ext cx="0" cy="0"/>
          <a:chOff x="0" y="0"/>
          <a:chExt cx="0" cy="0"/>
        </a:xfrm>
      </p:grpSpPr>
      <p:sp>
        <p:nvSpPr>
          <p:cNvPr id="267" name="Google Shape;267;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7"/>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8"/>
        <p:cNvGrpSpPr/>
        <p:nvPr/>
      </p:nvGrpSpPr>
      <p:grpSpPr>
        <a:xfrm>
          <a:off x="0" y="0"/>
          <a:ext cx="0" cy="0"/>
          <a:chOff x="0" y="0"/>
          <a:chExt cx="0" cy="0"/>
        </a:xfrm>
      </p:grpSpPr>
      <p:sp>
        <p:nvSpPr>
          <p:cNvPr id="269" name="Google Shape;269;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0" name="Google Shape;270;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71"/>
        <p:cNvGrpSpPr/>
        <p:nvPr/>
      </p:nvGrpSpPr>
      <p:grpSpPr>
        <a:xfrm>
          <a:off x="0" y="0"/>
          <a:ext cx="0" cy="0"/>
          <a:chOff x="0" y="0"/>
          <a:chExt cx="0" cy="0"/>
        </a:xfrm>
      </p:grpSpPr>
      <p:sp>
        <p:nvSpPr>
          <p:cNvPr id="272" name="Google Shape;272;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3" name="Google Shape;273;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4" name="Google Shape;274;p45"/>
          <p:cNvSpPr>
            <a:spLocks noGrp="1"/>
          </p:cNvSpPr>
          <p:nvPr>
            <p:ph type="pic" idx="2"/>
          </p:nvPr>
        </p:nvSpPr>
        <p:spPr>
          <a:xfrm>
            <a:off x="13948230"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5"/>
        <p:cNvGrpSpPr/>
        <p:nvPr/>
      </p:nvGrpSpPr>
      <p:grpSpPr>
        <a:xfrm>
          <a:off x="0" y="0"/>
          <a:ext cx="0" cy="0"/>
          <a:chOff x="0" y="0"/>
          <a:chExt cx="0" cy="0"/>
        </a:xfrm>
      </p:grpSpPr>
      <p:sp>
        <p:nvSpPr>
          <p:cNvPr id="276" name="Google Shape;276;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7"/>
        <p:cNvGrpSpPr/>
        <p:nvPr/>
      </p:nvGrpSpPr>
      <p:grpSpPr>
        <a:xfrm>
          <a:off x="0" y="0"/>
          <a:ext cx="0" cy="0"/>
          <a:chOff x="0" y="0"/>
          <a:chExt cx="0" cy="0"/>
        </a:xfrm>
      </p:grpSpPr>
      <p:sp>
        <p:nvSpPr>
          <p:cNvPr id="278" name="Google Shape;278;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9" name="Google Shape;279;p47"/>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80"/>
        <p:cNvGrpSpPr/>
        <p:nvPr/>
      </p:nvGrpSpPr>
      <p:grpSpPr>
        <a:xfrm>
          <a:off x="0" y="0"/>
          <a:ext cx="0" cy="0"/>
          <a:chOff x="0" y="0"/>
          <a:chExt cx="0" cy="0"/>
        </a:xfrm>
      </p:grpSpPr>
      <p:sp>
        <p:nvSpPr>
          <p:cNvPr id="281" name="Google Shape;281;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2" name="Google Shape;282;p48"/>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3" name="Google Shape;283;p48"/>
          <p:cNvSpPr>
            <a:spLocks noGrp="1"/>
          </p:cNvSpPr>
          <p:nvPr>
            <p:ph type="pic" idx="2"/>
          </p:nvPr>
        </p:nvSpPr>
        <p:spPr>
          <a:xfrm>
            <a:off x="-1" y="0"/>
            <a:ext cx="9144000" cy="4397829"/>
          </a:xfrm>
          <a:prstGeom prst="rect">
            <a:avLst/>
          </a:prstGeom>
          <a:solidFill>
            <a:srgbClr val="F2F2F2"/>
          </a:solidFill>
          <a:ln>
            <a:noFill/>
          </a:ln>
        </p:spPr>
      </p:sp>
      <p:sp>
        <p:nvSpPr>
          <p:cNvPr id="284" name="Google Shape;284;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5"/>
        <p:cNvGrpSpPr/>
        <p:nvPr/>
      </p:nvGrpSpPr>
      <p:grpSpPr>
        <a:xfrm>
          <a:off x="0" y="0"/>
          <a:ext cx="0" cy="0"/>
          <a:chOff x="0" y="0"/>
          <a:chExt cx="0" cy="0"/>
        </a:xfrm>
      </p:grpSpPr>
      <p:sp>
        <p:nvSpPr>
          <p:cNvPr id="286" name="Google Shape;286;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7" name="Google Shape;287;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8"/>
        <p:cNvGrpSpPr/>
        <p:nvPr/>
      </p:nvGrpSpPr>
      <p:grpSpPr>
        <a:xfrm>
          <a:off x="0" y="0"/>
          <a:ext cx="0" cy="0"/>
          <a:chOff x="0" y="0"/>
          <a:chExt cx="0" cy="0"/>
        </a:xfrm>
      </p:grpSpPr>
      <p:sp>
        <p:nvSpPr>
          <p:cNvPr id="289" name="Google Shape;289;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0" name="Google Shape;290;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1" name="Google Shape;291;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2"/>
        <p:cNvGrpSpPr/>
        <p:nvPr/>
      </p:nvGrpSpPr>
      <p:grpSpPr>
        <a:xfrm>
          <a:off x="0" y="0"/>
          <a:ext cx="0" cy="0"/>
          <a:chOff x="0" y="0"/>
          <a:chExt cx="0" cy="0"/>
        </a:xfrm>
      </p:grpSpPr>
      <p:sp>
        <p:nvSpPr>
          <p:cNvPr id="293" name="Google Shape;293;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4" name="Google Shape;294;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5" name="Google Shape;295;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6"/>
        <p:cNvGrpSpPr/>
        <p:nvPr/>
      </p:nvGrpSpPr>
      <p:grpSpPr>
        <a:xfrm>
          <a:off x="0" y="0"/>
          <a:ext cx="0" cy="0"/>
          <a:chOff x="0" y="0"/>
          <a:chExt cx="0" cy="0"/>
        </a:xfrm>
      </p:grpSpPr>
      <p:sp>
        <p:nvSpPr>
          <p:cNvPr id="297" name="Google Shape;297;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8" name="Google Shape;298;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9"/>
        <p:cNvGrpSpPr/>
        <p:nvPr/>
      </p:nvGrpSpPr>
      <p:grpSpPr>
        <a:xfrm>
          <a:off x="0" y="0"/>
          <a:ext cx="0" cy="0"/>
          <a:chOff x="0" y="0"/>
          <a:chExt cx="0" cy="0"/>
        </a:xfrm>
      </p:grpSpPr>
      <p:sp>
        <p:nvSpPr>
          <p:cNvPr id="300" name="Google Shape;300;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01" name="Google Shape;301;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2" name="Google Shape;302;p53"/>
          <p:cNvSpPr>
            <a:spLocks noGrp="1"/>
          </p:cNvSpPr>
          <p:nvPr>
            <p:ph type="pic" idx="2"/>
          </p:nvPr>
        </p:nvSpPr>
        <p:spPr>
          <a:xfrm>
            <a:off x="9122228" y="1222830"/>
            <a:ext cx="3802743" cy="3802743"/>
          </a:xfrm>
          <a:prstGeom prst="rect">
            <a:avLst/>
          </a:prstGeom>
          <a:solidFill>
            <a:srgbClr val="F2F2F2"/>
          </a:solidFill>
          <a:ln>
            <a:noFill/>
          </a:ln>
        </p:spPr>
      </p:sp>
      <p:sp>
        <p:nvSpPr>
          <p:cNvPr id="303" name="Google Shape;303;p53"/>
          <p:cNvSpPr>
            <a:spLocks noGrp="1"/>
          </p:cNvSpPr>
          <p:nvPr>
            <p:ph type="pic" idx="3"/>
          </p:nvPr>
        </p:nvSpPr>
        <p:spPr>
          <a:xfrm>
            <a:off x="13113656" y="1222830"/>
            <a:ext cx="3802743" cy="3802743"/>
          </a:xfrm>
          <a:prstGeom prst="rect">
            <a:avLst/>
          </a:prstGeom>
          <a:solidFill>
            <a:srgbClr val="F2F2F2"/>
          </a:solidFill>
          <a:ln>
            <a:noFill/>
          </a:ln>
        </p:spPr>
      </p:sp>
      <p:sp>
        <p:nvSpPr>
          <p:cNvPr id="304" name="Google Shape;304;p53"/>
          <p:cNvSpPr>
            <a:spLocks noGrp="1"/>
          </p:cNvSpPr>
          <p:nvPr>
            <p:ph type="pic" idx="4"/>
          </p:nvPr>
        </p:nvSpPr>
        <p:spPr>
          <a:xfrm>
            <a:off x="9122228" y="5214259"/>
            <a:ext cx="3802743" cy="3802743"/>
          </a:xfrm>
          <a:prstGeom prst="rect">
            <a:avLst/>
          </a:prstGeom>
          <a:solidFill>
            <a:srgbClr val="F2F2F2"/>
          </a:solidFill>
          <a:ln>
            <a:noFill/>
          </a:ln>
        </p:spPr>
      </p:sp>
      <p:sp>
        <p:nvSpPr>
          <p:cNvPr id="305" name="Google Shape;305;p53"/>
          <p:cNvSpPr>
            <a:spLocks noGrp="1"/>
          </p:cNvSpPr>
          <p:nvPr>
            <p:ph type="pic" idx="5"/>
          </p:nvPr>
        </p:nvSpPr>
        <p:spPr>
          <a:xfrm>
            <a:off x="13113656"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8"/>
        <p:cNvGrpSpPr/>
        <p:nvPr/>
      </p:nvGrpSpPr>
      <p:grpSpPr>
        <a:xfrm>
          <a:off x="0" y="0"/>
          <a:ext cx="0" cy="0"/>
          <a:chOff x="0" y="0"/>
          <a:chExt cx="0" cy="0"/>
        </a:xfrm>
      </p:grpSpPr>
      <p:sp>
        <p:nvSpPr>
          <p:cNvPr id="29" name="Google Shape;29;p9"/>
          <p:cNvSpPr>
            <a:spLocks noGrp="1"/>
          </p:cNvSpPr>
          <p:nvPr>
            <p:ph type="pic" idx="2"/>
          </p:nvPr>
        </p:nvSpPr>
        <p:spPr>
          <a:xfrm>
            <a:off x="4634754" y="1620745"/>
            <a:ext cx="2585196" cy="2585196"/>
          </a:xfrm>
          <a:prstGeom prst="rect">
            <a:avLst/>
          </a:prstGeom>
          <a:solidFill>
            <a:srgbClr val="F2F2F2"/>
          </a:solidFill>
          <a:ln>
            <a:noFill/>
          </a:ln>
        </p:spPr>
      </p:sp>
      <p:sp>
        <p:nvSpPr>
          <p:cNvPr id="30" name="Google Shape;30;p9"/>
          <p:cNvSpPr>
            <a:spLocks noGrp="1"/>
          </p:cNvSpPr>
          <p:nvPr>
            <p:ph type="pic" idx="3"/>
          </p:nvPr>
        </p:nvSpPr>
        <p:spPr>
          <a:xfrm>
            <a:off x="4634754" y="4480859"/>
            <a:ext cx="2585196" cy="2585196"/>
          </a:xfrm>
          <a:prstGeom prst="rect">
            <a:avLst/>
          </a:prstGeom>
          <a:solidFill>
            <a:srgbClr val="F2F2F2"/>
          </a:solidFill>
          <a:ln>
            <a:noFill/>
          </a:ln>
        </p:spPr>
      </p:sp>
      <p:sp>
        <p:nvSpPr>
          <p:cNvPr id="31" name="Google Shape;31;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6"/>
        <p:cNvGrpSpPr/>
        <p:nvPr/>
      </p:nvGrpSpPr>
      <p:grpSpPr>
        <a:xfrm>
          <a:off x="0" y="0"/>
          <a:ext cx="0" cy="0"/>
          <a:chOff x="0" y="0"/>
          <a:chExt cx="0" cy="0"/>
        </a:xfrm>
      </p:grpSpPr>
      <p:sp>
        <p:nvSpPr>
          <p:cNvPr id="307" name="Google Shape;307;p54"/>
          <p:cNvSpPr>
            <a:spLocks noGrp="1"/>
          </p:cNvSpPr>
          <p:nvPr>
            <p:ph type="pic" idx="2"/>
          </p:nvPr>
        </p:nvSpPr>
        <p:spPr>
          <a:xfrm>
            <a:off x="7785100" y="3552373"/>
            <a:ext cx="2717800" cy="2717800"/>
          </a:xfrm>
          <a:prstGeom prst="rect">
            <a:avLst/>
          </a:prstGeom>
          <a:solidFill>
            <a:srgbClr val="F2F2F2"/>
          </a:solidFill>
          <a:ln>
            <a:noFill/>
          </a:ln>
        </p:spPr>
      </p:sp>
      <p:sp>
        <p:nvSpPr>
          <p:cNvPr id="308" name="Google Shape;308;p54"/>
          <p:cNvSpPr>
            <a:spLocks noGrp="1"/>
          </p:cNvSpPr>
          <p:nvPr>
            <p:ph type="pic" idx="3"/>
          </p:nvPr>
        </p:nvSpPr>
        <p:spPr>
          <a:xfrm>
            <a:off x="7785100" y="6745516"/>
            <a:ext cx="2717800" cy="2717800"/>
          </a:xfrm>
          <a:prstGeom prst="rect">
            <a:avLst/>
          </a:prstGeom>
          <a:solidFill>
            <a:srgbClr val="F2F2F2"/>
          </a:solidFill>
          <a:ln>
            <a:noFill/>
          </a:ln>
        </p:spPr>
      </p:sp>
      <p:sp>
        <p:nvSpPr>
          <p:cNvPr id="309" name="Google Shape;309;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10"/>
        <p:cNvGrpSpPr/>
        <p:nvPr/>
      </p:nvGrpSpPr>
      <p:grpSpPr>
        <a:xfrm>
          <a:off x="0" y="0"/>
          <a:ext cx="0" cy="0"/>
          <a:chOff x="0" y="0"/>
          <a:chExt cx="0" cy="0"/>
        </a:xfrm>
      </p:grpSpPr>
      <p:sp>
        <p:nvSpPr>
          <p:cNvPr id="311" name="Google Shape;311;p55"/>
          <p:cNvSpPr>
            <a:spLocks noGrp="1"/>
          </p:cNvSpPr>
          <p:nvPr>
            <p:ph type="pic" idx="2"/>
          </p:nvPr>
        </p:nvSpPr>
        <p:spPr>
          <a:xfrm>
            <a:off x="6130471" y="3552373"/>
            <a:ext cx="2717800" cy="2717800"/>
          </a:xfrm>
          <a:prstGeom prst="rect">
            <a:avLst/>
          </a:prstGeom>
          <a:solidFill>
            <a:srgbClr val="F2F2F2"/>
          </a:solidFill>
          <a:ln>
            <a:noFill/>
          </a:ln>
        </p:spPr>
      </p:sp>
      <p:sp>
        <p:nvSpPr>
          <p:cNvPr id="312" name="Google Shape;312;p55"/>
          <p:cNvSpPr>
            <a:spLocks noGrp="1"/>
          </p:cNvSpPr>
          <p:nvPr>
            <p:ph type="pic" idx="3"/>
          </p:nvPr>
        </p:nvSpPr>
        <p:spPr>
          <a:xfrm>
            <a:off x="6130471" y="6745516"/>
            <a:ext cx="2717800" cy="2717800"/>
          </a:xfrm>
          <a:prstGeom prst="rect">
            <a:avLst/>
          </a:prstGeom>
          <a:solidFill>
            <a:srgbClr val="F2F2F2"/>
          </a:solidFill>
          <a:ln>
            <a:noFill/>
          </a:ln>
        </p:spPr>
      </p:sp>
      <p:sp>
        <p:nvSpPr>
          <p:cNvPr id="313" name="Google Shape;313;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4" name="Google Shape;314;p55"/>
          <p:cNvSpPr>
            <a:spLocks noGrp="1"/>
          </p:cNvSpPr>
          <p:nvPr>
            <p:ph type="pic" idx="4"/>
          </p:nvPr>
        </p:nvSpPr>
        <p:spPr>
          <a:xfrm>
            <a:off x="9459263" y="3552373"/>
            <a:ext cx="2717800" cy="2717800"/>
          </a:xfrm>
          <a:prstGeom prst="rect">
            <a:avLst/>
          </a:prstGeom>
          <a:solidFill>
            <a:srgbClr val="F2F2F2"/>
          </a:solidFill>
          <a:ln>
            <a:noFill/>
          </a:ln>
        </p:spPr>
      </p:sp>
      <p:sp>
        <p:nvSpPr>
          <p:cNvPr id="315" name="Google Shape;315;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6"/>
        <p:cNvGrpSpPr/>
        <p:nvPr/>
      </p:nvGrpSpPr>
      <p:grpSpPr>
        <a:xfrm>
          <a:off x="0" y="0"/>
          <a:ext cx="0" cy="0"/>
          <a:chOff x="0" y="0"/>
          <a:chExt cx="0" cy="0"/>
        </a:xfrm>
      </p:grpSpPr>
      <p:sp>
        <p:nvSpPr>
          <p:cNvPr id="317" name="Google Shape;317;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8" name="Google Shape;318;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9" name="Google Shape;319;p56"/>
          <p:cNvSpPr>
            <a:spLocks noGrp="1"/>
          </p:cNvSpPr>
          <p:nvPr>
            <p:ph type="pic" idx="2"/>
          </p:nvPr>
        </p:nvSpPr>
        <p:spPr>
          <a:xfrm>
            <a:off x="4497872" y="3928716"/>
            <a:ext cx="1893036" cy="1893036"/>
          </a:xfrm>
          <a:prstGeom prst="rect">
            <a:avLst/>
          </a:prstGeom>
          <a:solidFill>
            <a:srgbClr val="F2F2F2"/>
          </a:solidFill>
          <a:ln>
            <a:noFill/>
          </a:ln>
        </p:spPr>
      </p:sp>
      <p:sp>
        <p:nvSpPr>
          <p:cNvPr id="320" name="Google Shape;320;p56"/>
          <p:cNvSpPr>
            <a:spLocks noGrp="1"/>
          </p:cNvSpPr>
          <p:nvPr>
            <p:ph type="pic" idx="3"/>
          </p:nvPr>
        </p:nvSpPr>
        <p:spPr>
          <a:xfrm>
            <a:off x="8197481" y="3928715"/>
            <a:ext cx="1893036" cy="1893036"/>
          </a:xfrm>
          <a:prstGeom prst="rect">
            <a:avLst/>
          </a:prstGeom>
          <a:solidFill>
            <a:srgbClr val="F2F2F2"/>
          </a:solidFill>
          <a:ln>
            <a:noFill/>
          </a:ln>
        </p:spPr>
      </p:sp>
      <p:sp>
        <p:nvSpPr>
          <p:cNvPr id="321" name="Google Shape;321;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2"/>
        <p:cNvGrpSpPr/>
        <p:nvPr/>
      </p:nvGrpSpPr>
      <p:grpSpPr>
        <a:xfrm>
          <a:off x="0" y="0"/>
          <a:ext cx="0" cy="0"/>
          <a:chOff x="0" y="0"/>
          <a:chExt cx="0" cy="0"/>
        </a:xfrm>
      </p:grpSpPr>
      <p:sp>
        <p:nvSpPr>
          <p:cNvPr id="323" name="Google Shape;323;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4" name="Google Shape;324;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5" name="Google Shape;325;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6" name="Google Shape;326;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7" name="Google Shape;327;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8"/>
        <p:cNvGrpSpPr/>
        <p:nvPr/>
      </p:nvGrpSpPr>
      <p:grpSpPr>
        <a:xfrm>
          <a:off x="0" y="0"/>
          <a:ext cx="0" cy="0"/>
          <a:chOff x="0" y="0"/>
          <a:chExt cx="0" cy="0"/>
        </a:xfrm>
      </p:grpSpPr>
      <p:sp>
        <p:nvSpPr>
          <p:cNvPr id="329" name="Google Shape;329;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0" name="Google Shape;330;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1" name="Google Shape;331;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2"/>
        <p:cNvGrpSpPr/>
        <p:nvPr/>
      </p:nvGrpSpPr>
      <p:grpSpPr>
        <a:xfrm>
          <a:off x="0" y="0"/>
          <a:ext cx="0" cy="0"/>
          <a:chOff x="0" y="0"/>
          <a:chExt cx="0" cy="0"/>
        </a:xfrm>
      </p:grpSpPr>
      <p:sp>
        <p:nvSpPr>
          <p:cNvPr id="333" name="Google Shape;333;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4" name="Google Shape;334;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5" name="Google Shape;335;p59"/>
          <p:cNvSpPr>
            <a:spLocks noGrp="1"/>
          </p:cNvSpPr>
          <p:nvPr>
            <p:ph type="pic" idx="2"/>
          </p:nvPr>
        </p:nvSpPr>
        <p:spPr>
          <a:xfrm>
            <a:off x="0" y="3802744"/>
            <a:ext cx="4572000" cy="6484256"/>
          </a:xfrm>
          <a:prstGeom prst="rect">
            <a:avLst/>
          </a:prstGeom>
          <a:solidFill>
            <a:srgbClr val="F2F2F2"/>
          </a:solidFill>
          <a:ln>
            <a:noFill/>
          </a:ln>
        </p:spPr>
      </p:sp>
      <p:sp>
        <p:nvSpPr>
          <p:cNvPr id="336" name="Google Shape;336;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337"/>
        <p:cNvGrpSpPr/>
        <p:nvPr/>
      </p:nvGrpSpPr>
      <p:grpSpPr>
        <a:xfrm>
          <a:off x="0" y="0"/>
          <a:ext cx="0" cy="0"/>
          <a:chOff x="0" y="0"/>
          <a:chExt cx="0" cy="0"/>
        </a:xfrm>
      </p:grpSpPr>
      <p:sp>
        <p:nvSpPr>
          <p:cNvPr id="338" name="Google Shape;338;p60"/>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9" name="Google Shape;339;p60"/>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0" name="Google Shape;340;p60"/>
          <p:cNvSpPr>
            <a:spLocks noGrp="1"/>
          </p:cNvSpPr>
          <p:nvPr>
            <p:ph type="pic" idx="2"/>
          </p:nvPr>
        </p:nvSpPr>
        <p:spPr>
          <a:xfrm>
            <a:off x="0" y="1"/>
            <a:ext cx="18288001" cy="6325644"/>
          </a:xfrm>
          <a:prstGeom prst="rect">
            <a:avLst/>
          </a:prstGeom>
          <a:solidFill>
            <a:srgbClr val="F2F2F2"/>
          </a:solid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41"/>
        <p:cNvGrpSpPr/>
        <p:nvPr/>
      </p:nvGrpSpPr>
      <p:grpSpPr>
        <a:xfrm>
          <a:off x="0" y="0"/>
          <a:ext cx="0" cy="0"/>
          <a:chOff x="0" y="0"/>
          <a:chExt cx="0" cy="0"/>
        </a:xfrm>
      </p:grpSpPr>
      <p:sp>
        <p:nvSpPr>
          <p:cNvPr id="342" name="Google Shape;342;p61"/>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3" name="Google Shape;343;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4505141" y="2104371"/>
            <a:ext cx="3782859" cy="3419607"/>
          </a:xfrm>
          <a:prstGeom prst="rect">
            <a:avLst/>
          </a:prstGeom>
          <a:solidFill>
            <a:srgbClr val="F2F2F2"/>
          </a:solidFill>
          <a:ln>
            <a:noFill/>
          </a:ln>
        </p:spPr>
      </p:sp>
      <p:sp>
        <p:nvSpPr>
          <p:cNvPr id="348" name="Google Shape;348;p62"/>
          <p:cNvSpPr>
            <a:spLocks noGrp="1"/>
          </p:cNvSpPr>
          <p:nvPr>
            <p:ph type="pic" idx="3"/>
          </p:nvPr>
        </p:nvSpPr>
        <p:spPr>
          <a:xfrm>
            <a:off x="10534391" y="2104371"/>
            <a:ext cx="3782859" cy="3419607"/>
          </a:xfrm>
          <a:prstGeom prst="rect">
            <a:avLst/>
          </a:prstGeom>
          <a:solidFill>
            <a:srgbClr val="F2F2F2"/>
          </a:solidFill>
          <a:ln>
            <a:noFill/>
          </a:ln>
        </p:spPr>
      </p:sp>
      <p:sp>
        <p:nvSpPr>
          <p:cNvPr id="349" name="Google Shape;349;p62"/>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50"/>
        <p:cNvGrpSpPr/>
        <p:nvPr/>
      </p:nvGrpSpPr>
      <p:grpSpPr>
        <a:xfrm>
          <a:off x="0" y="0"/>
          <a:ext cx="0" cy="0"/>
          <a:chOff x="0" y="0"/>
          <a:chExt cx="0" cy="0"/>
        </a:xfrm>
      </p:grpSpPr>
      <p:sp>
        <p:nvSpPr>
          <p:cNvPr id="351" name="Google Shape;351;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2" name="Google Shape;352;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3" name="Google Shape;353;p63"/>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4634754" y="2413281"/>
            <a:ext cx="2585196" cy="2585196"/>
          </a:xfrm>
          <a:prstGeom prst="rect">
            <a:avLst/>
          </a:prstGeom>
          <a:solidFill>
            <a:srgbClr val="F2F2F2"/>
          </a:solidFill>
          <a:ln>
            <a:noFill/>
          </a:ln>
        </p:spPr>
      </p:sp>
      <p:sp>
        <p:nvSpPr>
          <p:cNvPr id="34" name="Google Shape;34;p10"/>
          <p:cNvSpPr>
            <a:spLocks noGrp="1"/>
          </p:cNvSpPr>
          <p:nvPr>
            <p:ph type="pic" idx="3"/>
          </p:nvPr>
        </p:nvSpPr>
        <p:spPr>
          <a:xfrm>
            <a:off x="4634754" y="5288524"/>
            <a:ext cx="2585196" cy="2585196"/>
          </a:xfrm>
          <a:prstGeom prst="rect">
            <a:avLst/>
          </a:prstGeom>
          <a:solidFill>
            <a:srgbClr val="F2F2F2"/>
          </a:solidFill>
          <a:ln>
            <a:noFill/>
          </a:ln>
        </p:spPr>
      </p:sp>
      <p:sp>
        <p:nvSpPr>
          <p:cNvPr id="35" name="Google Shape;35;p10"/>
          <p:cNvSpPr>
            <a:spLocks noGrp="1"/>
          </p:cNvSpPr>
          <p:nvPr>
            <p:ph type="pic" idx="4"/>
          </p:nvPr>
        </p:nvSpPr>
        <p:spPr>
          <a:xfrm>
            <a:off x="11068050" y="983224"/>
            <a:ext cx="2585196" cy="2585196"/>
          </a:xfrm>
          <a:prstGeom prst="rect">
            <a:avLst/>
          </a:prstGeom>
          <a:solidFill>
            <a:srgbClr val="F2F2F2"/>
          </a:solidFill>
          <a:ln>
            <a:noFill/>
          </a:ln>
        </p:spPr>
      </p:sp>
      <p:sp>
        <p:nvSpPr>
          <p:cNvPr id="36" name="Google Shape;36;p10"/>
          <p:cNvSpPr>
            <a:spLocks noGrp="1"/>
          </p:cNvSpPr>
          <p:nvPr>
            <p:ph type="pic" idx="5"/>
          </p:nvPr>
        </p:nvSpPr>
        <p:spPr>
          <a:xfrm>
            <a:off x="11068050" y="3843338"/>
            <a:ext cx="2585196" cy="2585196"/>
          </a:xfrm>
          <a:prstGeom prst="rect">
            <a:avLst/>
          </a:prstGeom>
          <a:solidFill>
            <a:srgbClr val="F2F2F2"/>
          </a:solidFill>
          <a:ln>
            <a:noFill/>
          </a:ln>
        </p:spPr>
      </p:sp>
      <p:sp>
        <p:nvSpPr>
          <p:cNvPr id="37" name="Google Shape;37;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54"/>
        <p:cNvGrpSpPr/>
        <p:nvPr/>
      </p:nvGrpSpPr>
      <p:grpSpPr>
        <a:xfrm>
          <a:off x="0" y="0"/>
          <a:ext cx="0" cy="0"/>
          <a:chOff x="0" y="0"/>
          <a:chExt cx="0" cy="0"/>
        </a:xfrm>
      </p:grpSpPr>
      <p:sp>
        <p:nvSpPr>
          <p:cNvPr id="355" name="Google Shape;355;p64"/>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6" name="Google Shape;356;p64"/>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7"/>
        <p:cNvGrpSpPr/>
        <p:nvPr/>
      </p:nvGrpSpPr>
      <p:grpSpPr>
        <a:xfrm>
          <a:off x="0" y="0"/>
          <a:ext cx="0" cy="0"/>
          <a:chOff x="0" y="0"/>
          <a:chExt cx="0" cy="0"/>
        </a:xfrm>
      </p:grpSpPr>
      <p:sp>
        <p:nvSpPr>
          <p:cNvPr id="358" name="Google Shape;358;p6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9" name="Google Shape;359;p65"/>
          <p:cNvSpPr>
            <a:spLocks noGrp="1"/>
          </p:cNvSpPr>
          <p:nvPr>
            <p:ph type="pic" idx="2"/>
          </p:nvPr>
        </p:nvSpPr>
        <p:spPr>
          <a:xfrm>
            <a:off x="4000500" y="3755570"/>
            <a:ext cx="2717800" cy="2717800"/>
          </a:xfrm>
          <a:prstGeom prst="rect">
            <a:avLst/>
          </a:prstGeom>
          <a:solidFill>
            <a:srgbClr val="F2F2F2"/>
          </a:solidFill>
          <a:ln>
            <a:noFill/>
          </a:ln>
        </p:spPr>
      </p:sp>
      <p:sp>
        <p:nvSpPr>
          <p:cNvPr id="360" name="Google Shape;360;p65"/>
          <p:cNvSpPr>
            <a:spLocks noGrp="1"/>
          </p:cNvSpPr>
          <p:nvPr>
            <p:ph type="pic" idx="3"/>
          </p:nvPr>
        </p:nvSpPr>
        <p:spPr>
          <a:xfrm>
            <a:off x="7785100" y="3755569"/>
            <a:ext cx="2717800" cy="2717800"/>
          </a:xfrm>
          <a:prstGeom prst="rect">
            <a:avLst/>
          </a:prstGeom>
          <a:solidFill>
            <a:srgbClr val="F2F2F2"/>
          </a:solidFill>
          <a:ln>
            <a:noFill/>
          </a:ln>
        </p:spPr>
      </p:sp>
      <p:sp>
        <p:nvSpPr>
          <p:cNvPr id="361" name="Google Shape;361;p65"/>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62"/>
        <p:cNvGrpSpPr/>
        <p:nvPr/>
      </p:nvGrpSpPr>
      <p:grpSpPr>
        <a:xfrm>
          <a:off x="0" y="0"/>
          <a:ext cx="0" cy="0"/>
          <a:chOff x="0" y="0"/>
          <a:chExt cx="0" cy="0"/>
        </a:xfrm>
      </p:grpSpPr>
      <p:sp>
        <p:nvSpPr>
          <p:cNvPr id="363" name="Google Shape;363;p66"/>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4" name="Google Shape;364;p66"/>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5" name="Google Shape;365;p66"/>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6"/>
        <p:cNvGrpSpPr/>
        <p:nvPr/>
      </p:nvGrpSpPr>
      <p:grpSpPr>
        <a:xfrm>
          <a:off x="0" y="0"/>
          <a:ext cx="0" cy="0"/>
          <a:chOff x="0" y="0"/>
          <a:chExt cx="0" cy="0"/>
        </a:xfrm>
      </p:grpSpPr>
      <p:sp>
        <p:nvSpPr>
          <p:cNvPr id="367" name="Google Shape;367;p67"/>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8" name="Google Shape;368;p67"/>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9" name="Google Shape;369;p67"/>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70"/>
        <p:cNvGrpSpPr/>
        <p:nvPr/>
      </p:nvGrpSpPr>
      <p:grpSpPr>
        <a:xfrm>
          <a:off x="0" y="0"/>
          <a:ext cx="0" cy="0"/>
          <a:chOff x="0" y="0"/>
          <a:chExt cx="0" cy="0"/>
        </a:xfrm>
      </p:grpSpPr>
      <p:sp>
        <p:nvSpPr>
          <p:cNvPr id="371" name="Google Shape;371;p68"/>
          <p:cNvSpPr>
            <a:spLocks noGrp="1"/>
          </p:cNvSpPr>
          <p:nvPr>
            <p:ph type="pic" idx="2"/>
          </p:nvPr>
        </p:nvSpPr>
        <p:spPr>
          <a:xfrm>
            <a:off x="0" y="-1"/>
            <a:ext cx="8708571" cy="10287000"/>
          </a:xfrm>
          <a:prstGeom prst="rect">
            <a:avLst/>
          </a:prstGeom>
          <a:solidFill>
            <a:srgbClr val="F2F2F2"/>
          </a:solidFill>
          <a:ln>
            <a:noFill/>
          </a:ln>
        </p:spPr>
      </p:sp>
      <p:sp>
        <p:nvSpPr>
          <p:cNvPr id="372" name="Google Shape;372;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3" name="Google Shape;373;p68"/>
          <p:cNvSpPr/>
          <p:nvPr/>
        </p:nvSpPr>
        <p:spPr>
          <a:xfrm>
            <a:off x="17999863"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4"/>
        <p:cNvGrpSpPr/>
        <p:nvPr/>
      </p:nvGrpSpPr>
      <p:grpSpPr>
        <a:xfrm>
          <a:off x="0" y="0"/>
          <a:ext cx="0" cy="0"/>
          <a:chOff x="0" y="0"/>
          <a:chExt cx="0" cy="0"/>
        </a:xfrm>
      </p:grpSpPr>
      <p:sp>
        <p:nvSpPr>
          <p:cNvPr id="375" name="Google Shape;375;p69"/>
          <p:cNvSpPr>
            <a:spLocks noGrp="1"/>
          </p:cNvSpPr>
          <p:nvPr>
            <p:ph type="pic" idx="2"/>
          </p:nvPr>
        </p:nvSpPr>
        <p:spPr>
          <a:xfrm>
            <a:off x="0" y="0"/>
            <a:ext cx="18288001"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6"/>
        <p:cNvGrpSpPr/>
        <p:nvPr/>
      </p:nvGrpSpPr>
      <p:grpSpPr>
        <a:xfrm>
          <a:off x="0" y="0"/>
          <a:ext cx="0" cy="0"/>
          <a:chOff x="0" y="0"/>
          <a:chExt cx="0" cy="0"/>
        </a:xfrm>
      </p:grpSpPr>
      <p:sp>
        <p:nvSpPr>
          <p:cNvPr id="377" name="Google Shape;377;p70"/>
          <p:cNvSpPr>
            <a:spLocks noGrp="1"/>
          </p:cNvSpPr>
          <p:nvPr>
            <p:ph type="pic" idx="2"/>
          </p:nvPr>
        </p:nvSpPr>
        <p:spPr>
          <a:xfrm>
            <a:off x="0" y="0"/>
            <a:ext cx="18288001"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8"/>
        <p:cNvGrpSpPr/>
        <p:nvPr/>
      </p:nvGrpSpPr>
      <p:grpSpPr>
        <a:xfrm>
          <a:off x="0" y="0"/>
          <a:ext cx="0" cy="0"/>
          <a:chOff x="0" y="0"/>
          <a:chExt cx="0" cy="0"/>
        </a:xfrm>
      </p:grpSpPr>
      <p:sp>
        <p:nvSpPr>
          <p:cNvPr id="379" name="Google Shape;379;p71"/>
          <p:cNvSpPr>
            <a:spLocks noGrp="1"/>
          </p:cNvSpPr>
          <p:nvPr>
            <p:ph type="pic" idx="2"/>
          </p:nvPr>
        </p:nvSpPr>
        <p:spPr>
          <a:xfrm>
            <a:off x="0" y="0"/>
            <a:ext cx="18288001" cy="10287000"/>
          </a:xfrm>
          <a:prstGeom prst="rect">
            <a:avLst/>
          </a:prstGeom>
          <a:solidFill>
            <a:srgbClr val="F2F2F2">
              <a:alpha val="75686"/>
            </a:srgbClr>
          </a:solidFill>
          <a:ln>
            <a:noFill/>
          </a:ln>
        </p:spPr>
      </p:sp>
      <p:sp>
        <p:nvSpPr>
          <p:cNvPr id="380" name="Google Shape;380;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81"/>
        <p:cNvGrpSpPr/>
        <p:nvPr/>
      </p:nvGrpSpPr>
      <p:grpSpPr>
        <a:xfrm>
          <a:off x="0" y="0"/>
          <a:ext cx="0" cy="0"/>
          <a:chOff x="0" y="0"/>
          <a:chExt cx="0" cy="0"/>
        </a:xfrm>
      </p:grpSpPr>
      <p:sp>
        <p:nvSpPr>
          <p:cNvPr id="382" name="Google Shape;382;p72"/>
          <p:cNvSpPr>
            <a:spLocks noGrp="1"/>
          </p:cNvSpPr>
          <p:nvPr>
            <p:ph type="pic" idx="2"/>
          </p:nvPr>
        </p:nvSpPr>
        <p:spPr>
          <a:xfrm>
            <a:off x="3167340" y="0"/>
            <a:ext cx="15120659"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3"/>
        <p:cNvGrpSpPr/>
        <p:nvPr/>
      </p:nvGrpSpPr>
      <p:grpSpPr>
        <a:xfrm>
          <a:off x="0" y="0"/>
          <a:ext cx="0" cy="0"/>
          <a:chOff x="0" y="0"/>
          <a:chExt cx="0" cy="0"/>
        </a:xfrm>
      </p:grpSpPr>
      <p:sp>
        <p:nvSpPr>
          <p:cNvPr id="384" name="Google Shape;384;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8"/>
        <p:cNvGrpSpPr/>
        <p:nvPr/>
      </p:nvGrpSpPr>
      <p:grpSpPr>
        <a:xfrm>
          <a:off x="0" y="0"/>
          <a:ext cx="0" cy="0"/>
          <a:chOff x="0" y="0"/>
          <a:chExt cx="0" cy="0"/>
        </a:xfrm>
      </p:grpSpPr>
      <p:sp>
        <p:nvSpPr>
          <p:cNvPr id="39" name="Google Shape;39;p11"/>
          <p:cNvSpPr>
            <a:spLocks noGrp="1"/>
          </p:cNvSpPr>
          <p:nvPr>
            <p:ph type="pic" idx="2"/>
          </p:nvPr>
        </p:nvSpPr>
        <p:spPr>
          <a:xfrm>
            <a:off x="4634754" y="983224"/>
            <a:ext cx="2585196" cy="2585196"/>
          </a:xfrm>
          <a:prstGeom prst="rect">
            <a:avLst/>
          </a:prstGeom>
          <a:solidFill>
            <a:srgbClr val="F2F2F2"/>
          </a:solidFill>
          <a:ln>
            <a:noFill/>
          </a:ln>
        </p:spPr>
      </p:sp>
      <p:sp>
        <p:nvSpPr>
          <p:cNvPr id="40" name="Google Shape;40;p11"/>
          <p:cNvSpPr>
            <a:spLocks noGrp="1"/>
          </p:cNvSpPr>
          <p:nvPr>
            <p:ph type="pic" idx="3"/>
          </p:nvPr>
        </p:nvSpPr>
        <p:spPr>
          <a:xfrm>
            <a:off x="4634754" y="3843338"/>
            <a:ext cx="2585196" cy="2585196"/>
          </a:xfrm>
          <a:prstGeom prst="rect">
            <a:avLst/>
          </a:prstGeom>
          <a:solidFill>
            <a:srgbClr val="F2F2F2"/>
          </a:solidFill>
          <a:ln>
            <a:noFill/>
          </a:ln>
        </p:spPr>
      </p:sp>
      <p:sp>
        <p:nvSpPr>
          <p:cNvPr id="41" name="Google Shape;41;p11"/>
          <p:cNvSpPr>
            <a:spLocks noGrp="1"/>
          </p:cNvSpPr>
          <p:nvPr>
            <p:ph type="pic" idx="4"/>
          </p:nvPr>
        </p:nvSpPr>
        <p:spPr>
          <a:xfrm>
            <a:off x="4634754" y="6718581"/>
            <a:ext cx="2585196" cy="2585196"/>
          </a:xfrm>
          <a:prstGeom prst="rect">
            <a:avLst/>
          </a:prstGeom>
          <a:solidFill>
            <a:srgbClr val="F2F2F2"/>
          </a:solidFill>
          <a:ln>
            <a:noFill/>
          </a:ln>
        </p:spPr>
      </p:sp>
      <p:sp>
        <p:nvSpPr>
          <p:cNvPr id="42" name="Google Shape;42;p11"/>
          <p:cNvSpPr>
            <a:spLocks noGrp="1"/>
          </p:cNvSpPr>
          <p:nvPr>
            <p:ph type="pic" idx="5"/>
          </p:nvPr>
        </p:nvSpPr>
        <p:spPr>
          <a:xfrm>
            <a:off x="11068050" y="2413281"/>
            <a:ext cx="2585196" cy="2585196"/>
          </a:xfrm>
          <a:prstGeom prst="rect">
            <a:avLst/>
          </a:prstGeom>
          <a:solidFill>
            <a:srgbClr val="F2F2F2"/>
          </a:solidFill>
          <a:ln>
            <a:noFill/>
          </a:ln>
        </p:spPr>
      </p:sp>
      <p:sp>
        <p:nvSpPr>
          <p:cNvPr id="43" name="Google Shape;43;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4"/>
        <p:cNvGrpSpPr/>
        <p:nvPr/>
      </p:nvGrpSpPr>
      <p:grpSpPr>
        <a:xfrm>
          <a:off x="0" y="0"/>
          <a:ext cx="0" cy="0"/>
          <a:chOff x="0" y="0"/>
          <a:chExt cx="0" cy="0"/>
        </a:xfrm>
      </p:grpSpPr>
      <p:sp>
        <p:nvSpPr>
          <p:cNvPr id="45" name="Google Shape;45;p12"/>
          <p:cNvSpPr>
            <a:spLocks noGrp="1"/>
          </p:cNvSpPr>
          <p:nvPr>
            <p:ph type="pic" idx="2"/>
          </p:nvPr>
        </p:nvSpPr>
        <p:spPr>
          <a:xfrm>
            <a:off x="0" y="7427934"/>
            <a:ext cx="18288001" cy="3055916"/>
          </a:xfrm>
          <a:prstGeom prst="rect">
            <a:avLst/>
          </a:prstGeom>
          <a:solidFill>
            <a:srgbClr val="F2F2F2"/>
          </a:solidFill>
          <a:ln>
            <a:noFill/>
          </a:ln>
        </p:spPr>
      </p:sp>
      <p:sp>
        <p:nvSpPr>
          <p:cNvPr id="46" name="Google Shape;46;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8" name="Google Shape;48;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9" name="Google Shape;49;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50" name="Google Shape;50;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51"/>
        <p:cNvGrpSpPr/>
        <p:nvPr/>
      </p:nvGrpSpPr>
      <p:grpSpPr>
        <a:xfrm>
          <a:off x="0" y="0"/>
          <a:ext cx="0" cy="0"/>
          <a:chOff x="0" y="0"/>
          <a:chExt cx="0" cy="0"/>
        </a:xfrm>
      </p:grpSpPr>
      <p:sp>
        <p:nvSpPr>
          <p:cNvPr id="52" name="Google Shape;52;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1"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
          <p:cNvSpPr txBox="1">
            <a:spLocks noGrp="1"/>
          </p:cNvSpPr>
          <p:nvPr>
            <p:ph type="body" idx="1"/>
          </p:nvPr>
        </p:nvSpPr>
        <p:spPr>
          <a:xfrm>
            <a:off x="1371600" y="4544950"/>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91" name="Google Shape;391;p1"/>
          <p:cNvSpPr txBox="1"/>
          <p:nvPr/>
        </p:nvSpPr>
        <p:spPr>
          <a:xfrm>
            <a:off x="7839181" y="5642504"/>
            <a:ext cx="9642424" cy="242527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Fresh air cooling or natural ventilation:</a:t>
            </a:r>
            <a:endParaRPr/>
          </a:p>
          <a:p>
            <a:pPr marL="457200" marR="0" lvl="0" indent="-4572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Uses night-time air to cool a home and all of its thermal mass.</a:t>
            </a:r>
            <a:endParaRPr/>
          </a:p>
          <a:p>
            <a:pPr marL="457200" marR="0" lvl="0" indent="-4572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Can help keep a home cool through much of the next day.</a:t>
            </a:r>
            <a:endParaRPr/>
          </a:p>
          <a:p>
            <a:pPr marL="457200" marR="0" lvl="0" indent="-457200" algn="l" rtl="0">
              <a:lnSpc>
                <a:spcPct val="150000"/>
              </a:lnSpc>
              <a:spcBef>
                <a:spcPts val="0"/>
              </a:spcBef>
              <a:spcAft>
                <a:spcPts val="0"/>
              </a:spcAft>
              <a:buClr>
                <a:schemeClr val="dk1"/>
              </a:buClr>
              <a:buSzPts val="2400"/>
              <a:buFont typeface="Noto Sans Symbols"/>
              <a:buChar char="▪"/>
            </a:pPr>
            <a:r>
              <a:rPr lang="en-US" sz="2400" b="0" i="0" u="none" strike="noStrike" cap="none">
                <a:solidFill>
                  <a:schemeClr val="dk1"/>
                </a:solidFill>
                <a:latin typeface="Libre Franklin"/>
                <a:ea typeface="Libre Franklin"/>
                <a:cs typeface="Libre Franklin"/>
                <a:sym typeface="Libre Franklin"/>
              </a:rPr>
              <a:t>Works best in climates with cool nights and regular breezes.</a:t>
            </a:r>
            <a:endParaRPr/>
          </a:p>
        </p:txBody>
      </p:sp>
      <p:pic>
        <p:nvPicPr>
          <p:cNvPr id="392" name="Google Shape;392;p1"/>
          <p:cNvPicPr preferRelativeResize="0">
            <a:picLocks noGrp="1"/>
          </p:cNvPicPr>
          <p:nvPr>
            <p:ph type="pic" idx="2"/>
          </p:nvPr>
        </p:nvPicPr>
        <p:blipFill rotWithShape="1">
          <a:blip r:embed="rId3">
            <a:alphaModFix/>
          </a:blip>
          <a:srcRect b="5606"/>
          <a:stretch/>
        </p:blipFill>
        <p:spPr>
          <a:xfrm>
            <a:off x="7911099" y="177233"/>
            <a:ext cx="8280467" cy="5052077"/>
          </a:xfrm>
          <a:prstGeom prst="rect">
            <a:avLst/>
          </a:prstGeom>
          <a:solidFill>
            <a:srgbClr val="F2F2F2"/>
          </a:solidFill>
          <a:ln>
            <a:noFill/>
          </a:ln>
        </p:spPr>
      </p:pic>
      <p:sp>
        <p:nvSpPr>
          <p:cNvPr id="393" name="Google Shape;393;p1"/>
          <p:cNvSpPr/>
          <p:nvPr/>
        </p:nvSpPr>
        <p:spPr>
          <a:xfrm>
            <a:off x="8419659" y="8511138"/>
            <a:ext cx="2139256"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pic>
        <p:nvPicPr>
          <p:cNvPr id="394" name="Google Shape;394;p1"/>
          <p:cNvPicPr preferRelativeResize="0"/>
          <p:nvPr/>
        </p:nvPicPr>
        <p:blipFill>
          <a:blip r:embed="rId4"/>
          <a:srcRect/>
          <a:stretch/>
        </p:blipFill>
        <p:spPr>
          <a:xfrm>
            <a:off x="9044376" y="8595761"/>
            <a:ext cx="882803" cy="1191785"/>
          </a:xfrm>
          <a:prstGeom prst="rect">
            <a:avLst/>
          </a:prstGeom>
          <a:noFill/>
          <a:ln>
            <a:noFill/>
          </a:ln>
        </p:spPr>
      </p:pic>
      <p:sp>
        <p:nvSpPr>
          <p:cNvPr id="395" name="Google Shape;395;p1"/>
          <p:cNvSpPr/>
          <p:nvPr/>
        </p:nvSpPr>
        <p:spPr>
          <a:xfrm>
            <a:off x="920575" y="2095500"/>
            <a:ext cx="6648600" cy="329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NATURAL </a:t>
            </a:r>
            <a:r>
              <a:rPr lang="en-US" sz="6600">
                <a:solidFill>
                  <a:srgbClr val="00853D"/>
                </a:solidFill>
                <a:latin typeface="Libre Franklin Black"/>
                <a:ea typeface="Libre Franklin Black"/>
                <a:cs typeface="Libre Franklin Black"/>
                <a:sym typeface="Libre Franklin Black"/>
              </a:rPr>
              <a:t>VENTILATION</a:t>
            </a:r>
            <a:r>
              <a:rPr lang="en-US" sz="6600">
                <a:solidFill>
                  <a:srgbClr val="000000"/>
                </a:solidFill>
                <a:latin typeface="Libre Franklin Black"/>
                <a:ea typeface="Libre Franklin Black"/>
                <a:cs typeface="Libre Franklin Black"/>
                <a:sym typeface="Libre Franklin Black"/>
              </a:rPr>
              <a:t> AND COOLING</a:t>
            </a:r>
            <a:endParaRPr sz="6600">
              <a:solidFill>
                <a:schemeClr val="dk1"/>
              </a:solidFill>
              <a:latin typeface="Libre Franklin Black"/>
              <a:ea typeface="Libre Franklin Black"/>
              <a:cs typeface="Libre Franklin Black"/>
              <a:sym typeface="Libre Franklin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2" name="Google Shape;402;p2"/>
          <p:cNvSpPr txBox="1"/>
          <p:nvPr/>
        </p:nvSpPr>
        <p:spPr>
          <a:xfrm>
            <a:off x="1371600" y="3387947"/>
            <a:ext cx="6547500" cy="48948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Natural ventilation relies on the wind and the “chimney effect”: air enters the home through lower windows where it absorbs heat; through convection, the air rises and exits through windows upstairs.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In some climates, using natural ventilation for cooling can significantly cut cooling energy costs or even eliminate the need for air conditioners.</a:t>
            </a:r>
            <a:endParaRPr/>
          </a:p>
        </p:txBody>
      </p:sp>
      <p:pic>
        <p:nvPicPr>
          <p:cNvPr id="403" name="Google Shape;403;p2"/>
          <p:cNvPicPr preferRelativeResize="0">
            <a:picLocks noGrp="1"/>
          </p:cNvPicPr>
          <p:nvPr>
            <p:ph type="pic" idx="2"/>
          </p:nvPr>
        </p:nvPicPr>
        <p:blipFill rotWithShape="1">
          <a:blip r:embed="rId3">
            <a:alphaModFix/>
          </a:blip>
          <a:srcRect/>
          <a:stretch/>
        </p:blipFill>
        <p:spPr>
          <a:xfrm>
            <a:off x="8580215" y="2287722"/>
            <a:ext cx="9707785" cy="6757379"/>
          </a:xfrm>
          <a:prstGeom prst="rect">
            <a:avLst/>
          </a:prstGeom>
          <a:solidFill>
            <a:srgbClr val="F2F2F2"/>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
          <p:cNvSpPr txBox="1">
            <a:spLocks noGrp="1"/>
          </p:cNvSpPr>
          <p:nvPr>
            <p:ph type="body" idx="1"/>
          </p:nvPr>
        </p:nvSpPr>
        <p:spPr>
          <a:xfrm>
            <a:off x="9659258" y="1895370"/>
            <a:ext cx="6984124" cy="1765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0" name="Google Shape;410;p3"/>
          <p:cNvSpPr txBox="1"/>
          <p:nvPr/>
        </p:nvSpPr>
        <p:spPr>
          <a:xfrm>
            <a:off x="9564414" y="3264731"/>
            <a:ext cx="7936200" cy="60030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Operable window openings cross-ventilate with prevailing cooling breezes, and/or fans can be used to draw in cool outside air and distribute it throughout a home.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Where fans are used, temperature and humidity sensors can help ensure only cool, dry air is drawn in.</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Filters can be used to remove dust and pollen; however, natural ventilation should not be used when outdoor air quality is poor.</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Landscaping also can be used to enhance or hinder natural ventilation.</a:t>
            </a:r>
            <a:endParaRPr sz="2400">
              <a:solidFill>
                <a:schemeClr val="dk1"/>
              </a:solidFill>
              <a:latin typeface="Libre Franklin"/>
              <a:ea typeface="Libre Franklin"/>
              <a:cs typeface="Libre Franklin"/>
              <a:sym typeface="Libre Franklin"/>
            </a:endParaRPr>
          </a:p>
        </p:txBody>
      </p:sp>
      <p:pic>
        <p:nvPicPr>
          <p:cNvPr id="411" name="Google Shape;411;p3"/>
          <p:cNvPicPr preferRelativeResize="0">
            <a:picLocks noGrp="1"/>
          </p:cNvPicPr>
          <p:nvPr>
            <p:ph type="pic" idx="2"/>
          </p:nvPr>
        </p:nvPicPr>
        <p:blipFill rotWithShape="1">
          <a:blip r:embed="rId3">
            <a:alphaModFix/>
          </a:blip>
          <a:srcRect l="741" t="1839" r="740"/>
          <a:stretch/>
        </p:blipFill>
        <p:spPr>
          <a:xfrm>
            <a:off x="704412" y="178675"/>
            <a:ext cx="7600515" cy="10108325"/>
          </a:xfrm>
          <a:prstGeom prst="rect">
            <a:avLst/>
          </a:prstGeom>
          <a:solidFill>
            <a:srgbClr val="F2F2F2"/>
          </a:solidFill>
          <a:ln>
            <a:noFill/>
          </a:ln>
        </p:spPr>
      </p:pic>
      <p:sp>
        <p:nvSpPr>
          <p:cNvPr id="412" name="Google Shape;412;p3"/>
          <p:cNvSpPr/>
          <p:nvPr/>
        </p:nvSpPr>
        <p:spPr>
          <a:xfrm>
            <a:off x="17997714" y="1895370"/>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406</Words>
  <Application>Microsoft Office PowerPoint</Application>
  <PresentationFormat>Custom</PresentationFormat>
  <Paragraphs>23</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Franklin Gothic</vt:lpstr>
      <vt:lpstr>Noto Sans Symbols</vt:lpstr>
      <vt:lpstr>Libre Franklin Black</vt:lpstr>
      <vt:lpstr>Lato</vt:lpstr>
      <vt:lpstr>Libre Franklin</vt:lpstr>
      <vt:lpstr>Calibri</vt:lpstr>
      <vt:lpstr>Lato Black</vt:lpstr>
      <vt:lpstr>Arial</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1</cp:revision>
  <dcterms:created xsi:type="dcterms:W3CDTF">2017-04-03T13:46:27Z</dcterms:created>
  <dcterms:modified xsi:type="dcterms:W3CDTF">2022-05-03T20:50:50Z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