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bold r:id="rId10"/>
    </p:embeddedFont>
    <p:embeddedFont>
      <p:font typeface="Lato" panose="020F0502020204030203" pitchFamily="34" charset="0"/>
      <p:regular r:id="rId11"/>
      <p:bold r:id="rId12"/>
      <p:italic r:id="rId13"/>
      <p:boldItalic r:id="rId14"/>
    </p:embeddedFont>
    <p:embeddedFont>
      <p:font typeface="Lato Black" panose="020F0502020204030203" pitchFamily="34" charset="0"/>
      <p:bold r:id="rId15"/>
      <p:boldItalic r:id="rId16"/>
    </p:embeddedFont>
    <p:embeddedFont>
      <p:font typeface="Libre Franklin" pitchFamily="2" charset="0"/>
      <p:regular r:id="rId17"/>
      <p:bold r:id="rId18"/>
      <p:italic r:id="rId19"/>
      <p:boldItalic r:id="rId20"/>
    </p:embeddedFont>
    <p:embeddedFont>
      <p:font typeface="Libre Franklin Black" pitchFamily="2" charset="0"/>
      <p:bold r:id="rId21"/>
      <p:boldItalic r:id="rId22"/>
    </p:embeddedFont>
    <p:embeddedFont>
      <p:font typeface="Noto Sans Symbols"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xSXGHH1uTA7gNeCfmtZkpxHRs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Natural-daylight homes optimize window and skylight placement to harvest natural light in the home. This warms and brightens interiors while reducing energy usage for artificial lighting. </a:t>
            </a:r>
            <a:endParaRPr/>
          </a:p>
          <a:p>
            <a:pPr marL="0" lvl="0" indent="0" algn="l" rtl="0">
              <a:spcBef>
                <a:spcPts val="0"/>
              </a:spcBef>
              <a:spcAft>
                <a:spcPts val="0"/>
              </a:spcAft>
              <a:buNone/>
            </a:pPr>
            <a:endParaRPr/>
          </a:p>
        </p:txBody>
      </p:sp>
      <p:sp>
        <p:nvSpPr>
          <p:cNvPr id="388" name="Google Shape;3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Utilizing natural light can help a home save energy by reducing reliance on artificial lighting.</a:t>
            </a:r>
            <a:endParaRPr/>
          </a:p>
          <a:p>
            <a:pPr marL="0" lvl="0" indent="0" algn="l" rtl="0">
              <a:spcBef>
                <a:spcPts val="0"/>
              </a:spcBef>
              <a:spcAft>
                <a:spcPts val="0"/>
              </a:spcAft>
              <a:buNone/>
            </a:pPr>
            <a:r>
              <a:rPr lang="en-US"/>
              <a:t>Strategic design of windows and skylights also can reduce heating and cooling costs by enabling or preventing solar gain.</a:t>
            </a:r>
            <a:endParaRPr/>
          </a:p>
        </p:txBody>
      </p:sp>
      <p:sp>
        <p:nvSpPr>
          <p:cNvPr id="402" name="Google Shape;4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Careful placement of windows allows sunlight to provide free lighting while protecting from glare and overheating.</a:t>
            </a:r>
            <a:endParaRPr/>
          </a:p>
          <a:p>
            <a:pPr marL="0" lvl="0" indent="0" algn="l" rtl="0">
              <a:spcBef>
                <a:spcPts val="0"/>
              </a:spcBef>
              <a:spcAft>
                <a:spcPts val="0"/>
              </a:spcAft>
              <a:buNone/>
            </a:pPr>
            <a:r>
              <a:rPr lang="en-US"/>
              <a:t>Windows on the north and south side let in natural light, and it is easy to control glare and heat on these facades. Controlling heat and glare is trickier on east- and west-facing windows.</a:t>
            </a:r>
            <a:endParaRPr/>
          </a:p>
          <a:p>
            <a:pPr marL="0" lvl="0" indent="0" algn="l" rtl="0">
              <a:spcBef>
                <a:spcPts val="0"/>
              </a:spcBef>
              <a:spcAft>
                <a:spcPts val="0"/>
              </a:spcAft>
              <a:buNone/>
            </a:pPr>
            <a:r>
              <a:rPr lang="en-US"/>
              <a:t>Overhangs, fixed shades, louvers, and screens can help control unwanted glare and heat. Coatings such as “low-e” films also can help control solar heat gain. </a:t>
            </a:r>
            <a:endParaRPr/>
          </a:p>
          <a:p>
            <a:pPr marL="0" lvl="0" indent="0" algn="l" rtl="0">
              <a:spcBef>
                <a:spcPts val="0"/>
              </a:spcBef>
              <a:spcAft>
                <a:spcPts val="0"/>
              </a:spcAft>
              <a:buNone/>
            </a:pPr>
            <a:r>
              <a:rPr lang="en-US"/>
              <a:t>Solar tubes and skylights can help bring daylight into rooms, even interior spaces with no windows.</a:t>
            </a:r>
            <a:endParaRPr/>
          </a:p>
        </p:txBody>
      </p:sp>
      <p:sp>
        <p:nvSpPr>
          <p:cNvPr id="415" name="Google Shape;4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4"/>
        <p:cNvGrpSpPr/>
        <p:nvPr/>
      </p:nvGrpSpPr>
      <p:grpSpPr>
        <a:xfrm>
          <a:off x="0" y="0"/>
          <a:ext cx="0" cy="0"/>
          <a:chOff x="0" y="0"/>
          <a:chExt cx="0" cy="0"/>
        </a:xfrm>
      </p:grpSpPr>
      <p:sp>
        <p:nvSpPr>
          <p:cNvPr id="55" name="Google Shape;55;p14"/>
          <p:cNvSpPr>
            <a:spLocks noGrp="1"/>
          </p:cNvSpPr>
          <p:nvPr>
            <p:ph type="pic" idx="2"/>
          </p:nvPr>
        </p:nvSpPr>
        <p:spPr>
          <a:xfrm>
            <a:off x="2108422" y="3661231"/>
            <a:ext cx="4332669" cy="3249502"/>
          </a:xfrm>
          <a:prstGeom prst="rect">
            <a:avLst/>
          </a:prstGeom>
          <a:solidFill>
            <a:srgbClr val="F2F2F2"/>
          </a:solidFill>
          <a:ln>
            <a:noFill/>
          </a:ln>
        </p:spPr>
      </p:sp>
      <p:sp>
        <p:nvSpPr>
          <p:cNvPr id="56" name="Google Shape;56;p14"/>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7"/>
        <p:cNvGrpSpPr/>
        <p:nvPr/>
      </p:nvGrpSpPr>
      <p:grpSpPr>
        <a:xfrm>
          <a:off x="0" y="0"/>
          <a:ext cx="0" cy="0"/>
          <a:chOff x="0" y="0"/>
          <a:chExt cx="0" cy="0"/>
        </a:xfrm>
      </p:grpSpPr>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1" name="Google Shape;61;p16"/>
          <p:cNvSpPr>
            <a:spLocks noGrp="1"/>
          </p:cNvSpPr>
          <p:nvPr>
            <p:ph type="pic" idx="2"/>
          </p:nvPr>
        </p:nvSpPr>
        <p:spPr>
          <a:xfrm>
            <a:off x="4634754" y="5201957"/>
            <a:ext cx="2585196" cy="2585196"/>
          </a:xfrm>
          <a:prstGeom prst="rect">
            <a:avLst/>
          </a:prstGeom>
          <a:solidFill>
            <a:srgbClr val="F2F2F2"/>
          </a:solidFill>
          <a:ln>
            <a:noFill/>
          </a:ln>
        </p:spPr>
      </p:sp>
      <p:sp>
        <p:nvSpPr>
          <p:cNvPr id="62" name="Google Shape;62;p16"/>
          <p:cNvSpPr>
            <a:spLocks noGrp="1"/>
          </p:cNvSpPr>
          <p:nvPr>
            <p:ph type="pic" idx="3"/>
          </p:nvPr>
        </p:nvSpPr>
        <p:spPr>
          <a:xfrm>
            <a:off x="11068050" y="3771900"/>
            <a:ext cx="2585196" cy="2585196"/>
          </a:xfrm>
          <a:prstGeom prst="rect">
            <a:avLst/>
          </a:prstGeom>
          <a:solidFill>
            <a:srgbClr val="F2F2F2"/>
          </a:solidFill>
          <a:ln>
            <a:noFill/>
          </a:ln>
        </p:spPr>
      </p:sp>
      <p:sp>
        <p:nvSpPr>
          <p:cNvPr id="63" name="Google Shape;63;p16"/>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4"/>
        <p:cNvGrpSpPr/>
        <p:nvPr/>
      </p:nvGrpSpPr>
      <p:grpSpPr>
        <a:xfrm>
          <a:off x="0" y="0"/>
          <a:ext cx="0" cy="0"/>
          <a:chOff x="0" y="0"/>
          <a:chExt cx="0" cy="0"/>
        </a:xfrm>
      </p:grpSpPr>
      <p:sp>
        <p:nvSpPr>
          <p:cNvPr id="65" name="Google Shape;65;p17"/>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6"/>
        <p:cNvGrpSpPr/>
        <p:nvPr/>
      </p:nvGrpSpPr>
      <p:grpSpPr>
        <a:xfrm>
          <a:off x="0" y="0"/>
          <a:ext cx="0" cy="0"/>
          <a:chOff x="0" y="0"/>
          <a:chExt cx="0" cy="0"/>
        </a:xfrm>
      </p:grpSpPr>
      <p:sp>
        <p:nvSpPr>
          <p:cNvPr id="67" name="Google Shape;67;p18"/>
          <p:cNvSpPr>
            <a:spLocks noGrp="1"/>
          </p:cNvSpPr>
          <p:nvPr>
            <p:ph type="pic" idx="2"/>
          </p:nvPr>
        </p:nvSpPr>
        <p:spPr>
          <a:xfrm>
            <a:off x="1981199" y="2656114"/>
            <a:ext cx="6611257" cy="4233636"/>
          </a:xfrm>
          <a:prstGeom prst="rect">
            <a:avLst/>
          </a:prstGeom>
          <a:solidFill>
            <a:srgbClr val="F2F2F2"/>
          </a:solidFill>
          <a:ln>
            <a:noFill/>
          </a:ln>
        </p:spPr>
      </p:sp>
      <p:sp>
        <p:nvSpPr>
          <p:cNvPr id="68" name="Google Shape;68;p1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69" name="Google Shape;69;p1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0" name="Google Shape;70;p1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2" name="Google Shape;72;p1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3"/>
        <p:cNvGrpSpPr/>
        <p:nvPr/>
      </p:nvGrpSpPr>
      <p:grpSpPr>
        <a:xfrm>
          <a:off x="0" y="0"/>
          <a:ext cx="0" cy="0"/>
          <a:chOff x="0" y="0"/>
          <a:chExt cx="0" cy="0"/>
        </a:xfrm>
      </p:grpSpPr>
      <p:sp>
        <p:nvSpPr>
          <p:cNvPr id="74" name="Google Shape;74;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5" name="Google Shape;75;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6" name="Google Shape;76;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8" name="Google Shape;78;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79"/>
        <p:cNvGrpSpPr/>
        <p:nvPr/>
      </p:nvGrpSpPr>
      <p:grpSpPr>
        <a:xfrm>
          <a:off x="0" y="0"/>
          <a:ext cx="0" cy="0"/>
          <a:chOff x="0" y="0"/>
          <a:chExt cx="0" cy="0"/>
        </a:xfrm>
      </p:grpSpPr>
      <p:sp>
        <p:nvSpPr>
          <p:cNvPr id="80" name="Google Shape;80;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1" name="Google Shape;81;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2" name="Google Shape;82;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4" name="Google Shape;84;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0"/>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6" name="Google Shape;86;p20"/>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7"/>
        <p:cNvGrpSpPr/>
        <p:nvPr/>
      </p:nvGrpSpPr>
      <p:grpSpPr>
        <a:xfrm>
          <a:off x="0" y="0"/>
          <a:ext cx="0" cy="0"/>
          <a:chOff x="0" y="0"/>
          <a:chExt cx="0" cy="0"/>
        </a:xfrm>
      </p:grpSpPr>
      <p:sp>
        <p:nvSpPr>
          <p:cNvPr id="88" name="Google Shape;88;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9" name="Google Shape;89;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0" name="Google Shape;90;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2" name="Google Shape;92;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1"/>
          <p:cNvSpPr>
            <a:spLocks noGrp="1"/>
          </p:cNvSpPr>
          <p:nvPr>
            <p:ph type="pic" idx="2"/>
          </p:nvPr>
        </p:nvSpPr>
        <p:spPr>
          <a:xfrm>
            <a:off x="1371600" y="2452916"/>
            <a:ext cx="3108960" cy="2924629"/>
          </a:xfrm>
          <a:prstGeom prst="rect">
            <a:avLst/>
          </a:prstGeom>
          <a:solidFill>
            <a:srgbClr val="F2F2F2"/>
          </a:solidFill>
          <a:ln>
            <a:noFill/>
          </a:ln>
        </p:spPr>
      </p:sp>
      <p:sp>
        <p:nvSpPr>
          <p:cNvPr id="94" name="Google Shape;94;p21"/>
          <p:cNvSpPr>
            <a:spLocks noGrp="1"/>
          </p:cNvSpPr>
          <p:nvPr>
            <p:ph type="pic" idx="3"/>
          </p:nvPr>
        </p:nvSpPr>
        <p:spPr>
          <a:xfrm>
            <a:off x="7589520" y="2452916"/>
            <a:ext cx="3108960" cy="2924629"/>
          </a:xfrm>
          <a:prstGeom prst="rect">
            <a:avLst/>
          </a:prstGeom>
          <a:solidFill>
            <a:srgbClr val="F2F2F2"/>
          </a:solidFill>
          <a:ln>
            <a:noFill/>
          </a:ln>
        </p:spPr>
      </p:sp>
      <p:sp>
        <p:nvSpPr>
          <p:cNvPr id="95" name="Google Shape;95;p21"/>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6"/>
        <p:cNvGrpSpPr/>
        <p:nvPr/>
      </p:nvGrpSpPr>
      <p:grpSpPr>
        <a:xfrm>
          <a:off x="0" y="0"/>
          <a:ext cx="0" cy="0"/>
          <a:chOff x="0" y="0"/>
          <a:chExt cx="0" cy="0"/>
        </a:xfrm>
      </p:grpSpPr>
      <p:sp>
        <p:nvSpPr>
          <p:cNvPr id="97" name="Google Shape;97;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8" name="Google Shape;98;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9" name="Google Shape;99;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1" name="Google Shape;101;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2"/>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3"/>
        <p:cNvGrpSpPr/>
        <p:nvPr/>
      </p:nvGrpSpPr>
      <p:grpSpPr>
        <a:xfrm>
          <a:off x="0" y="0"/>
          <a:ext cx="0" cy="0"/>
          <a:chOff x="0" y="0"/>
          <a:chExt cx="0" cy="0"/>
        </a:xfrm>
      </p:grpSpPr>
      <p:sp>
        <p:nvSpPr>
          <p:cNvPr id="104" name="Google Shape;104;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5" name="Google Shape;105;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6" name="Google Shape;106;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8" name="Google Shape;108;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3"/>
          <p:cNvSpPr>
            <a:spLocks noGrp="1"/>
          </p:cNvSpPr>
          <p:nvPr>
            <p:ph type="pic" idx="2"/>
          </p:nvPr>
        </p:nvSpPr>
        <p:spPr>
          <a:xfrm>
            <a:off x="4310743" y="3381828"/>
            <a:ext cx="2293258" cy="2293258"/>
          </a:xfrm>
          <a:prstGeom prst="rect">
            <a:avLst/>
          </a:prstGeom>
          <a:solidFill>
            <a:srgbClr val="F2F2F2"/>
          </a:solidFill>
          <a:ln>
            <a:noFill/>
          </a:ln>
        </p:spPr>
      </p:sp>
      <p:sp>
        <p:nvSpPr>
          <p:cNvPr id="110" name="Google Shape;110;p23"/>
          <p:cNvSpPr>
            <a:spLocks noGrp="1"/>
          </p:cNvSpPr>
          <p:nvPr>
            <p:ph type="pic" idx="3"/>
          </p:nvPr>
        </p:nvSpPr>
        <p:spPr>
          <a:xfrm>
            <a:off x="7997372" y="3381827"/>
            <a:ext cx="2293258" cy="2293258"/>
          </a:xfrm>
          <a:prstGeom prst="rect">
            <a:avLst/>
          </a:prstGeom>
          <a:solidFill>
            <a:srgbClr val="F2F2F2"/>
          </a:solidFill>
          <a:ln>
            <a:noFill/>
          </a:ln>
        </p:spPr>
      </p:sp>
      <p:sp>
        <p:nvSpPr>
          <p:cNvPr id="111" name="Google Shape;111;p23"/>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 name="Google Shape;22;p6"/>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2"/>
        <p:cNvGrpSpPr/>
        <p:nvPr/>
      </p:nvGrpSpPr>
      <p:grpSpPr>
        <a:xfrm>
          <a:off x="0" y="0"/>
          <a:ext cx="0" cy="0"/>
          <a:chOff x="0" y="0"/>
          <a:chExt cx="0" cy="0"/>
        </a:xfrm>
      </p:grpSpPr>
      <p:sp>
        <p:nvSpPr>
          <p:cNvPr id="113" name="Google Shape;113;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4" name="Google Shape;114;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5" name="Google Shape;115;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7" name="Google Shape;117;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4"/>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19"/>
        <p:cNvGrpSpPr/>
        <p:nvPr/>
      </p:nvGrpSpPr>
      <p:grpSpPr>
        <a:xfrm>
          <a:off x="0" y="0"/>
          <a:ext cx="0" cy="0"/>
          <a:chOff x="0" y="0"/>
          <a:chExt cx="0" cy="0"/>
        </a:xfrm>
      </p:grpSpPr>
      <p:sp>
        <p:nvSpPr>
          <p:cNvPr id="120" name="Google Shape;120;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1" name="Google Shape;121;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2" name="Google Shape;122;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4" name="Google Shape;124;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5"/>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6"/>
        <p:cNvGrpSpPr/>
        <p:nvPr/>
      </p:nvGrpSpPr>
      <p:grpSpPr>
        <a:xfrm>
          <a:off x="0" y="0"/>
          <a:ext cx="0" cy="0"/>
          <a:chOff x="0" y="0"/>
          <a:chExt cx="0" cy="0"/>
        </a:xfrm>
      </p:grpSpPr>
      <p:sp>
        <p:nvSpPr>
          <p:cNvPr id="127" name="Google Shape;127;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8" name="Google Shape;128;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9" name="Google Shape;129;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1" name="Google Shape;131;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6"/>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3"/>
        <p:cNvGrpSpPr/>
        <p:nvPr/>
      </p:nvGrpSpPr>
      <p:grpSpPr>
        <a:xfrm>
          <a:off x="0" y="0"/>
          <a:ext cx="0" cy="0"/>
          <a:chOff x="0" y="0"/>
          <a:chExt cx="0" cy="0"/>
        </a:xfrm>
      </p:grpSpPr>
      <p:sp>
        <p:nvSpPr>
          <p:cNvPr id="134" name="Google Shape;134;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5" name="Google Shape;135;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6" name="Google Shape;136;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8" name="Google Shape;138;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7"/>
          <p:cNvSpPr>
            <a:spLocks noGrp="1"/>
          </p:cNvSpPr>
          <p:nvPr>
            <p:ph type="pic" idx="2"/>
          </p:nvPr>
        </p:nvSpPr>
        <p:spPr>
          <a:xfrm>
            <a:off x="1371600" y="2997200"/>
            <a:ext cx="4140200" cy="4114800"/>
          </a:xfrm>
          <a:prstGeom prst="rect">
            <a:avLst/>
          </a:prstGeom>
          <a:solidFill>
            <a:srgbClr val="F2F2F2"/>
          </a:solidFill>
          <a:ln>
            <a:noFill/>
          </a:ln>
        </p:spPr>
      </p:sp>
      <p:sp>
        <p:nvSpPr>
          <p:cNvPr id="140" name="Google Shape;140;p27"/>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1"/>
        <p:cNvGrpSpPr/>
        <p:nvPr/>
      </p:nvGrpSpPr>
      <p:grpSpPr>
        <a:xfrm>
          <a:off x="0" y="0"/>
          <a:ext cx="0" cy="0"/>
          <a:chOff x="0" y="0"/>
          <a:chExt cx="0" cy="0"/>
        </a:xfrm>
      </p:grpSpPr>
      <p:sp>
        <p:nvSpPr>
          <p:cNvPr id="142" name="Google Shape;142;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3" name="Google Shape;143;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4" name="Google Shape;144;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6" name="Google Shape;146;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8"/>
          <p:cNvSpPr>
            <a:spLocks noGrp="1"/>
          </p:cNvSpPr>
          <p:nvPr>
            <p:ph type="pic" idx="2"/>
          </p:nvPr>
        </p:nvSpPr>
        <p:spPr>
          <a:xfrm>
            <a:off x="1371600" y="3098799"/>
            <a:ext cx="2599231" cy="3733800"/>
          </a:xfrm>
          <a:prstGeom prst="rect">
            <a:avLst/>
          </a:prstGeom>
          <a:solidFill>
            <a:srgbClr val="F2F2F2"/>
          </a:solidFill>
          <a:ln>
            <a:noFill/>
          </a:ln>
        </p:spPr>
      </p:sp>
      <p:sp>
        <p:nvSpPr>
          <p:cNvPr id="148" name="Google Shape;148;p28"/>
          <p:cNvSpPr>
            <a:spLocks noGrp="1"/>
          </p:cNvSpPr>
          <p:nvPr>
            <p:ph type="pic" idx="3"/>
          </p:nvPr>
        </p:nvSpPr>
        <p:spPr>
          <a:xfrm>
            <a:off x="4222056" y="3098799"/>
            <a:ext cx="2599231" cy="3733800"/>
          </a:xfrm>
          <a:prstGeom prst="rect">
            <a:avLst/>
          </a:prstGeom>
          <a:solidFill>
            <a:srgbClr val="F2F2F2"/>
          </a:solidFill>
          <a:ln>
            <a:noFill/>
          </a:ln>
        </p:spPr>
      </p:sp>
      <p:sp>
        <p:nvSpPr>
          <p:cNvPr id="149" name="Google Shape;149;p28"/>
          <p:cNvSpPr>
            <a:spLocks noGrp="1"/>
          </p:cNvSpPr>
          <p:nvPr>
            <p:ph type="pic" idx="4"/>
          </p:nvPr>
        </p:nvSpPr>
        <p:spPr>
          <a:xfrm>
            <a:off x="7072513" y="3098799"/>
            <a:ext cx="2599231" cy="3733800"/>
          </a:xfrm>
          <a:prstGeom prst="rect">
            <a:avLst/>
          </a:prstGeom>
          <a:solidFill>
            <a:srgbClr val="F2F2F2"/>
          </a:solidFill>
          <a:ln>
            <a:noFill/>
          </a:ln>
        </p:spPr>
      </p:sp>
      <p:sp>
        <p:nvSpPr>
          <p:cNvPr id="150" name="Google Shape;150;p28"/>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1"/>
        <p:cNvGrpSpPr/>
        <p:nvPr/>
      </p:nvGrpSpPr>
      <p:grpSpPr>
        <a:xfrm>
          <a:off x="0" y="0"/>
          <a:ext cx="0" cy="0"/>
          <a:chOff x="0" y="0"/>
          <a:chExt cx="0" cy="0"/>
        </a:xfrm>
      </p:grpSpPr>
      <p:sp>
        <p:nvSpPr>
          <p:cNvPr id="152" name="Google Shape;152;p29"/>
          <p:cNvSpPr>
            <a:spLocks noGrp="1"/>
          </p:cNvSpPr>
          <p:nvPr>
            <p:ph type="pic" idx="2"/>
          </p:nvPr>
        </p:nvSpPr>
        <p:spPr>
          <a:xfrm>
            <a:off x="8616256" y="3098799"/>
            <a:ext cx="2599231" cy="3733800"/>
          </a:xfrm>
          <a:prstGeom prst="rect">
            <a:avLst/>
          </a:prstGeom>
          <a:solidFill>
            <a:srgbClr val="F2F2F2"/>
          </a:solidFill>
          <a:ln>
            <a:noFill/>
          </a:ln>
        </p:spPr>
      </p:sp>
      <p:sp>
        <p:nvSpPr>
          <p:cNvPr id="153" name="Google Shape;153;p29"/>
          <p:cNvSpPr>
            <a:spLocks noGrp="1"/>
          </p:cNvSpPr>
          <p:nvPr>
            <p:ph type="pic" idx="3"/>
          </p:nvPr>
        </p:nvSpPr>
        <p:spPr>
          <a:xfrm>
            <a:off x="11466713" y="3098799"/>
            <a:ext cx="2599231" cy="3733800"/>
          </a:xfrm>
          <a:prstGeom prst="rect">
            <a:avLst/>
          </a:prstGeom>
          <a:solidFill>
            <a:srgbClr val="F2F2F2"/>
          </a:solidFill>
          <a:ln>
            <a:noFill/>
          </a:ln>
        </p:spPr>
      </p:sp>
      <p:sp>
        <p:nvSpPr>
          <p:cNvPr id="154" name="Google Shape;154;p29"/>
          <p:cNvSpPr>
            <a:spLocks noGrp="1"/>
          </p:cNvSpPr>
          <p:nvPr>
            <p:ph type="pic" idx="4"/>
          </p:nvPr>
        </p:nvSpPr>
        <p:spPr>
          <a:xfrm>
            <a:off x="14317169" y="3098800"/>
            <a:ext cx="2599231" cy="3733800"/>
          </a:xfrm>
          <a:prstGeom prst="rect">
            <a:avLst/>
          </a:prstGeom>
          <a:solidFill>
            <a:srgbClr val="F2F2F2"/>
          </a:solidFill>
          <a:ln>
            <a:noFill/>
          </a:ln>
        </p:spPr>
      </p:sp>
      <p:grpSp>
        <p:nvGrpSpPr>
          <p:cNvPr id="155" name="Google Shape;155;p29"/>
          <p:cNvGrpSpPr/>
          <p:nvPr/>
        </p:nvGrpSpPr>
        <p:grpSpPr>
          <a:xfrm flipH="1">
            <a:off x="16916400" y="645533"/>
            <a:ext cx="1371600" cy="707886"/>
            <a:chOff x="0" y="645533"/>
            <a:chExt cx="1371600" cy="707886"/>
          </a:xfrm>
        </p:grpSpPr>
        <p:sp>
          <p:nvSpPr>
            <p:cNvPr id="156" name="Google Shape;156;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7" name="Google Shape;157;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8" name="Google Shape;158;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59" name="Google Shape;159;p29"/>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0" name="Google Shape;160;p29"/>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1"/>
        <p:cNvGrpSpPr/>
        <p:nvPr/>
      </p:nvGrpSpPr>
      <p:grpSpPr>
        <a:xfrm>
          <a:off x="0" y="0"/>
          <a:ext cx="0" cy="0"/>
          <a:chOff x="0" y="0"/>
          <a:chExt cx="0" cy="0"/>
        </a:xfrm>
      </p:grpSpPr>
      <p:sp>
        <p:nvSpPr>
          <p:cNvPr id="162" name="Google Shape;162;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3" name="Google Shape;163;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4" name="Google Shape;164;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6" name="Google Shape;166;p3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0"/>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68"/>
        <p:cNvGrpSpPr/>
        <p:nvPr/>
      </p:nvGrpSpPr>
      <p:grpSpPr>
        <a:xfrm>
          <a:off x="0" y="0"/>
          <a:ext cx="0" cy="0"/>
          <a:chOff x="0" y="0"/>
          <a:chExt cx="0" cy="0"/>
        </a:xfrm>
      </p:grpSpPr>
      <p:sp>
        <p:nvSpPr>
          <p:cNvPr id="169" name="Google Shape;169;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0" name="Google Shape;170;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1" name="Google Shape;171;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3" name="Google Shape;173;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1"/>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5"/>
        <p:cNvGrpSpPr/>
        <p:nvPr/>
      </p:nvGrpSpPr>
      <p:grpSpPr>
        <a:xfrm>
          <a:off x="0" y="0"/>
          <a:ext cx="0" cy="0"/>
          <a:chOff x="0" y="0"/>
          <a:chExt cx="0" cy="0"/>
        </a:xfrm>
      </p:grpSpPr>
      <p:sp>
        <p:nvSpPr>
          <p:cNvPr id="176" name="Google Shape;176;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7" name="Google Shape;177;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8" name="Google Shape;178;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0" name="Google Shape;180;p32"/>
          <p:cNvSpPr>
            <a:spLocks noGrp="1"/>
          </p:cNvSpPr>
          <p:nvPr>
            <p:ph type="pic" idx="2"/>
          </p:nvPr>
        </p:nvSpPr>
        <p:spPr>
          <a:xfrm>
            <a:off x="2264229" y="1957617"/>
            <a:ext cx="4470400" cy="3294743"/>
          </a:xfrm>
          <a:prstGeom prst="rect">
            <a:avLst/>
          </a:prstGeom>
          <a:solidFill>
            <a:srgbClr val="F2F2F2"/>
          </a:solidFill>
          <a:ln>
            <a:noFill/>
          </a:ln>
        </p:spPr>
      </p:sp>
      <p:sp>
        <p:nvSpPr>
          <p:cNvPr id="181" name="Google Shape;181;p32"/>
          <p:cNvSpPr>
            <a:spLocks noGrp="1"/>
          </p:cNvSpPr>
          <p:nvPr>
            <p:ph type="pic" idx="3"/>
          </p:nvPr>
        </p:nvSpPr>
        <p:spPr>
          <a:xfrm>
            <a:off x="6908800" y="1957617"/>
            <a:ext cx="4470400" cy="3294743"/>
          </a:xfrm>
          <a:prstGeom prst="rect">
            <a:avLst/>
          </a:prstGeom>
          <a:solidFill>
            <a:srgbClr val="F2F2F2"/>
          </a:solidFill>
          <a:ln>
            <a:noFill/>
          </a:ln>
        </p:spPr>
      </p:sp>
      <p:sp>
        <p:nvSpPr>
          <p:cNvPr id="182" name="Google Shape;182;p32"/>
          <p:cNvSpPr>
            <a:spLocks noGrp="1"/>
          </p:cNvSpPr>
          <p:nvPr>
            <p:ph type="pic" idx="4"/>
          </p:nvPr>
        </p:nvSpPr>
        <p:spPr>
          <a:xfrm>
            <a:off x="11553371" y="1957617"/>
            <a:ext cx="4470400" cy="3294743"/>
          </a:xfrm>
          <a:prstGeom prst="rect">
            <a:avLst/>
          </a:prstGeom>
          <a:solidFill>
            <a:srgbClr val="F2F2F2"/>
          </a:solidFill>
          <a:ln>
            <a:noFill/>
          </a:ln>
        </p:spPr>
      </p:sp>
      <p:sp>
        <p:nvSpPr>
          <p:cNvPr id="183" name="Google Shape;183;p32"/>
          <p:cNvSpPr>
            <a:spLocks noGrp="1"/>
          </p:cNvSpPr>
          <p:nvPr>
            <p:ph type="pic" idx="5"/>
          </p:nvPr>
        </p:nvSpPr>
        <p:spPr>
          <a:xfrm>
            <a:off x="2264228" y="5441046"/>
            <a:ext cx="4470400" cy="3294743"/>
          </a:xfrm>
          <a:prstGeom prst="rect">
            <a:avLst/>
          </a:prstGeom>
          <a:solidFill>
            <a:srgbClr val="F2F2F2"/>
          </a:solidFill>
          <a:ln>
            <a:noFill/>
          </a:ln>
        </p:spPr>
      </p:sp>
      <p:sp>
        <p:nvSpPr>
          <p:cNvPr id="184" name="Google Shape;184;p32"/>
          <p:cNvSpPr>
            <a:spLocks noGrp="1"/>
          </p:cNvSpPr>
          <p:nvPr>
            <p:ph type="pic" idx="6"/>
          </p:nvPr>
        </p:nvSpPr>
        <p:spPr>
          <a:xfrm>
            <a:off x="6908799" y="5441046"/>
            <a:ext cx="4470400" cy="3294743"/>
          </a:xfrm>
          <a:prstGeom prst="rect">
            <a:avLst/>
          </a:prstGeom>
          <a:solidFill>
            <a:srgbClr val="F2F2F2"/>
          </a:solidFill>
          <a:ln>
            <a:noFill/>
          </a:ln>
        </p:spPr>
      </p:sp>
      <p:sp>
        <p:nvSpPr>
          <p:cNvPr id="185" name="Google Shape;185;p32"/>
          <p:cNvSpPr>
            <a:spLocks noGrp="1"/>
          </p:cNvSpPr>
          <p:nvPr>
            <p:ph type="pic" idx="7"/>
          </p:nvPr>
        </p:nvSpPr>
        <p:spPr>
          <a:xfrm>
            <a:off x="11553370" y="5441046"/>
            <a:ext cx="4470400" cy="3294743"/>
          </a:xfrm>
          <a:prstGeom prst="rect">
            <a:avLst/>
          </a:prstGeom>
          <a:solidFill>
            <a:srgbClr val="F2F2F2"/>
          </a:solidFill>
          <a:ln>
            <a:noFill/>
          </a:ln>
        </p:spPr>
      </p:sp>
      <p:sp>
        <p:nvSpPr>
          <p:cNvPr id="186" name="Google Shape;186;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7"/>
        <p:cNvGrpSpPr/>
        <p:nvPr/>
      </p:nvGrpSpPr>
      <p:grpSpPr>
        <a:xfrm>
          <a:off x="0" y="0"/>
          <a:ext cx="0" cy="0"/>
          <a:chOff x="0" y="0"/>
          <a:chExt cx="0" cy="0"/>
        </a:xfrm>
      </p:grpSpPr>
      <p:sp>
        <p:nvSpPr>
          <p:cNvPr id="188" name="Google Shape;188;p33"/>
          <p:cNvSpPr>
            <a:spLocks noGrp="1"/>
          </p:cNvSpPr>
          <p:nvPr>
            <p:ph type="pic" idx="2"/>
          </p:nvPr>
        </p:nvSpPr>
        <p:spPr>
          <a:xfrm>
            <a:off x="6799949" y="2723818"/>
            <a:ext cx="5239657" cy="5021943"/>
          </a:xfrm>
          <a:prstGeom prst="rect">
            <a:avLst/>
          </a:prstGeom>
          <a:solidFill>
            <a:srgbClr val="F2F2F2"/>
          </a:solidFill>
          <a:ln>
            <a:noFill/>
          </a:ln>
        </p:spPr>
      </p:sp>
      <p:sp>
        <p:nvSpPr>
          <p:cNvPr id="189" name="Google Shape;189;p33"/>
          <p:cNvSpPr>
            <a:spLocks noGrp="1"/>
          </p:cNvSpPr>
          <p:nvPr>
            <p:ph type="pic" idx="3"/>
          </p:nvPr>
        </p:nvSpPr>
        <p:spPr>
          <a:xfrm>
            <a:off x="1560291" y="2723818"/>
            <a:ext cx="5239657" cy="5021943"/>
          </a:xfrm>
          <a:prstGeom prst="rect">
            <a:avLst/>
          </a:prstGeom>
          <a:solidFill>
            <a:srgbClr val="F2F2F2"/>
          </a:solidFill>
          <a:ln>
            <a:noFill/>
          </a:ln>
        </p:spPr>
      </p:sp>
      <p:sp>
        <p:nvSpPr>
          <p:cNvPr id="190" name="Google Shape;190;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1" name="Google Shape;191;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2" name="Google Shape;192;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4" name="Google Shape;194;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3"/>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5"/>
        <p:cNvGrpSpPr/>
        <p:nvPr/>
      </p:nvGrpSpPr>
      <p:grpSpPr>
        <a:xfrm>
          <a:off x="0" y="0"/>
          <a:ext cx="0" cy="0"/>
          <a:chOff x="0" y="0"/>
          <a:chExt cx="0" cy="0"/>
        </a:xfrm>
      </p:grpSpPr>
      <p:sp>
        <p:nvSpPr>
          <p:cNvPr id="196" name="Google Shape;196;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7" name="Google Shape;197;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8" name="Google Shape;198;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0" name="Google Shape;200;p34"/>
          <p:cNvSpPr>
            <a:spLocks noGrp="1"/>
          </p:cNvSpPr>
          <p:nvPr>
            <p:ph type="pic" idx="2"/>
          </p:nvPr>
        </p:nvSpPr>
        <p:spPr>
          <a:xfrm>
            <a:off x="1634149" y="2723817"/>
            <a:ext cx="10479315" cy="5021943"/>
          </a:xfrm>
          <a:prstGeom prst="rect">
            <a:avLst/>
          </a:prstGeom>
          <a:solidFill>
            <a:srgbClr val="F2F2F2"/>
          </a:solidFill>
          <a:ln>
            <a:noFill/>
          </a:ln>
        </p:spPr>
      </p:sp>
      <p:sp>
        <p:nvSpPr>
          <p:cNvPr id="201" name="Google Shape;201;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2"/>
        <p:cNvGrpSpPr/>
        <p:nvPr/>
      </p:nvGrpSpPr>
      <p:grpSpPr>
        <a:xfrm>
          <a:off x="0" y="0"/>
          <a:ext cx="0" cy="0"/>
          <a:chOff x="0" y="0"/>
          <a:chExt cx="0" cy="0"/>
        </a:xfrm>
      </p:grpSpPr>
      <p:sp>
        <p:nvSpPr>
          <p:cNvPr id="203" name="Google Shape;203;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4" name="Google Shape;204;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5" name="Google Shape;205;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5"/>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7" name="Google Shape;207;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08"/>
        <p:cNvGrpSpPr/>
        <p:nvPr/>
      </p:nvGrpSpPr>
      <p:grpSpPr>
        <a:xfrm>
          <a:off x="0" y="0"/>
          <a:ext cx="0" cy="0"/>
          <a:chOff x="0" y="0"/>
          <a:chExt cx="0" cy="0"/>
        </a:xfrm>
      </p:grpSpPr>
      <p:sp>
        <p:nvSpPr>
          <p:cNvPr id="209" name="Google Shape;209;p36"/>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0" name="Google Shape;210;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1" name="Google Shape;211;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2" name="Google Shape;212;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4" name="Google Shape;214;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5"/>
        <p:cNvGrpSpPr/>
        <p:nvPr/>
      </p:nvGrpSpPr>
      <p:grpSpPr>
        <a:xfrm>
          <a:off x="0" y="0"/>
          <a:ext cx="0" cy="0"/>
          <a:chOff x="0" y="0"/>
          <a:chExt cx="0" cy="0"/>
        </a:xfrm>
      </p:grpSpPr>
      <p:sp>
        <p:nvSpPr>
          <p:cNvPr id="216" name="Google Shape;216;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7" name="Google Shape;217;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8" name="Google Shape;218;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0" name="Google Shape;220;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7"/>
          <p:cNvSpPr>
            <a:spLocks noGrp="1"/>
          </p:cNvSpPr>
          <p:nvPr>
            <p:ph type="pic" idx="2"/>
          </p:nvPr>
        </p:nvSpPr>
        <p:spPr>
          <a:xfrm>
            <a:off x="1371599" y="2540000"/>
            <a:ext cx="2475200" cy="3492501"/>
          </a:xfrm>
          <a:prstGeom prst="rect">
            <a:avLst/>
          </a:prstGeom>
          <a:solidFill>
            <a:srgbClr val="F2F2F2"/>
          </a:solidFill>
          <a:ln>
            <a:noFill/>
          </a:ln>
        </p:spPr>
      </p:sp>
      <p:sp>
        <p:nvSpPr>
          <p:cNvPr id="222" name="Google Shape;222;p37"/>
          <p:cNvSpPr>
            <a:spLocks noGrp="1"/>
          </p:cNvSpPr>
          <p:nvPr>
            <p:ph type="pic" idx="3"/>
          </p:nvPr>
        </p:nvSpPr>
        <p:spPr>
          <a:xfrm>
            <a:off x="3985520" y="2540000"/>
            <a:ext cx="2475200" cy="3492501"/>
          </a:xfrm>
          <a:prstGeom prst="rect">
            <a:avLst/>
          </a:prstGeom>
          <a:solidFill>
            <a:srgbClr val="F2F2F2"/>
          </a:solidFill>
          <a:ln>
            <a:noFill/>
          </a:ln>
        </p:spPr>
      </p:sp>
      <p:sp>
        <p:nvSpPr>
          <p:cNvPr id="223" name="Google Shape;223;p37"/>
          <p:cNvSpPr>
            <a:spLocks noGrp="1"/>
          </p:cNvSpPr>
          <p:nvPr>
            <p:ph type="pic" idx="4"/>
          </p:nvPr>
        </p:nvSpPr>
        <p:spPr>
          <a:xfrm>
            <a:off x="6599440" y="2540000"/>
            <a:ext cx="2475200" cy="3492501"/>
          </a:xfrm>
          <a:prstGeom prst="rect">
            <a:avLst/>
          </a:prstGeom>
          <a:solidFill>
            <a:srgbClr val="F2F2F2"/>
          </a:solidFill>
          <a:ln>
            <a:noFill/>
          </a:ln>
        </p:spPr>
      </p:sp>
      <p:sp>
        <p:nvSpPr>
          <p:cNvPr id="224" name="Google Shape;224;p37"/>
          <p:cNvSpPr>
            <a:spLocks noGrp="1"/>
          </p:cNvSpPr>
          <p:nvPr>
            <p:ph type="pic" idx="5"/>
          </p:nvPr>
        </p:nvSpPr>
        <p:spPr>
          <a:xfrm>
            <a:off x="9213360" y="2540000"/>
            <a:ext cx="2475200" cy="3492501"/>
          </a:xfrm>
          <a:prstGeom prst="rect">
            <a:avLst/>
          </a:prstGeom>
          <a:solidFill>
            <a:srgbClr val="F2F2F2"/>
          </a:solidFill>
          <a:ln>
            <a:noFill/>
          </a:ln>
        </p:spPr>
      </p:sp>
      <p:sp>
        <p:nvSpPr>
          <p:cNvPr id="225" name="Google Shape;225;p37"/>
          <p:cNvSpPr>
            <a:spLocks noGrp="1"/>
          </p:cNvSpPr>
          <p:nvPr>
            <p:ph type="pic" idx="6"/>
          </p:nvPr>
        </p:nvSpPr>
        <p:spPr>
          <a:xfrm>
            <a:off x="11827279" y="2540000"/>
            <a:ext cx="2475200" cy="3492501"/>
          </a:xfrm>
          <a:prstGeom prst="rect">
            <a:avLst/>
          </a:prstGeom>
          <a:solidFill>
            <a:srgbClr val="F2F2F2"/>
          </a:solidFill>
          <a:ln>
            <a:noFill/>
          </a:ln>
        </p:spPr>
      </p:sp>
      <p:sp>
        <p:nvSpPr>
          <p:cNvPr id="226" name="Google Shape;226;p37"/>
          <p:cNvSpPr>
            <a:spLocks noGrp="1"/>
          </p:cNvSpPr>
          <p:nvPr>
            <p:ph type="pic" idx="7"/>
          </p:nvPr>
        </p:nvSpPr>
        <p:spPr>
          <a:xfrm>
            <a:off x="14441198" y="2540000"/>
            <a:ext cx="2475200" cy="3492501"/>
          </a:xfrm>
          <a:prstGeom prst="rect">
            <a:avLst/>
          </a:prstGeom>
          <a:solidFill>
            <a:srgbClr val="F2F2F2"/>
          </a:solid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7"/>
        <p:cNvGrpSpPr/>
        <p:nvPr/>
      </p:nvGrpSpPr>
      <p:grpSpPr>
        <a:xfrm>
          <a:off x="0" y="0"/>
          <a:ext cx="0" cy="0"/>
          <a:chOff x="0" y="0"/>
          <a:chExt cx="0" cy="0"/>
        </a:xfrm>
      </p:grpSpPr>
      <p:sp>
        <p:nvSpPr>
          <p:cNvPr id="228" name="Google Shape;22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9" name="Google Shape;22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0" name="Google Shape;23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2" name="Google Shape;23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8"/>
          <p:cNvSpPr>
            <a:spLocks noGrp="1"/>
          </p:cNvSpPr>
          <p:nvPr>
            <p:ph type="pic" idx="2"/>
          </p:nvPr>
        </p:nvSpPr>
        <p:spPr>
          <a:xfrm>
            <a:off x="3308350" y="2768600"/>
            <a:ext cx="3365500" cy="3162300"/>
          </a:xfrm>
          <a:prstGeom prst="rect">
            <a:avLst/>
          </a:prstGeom>
          <a:solidFill>
            <a:srgbClr val="F2F2F2"/>
          </a:solidFill>
          <a:ln>
            <a:noFill/>
          </a:ln>
        </p:spPr>
      </p:sp>
      <p:sp>
        <p:nvSpPr>
          <p:cNvPr id="234" name="Google Shape;234;p38"/>
          <p:cNvSpPr>
            <a:spLocks noGrp="1"/>
          </p:cNvSpPr>
          <p:nvPr>
            <p:ph type="pic" idx="3"/>
          </p:nvPr>
        </p:nvSpPr>
        <p:spPr>
          <a:xfrm>
            <a:off x="7461249" y="2768600"/>
            <a:ext cx="3365500" cy="3162300"/>
          </a:xfrm>
          <a:prstGeom prst="rect">
            <a:avLst/>
          </a:prstGeom>
          <a:solidFill>
            <a:srgbClr val="F2F2F2"/>
          </a:solidFill>
          <a:ln>
            <a:noFill/>
          </a:ln>
        </p:spPr>
      </p:sp>
      <p:sp>
        <p:nvSpPr>
          <p:cNvPr id="235" name="Google Shape;235;p38"/>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6"/>
        <p:cNvGrpSpPr/>
        <p:nvPr/>
      </p:nvGrpSpPr>
      <p:grpSpPr>
        <a:xfrm>
          <a:off x="0" y="0"/>
          <a:ext cx="0" cy="0"/>
          <a:chOff x="0" y="0"/>
          <a:chExt cx="0" cy="0"/>
        </a:xfrm>
      </p:grpSpPr>
      <p:sp>
        <p:nvSpPr>
          <p:cNvPr id="237" name="Google Shape;237;p39"/>
          <p:cNvSpPr>
            <a:spLocks noGrp="1"/>
          </p:cNvSpPr>
          <p:nvPr>
            <p:ph type="pic" idx="2"/>
          </p:nvPr>
        </p:nvSpPr>
        <p:spPr>
          <a:xfrm>
            <a:off x="0" y="3178629"/>
            <a:ext cx="18288001" cy="7108372"/>
          </a:xfrm>
          <a:prstGeom prst="rect">
            <a:avLst/>
          </a:prstGeom>
          <a:solidFill>
            <a:srgbClr val="F2F2F2"/>
          </a:solidFill>
          <a:ln>
            <a:noFill/>
          </a:ln>
        </p:spPr>
      </p:sp>
      <p:grpSp>
        <p:nvGrpSpPr>
          <p:cNvPr id="238" name="Google Shape;238;p39"/>
          <p:cNvGrpSpPr/>
          <p:nvPr/>
        </p:nvGrpSpPr>
        <p:grpSpPr>
          <a:xfrm flipH="1">
            <a:off x="16916400" y="645533"/>
            <a:ext cx="1371600" cy="707886"/>
            <a:chOff x="0" y="645533"/>
            <a:chExt cx="1371600" cy="707886"/>
          </a:xfrm>
        </p:grpSpPr>
        <p:sp>
          <p:nvSpPr>
            <p:cNvPr id="239" name="Google Shape;239;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0" name="Google Shape;240;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1" name="Google Shape;241;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2" name="Google Shape;242;p39"/>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3" name="Google Shape;243;p39"/>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4"/>
        <p:cNvGrpSpPr/>
        <p:nvPr/>
      </p:nvGrpSpPr>
      <p:grpSpPr>
        <a:xfrm>
          <a:off x="0" y="0"/>
          <a:ext cx="0" cy="0"/>
          <a:chOff x="0" y="0"/>
          <a:chExt cx="0" cy="0"/>
        </a:xfrm>
      </p:grpSpPr>
      <p:grpSp>
        <p:nvGrpSpPr>
          <p:cNvPr id="245" name="Google Shape;245;p40"/>
          <p:cNvGrpSpPr/>
          <p:nvPr/>
        </p:nvGrpSpPr>
        <p:grpSpPr>
          <a:xfrm flipH="1">
            <a:off x="16916400" y="645533"/>
            <a:ext cx="1371600" cy="707886"/>
            <a:chOff x="0" y="645533"/>
            <a:chExt cx="1371600" cy="707886"/>
          </a:xfrm>
        </p:grpSpPr>
        <p:sp>
          <p:nvSpPr>
            <p:cNvPr id="246" name="Google Shape;246;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7" name="Google Shape;247;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8" name="Google Shape;248;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9" name="Google Shape;249;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0" name="Google Shape;250;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1"/>
        <p:cNvGrpSpPr/>
        <p:nvPr/>
      </p:nvGrpSpPr>
      <p:grpSpPr>
        <a:xfrm>
          <a:off x="0" y="0"/>
          <a:ext cx="0" cy="0"/>
          <a:chOff x="0" y="0"/>
          <a:chExt cx="0" cy="0"/>
        </a:xfrm>
      </p:grpSpPr>
      <p:grpSp>
        <p:nvGrpSpPr>
          <p:cNvPr id="252" name="Google Shape;252;p41"/>
          <p:cNvGrpSpPr/>
          <p:nvPr/>
        </p:nvGrpSpPr>
        <p:grpSpPr>
          <a:xfrm flipH="1">
            <a:off x="16916400" y="645533"/>
            <a:ext cx="1371600" cy="707886"/>
            <a:chOff x="0" y="645533"/>
            <a:chExt cx="1371600" cy="707886"/>
          </a:xfrm>
        </p:grpSpPr>
        <p:sp>
          <p:nvSpPr>
            <p:cNvPr id="253" name="Google Shape;253;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4" name="Google Shape;254;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5" name="Google Shape;255;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6" name="Google Shape;256;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7" name="Google Shape;257;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8" name="Google Shape;258;p41"/>
          <p:cNvSpPr>
            <a:spLocks noGrp="1"/>
          </p:cNvSpPr>
          <p:nvPr>
            <p:ph type="pic" idx="2"/>
          </p:nvPr>
        </p:nvSpPr>
        <p:spPr>
          <a:xfrm>
            <a:off x="8167918" y="2768599"/>
            <a:ext cx="4203700" cy="2730500"/>
          </a:xfrm>
          <a:prstGeom prst="rect">
            <a:avLst/>
          </a:prstGeom>
          <a:solidFill>
            <a:srgbClr val="F2F2F2"/>
          </a:solidFill>
          <a:ln>
            <a:noFill/>
          </a:ln>
        </p:spPr>
      </p:sp>
      <p:sp>
        <p:nvSpPr>
          <p:cNvPr id="259" name="Google Shape;259;p41"/>
          <p:cNvSpPr>
            <a:spLocks noGrp="1"/>
          </p:cNvSpPr>
          <p:nvPr>
            <p:ph type="pic" idx="3"/>
          </p:nvPr>
        </p:nvSpPr>
        <p:spPr>
          <a:xfrm>
            <a:off x="12524018" y="2768599"/>
            <a:ext cx="4203700" cy="2730500"/>
          </a:xfrm>
          <a:prstGeom prst="rect">
            <a:avLst/>
          </a:prstGeom>
          <a:solidFill>
            <a:srgbClr val="F2F2F2"/>
          </a:solidFill>
          <a:ln>
            <a:noFill/>
          </a:ln>
        </p:spPr>
      </p:sp>
      <p:sp>
        <p:nvSpPr>
          <p:cNvPr id="260" name="Google Shape;260;p41"/>
          <p:cNvSpPr>
            <a:spLocks noGrp="1"/>
          </p:cNvSpPr>
          <p:nvPr>
            <p:ph type="pic" idx="4"/>
          </p:nvPr>
        </p:nvSpPr>
        <p:spPr>
          <a:xfrm>
            <a:off x="8167918" y="5651499"/>
            <a:ext cx="4203700" cy="2730500"/>
          </a:xfrm>
          <a:prstGeom prst="rect">
            <a:avLst/>
          </a:prstGeom>
          <a:solidFill>
            <a:srgbClr val="F2F2F2"/>
          </a:solidFill>
          <a:ln>
            <a:noFill/>
          </a:ln>
        </p:spPr>
      </p:sp>
      <p:sp>
        <p:nvSpPr>
          <p:cNvPr id="261" name="Google Shape;261;p41"/>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2"/>
        <p:cNvGrpSpPr/>
        <p:nvPr/>
      </p:nvGrpSpPr>
      <p:grpSpPr>
        <a:xfrm>
          <a:off x="0" y="0"/>
          <a:ext cx="0" cy="0"/>
          <a:chOff x="0" y="0"/>
          <a:chExt cx="0" cy="0"/>
        </a:xfrm>
      </p:grpSpPr>
      <p:sp>
        <p:nvSpPr>
          <p:cNvPr id="263" name="Google Shape;263;p42"/>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4"/>
        <p:cNvGrpSpPr/>
        <p:nvPr/>
      </p:nvGrpSpPr>
      <p:grpSpPr>
        <a:xfrm>
          <a:off x="0" y="0"/>
          <a:ext cx="0" cy="0"/>
          <a:chOff x="0" y="0"/>
          <a:chExt cx="0" cy="0"/>
        </a:xfrm>
      </p:grpSpPr>
      <p:sp>
        <p:nvSpPr>
          <p:cNvPr id="265" name="Google Shape;265;p4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6" name="Google Shape;266;p4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4"/>
        <p:cNvGrpSpPr/>
        <p:nvPr/>
      </p:nvGrpSpPr>
      <p:grpSpPr>
        <a:xfrm>
          <a:off x="0" y="0"/>
          <a:ext cx="0" cy="0"/>
          <a:chOff x="0" y="0"/>
          <a:chExt cx="0" cy="0"/>
        </a:xfrm>
      </p:grpSpPr>
      <p:sp>
        <p:nvSpPr>
          <p:cNvPr id="25" name="Google Shape;25;p8"/>
          <p:cNvSpPr>
            <a:spLocks noGrp="1"/>
          </p:cNvSpPr>
          <p:nvPr>
            <p:ph type="pic" idx="2"/>
          </p:nvPr>
        </p:nvSpPr>
        <p:spPr>
          <a:xfrm>
            <a:off x="4634754" y="1620745"/>
            <a:ext cx="2585196" cy="2585196"/>
          </a:xfrm>
          <a:prstGeom prst="rect">
            <a:avLst/>
          </a:prstGeom>
          <a:solidFill>
            <a:srgbClr val="F2F2F2"/>
          </a:solidFill>
          <a:ln>
            <a:noFill/>
          </a:ln>
        </p:spPr>
      </p:sp>
      <p:sp>
        <p:nvSpPr>
          <p:cNvPr id="26" name="Google Shape;26;p8"/>
          <p:cNvSpPr>
            <a:spLocks noGrp="1"/>
          </p:cNvSpPr>
          <p:nvPr>
            <p:ph type="pic" idx="3"/>
          </p:nvPr>
        </p:nvSpPr>
        <p:spPr>
          <a:xfrm>
            <a:off x="4634754" y="4480859"/>
            <a:ext cx="2585196" cy="2585196"/>
          </a:xfrm>
          <a:prstGeom prst="rect">
            <a:avLst/>
          </a:prstGeom>
          <a:solidFill>
            <a:srgbClr val="F2F2F2"/>
          </a:solidFill>
          <a:ln>
            <a:noFill/>
          </a:ln>
        </p:spPr>
      </p:sp>
      <p:sp>
        <p:nvSpPr>
          <p:cNvPr id="27" name="Google Shape;27;p8"/>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7"/>
        <p:cNvGrpSpPr/>
        <p:nvPr/>
      </p:nvGrpSpPr>
      <p:grpSpPr>
        <a:xfrm>
          <a:off x="0" y="0"/>
          <a:ext cx="0" cy="0"/>
          <a:chOff x="0" y="0"/>
          <a:chExt cx="0" cy="0"/>
        </a:xfrm>
      </p:grpSpPr>
      <p:sp>
        <p:nvSpPr>
          <p:cNvPr id="268" name="Google Shape;268;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9" name="Google Shape;269;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0" name="Google Shape;270;p44"/>
          <p:cNvSpPr>
            <a:spLocks noGrp="1"/>
          </p:cNvSpPr>
          <p:nvPr>
            <p:ph type="pic" idx="2"/>
          </p:nvPr>
        </p:nvSpPr>
        <p:spPr>
          <a:xfrm>
            <a:off x="13948230" y="0"/>
            <a:ext cx="4339771" cy="10287000"/>
          </a:xfrm>
          <a:prstGeom prst="rect">
            <a:avLst/>
          </a:prstGeom>
          <a:solidFill>
            <a:srgbClr val="F2F2F2"/>
          </a:solid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1"/>
        <p:cNvGrpSpPr/>
        <p:nvPr/>
      </p:nvGrpSpPr>
      <p:grpSpPr>
        <a:xfrm>
          <a:off x="0" y="0"/>
          <a:ext cx="0" cy="0"/>
          <a:chOff x="0" y="0"/>
          <a:chExt cx="0" cy="0"/>
        </a:xfrm>
      </p:grpSpPr>
      <p:sp>
        <p:nvSpPr>
          <p:cNvPr id="272" name="Google Shape;272;p4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5" name="Google Shape;275;p46"/>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6"/>
        <p:cNvGrpSpPr/>
        <p:nvPr/>
      </p:nvGrpSpPr>
      <p:grpSpPr>
        <a:xfrm>
          <a:off x="0" y="0"/>
          <a:ext cx="0" cy="0"/>
          <a:chOff x="0" y="0"/>
          <a:chExt cx="0" cy="0"/>
        </a:xfrm>
      </p:grpSpPr>
      <p:sp>
        <p:nvSpPr>
          <p:cNvPr id="277" name="Google Shape;277;p47"/>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8" name="Google Shape;278;p4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9" name="Google Shape;279;p47"/>
          <p:cNvSpPr>
            <a:spLocks noGrp="1"/>
          </p:cNvSpPr>
          <p:nvPr>
            <p:ph type="pic" idx="2"/>
          </p:nvPr>
        </p:nvSpPr>
        <p:spPr>
          <a:xfrm>
            <a:off x="-1" y="0"/>
            <a:ext cx="9144000" cy="4397829"/>
          </a:xfrm>
          <a:prstGeom prst="rect">
            <a:avLst/>
          </a:prstGeom>
          <a:solidFill>
            <a:srgbClr val="F2F2F2"/>
          </a:solidFill>
          <a:ln>
            <a:noFill/>
          </a:ln>
        </p:spPr>
      </p:sp>
      <p:sp>
        <p:nvSpPr>
          <p:cNvPr id="280" name="Google Shape;280;p47"/>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1"/>
        <p:cNvGrpSpPr/>
        <p:nvPr/>
      </p:nvGrpSpPr>
      <p:grpSpPr>
        <a:xfrm>
          <a:off x="0" y="0"/>
          <a:ext cx="0" cy="0"/>
          <a:chOff x="0" y="0"/>
          <a:chExt cx="0" cy="0"/>
        </a:xfrm>
      </p:grpSpPr>
      <p:sp>
        <p:nvSpPr>
          <p:cNvPr id="282" name="Google Shape;282;p4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3" name="Google Shape;283;p4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4"/>
        <p:cNvGrpSpPr/>
        <p:nvPr/>
      </p:nvGrpSpPr>
      <p:grpSpPr>
        <a:xfrm>
          <a:off x="0" y="0"/>
          <a:ext cx="0" cy="0"/>
          <a:chOff x="0" y="0"/>
          <a:chExt cx="0" cy="0"/>
        </a:xfrm>
      </p:grpSpPr>
      <p:sp>
        <p:nvSpPr>
          <p:cNvPr id="285" name="Google Shape;285;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6" name="Google Shape;286;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7" name="Google Shape;287;p49"/>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88"/>
        <p:cNvGrpSpPr/>
        <p:nvPr/>
      </p:nvGrpSpPr>
      <p:grpSpPr>
        <a:xfrm>
          <a:off x="0" y="0"/>
          <a:ext cx="0" cy="0"/>
          <a:chOff x="0" y="0"/>
          <a:chExt cx="0" cy="0"/>
        </a:xfrm>
      </p:grpSpPr>
      <p:sp>
        <p:nvSpPr>
          <p:cNvPr id="289" name="Google Shape;289;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0" name="Google Shape;290;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1" name="Google Shape;291;p50"/>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2"/>
        <p:cNvGrpSpPr/>
        <p:nvPr/>
      </p:nvGrpSpPr>
      <p:grpSpPr>
        <a:xfrm>
          <a:off x="0" y="0"/>
          <a:ext cx="0" cy="0"/>
          <a:chOff x="0" y="0"/>
          <a:chExt cx="0" cy="0"/>
        </a:xfrm>
      </p:grpSpPr>
      <p:sp>
        <p:nvSpPr>
          <p:cNvPr id="293" name="Google Shape;293;p5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4" name="Google Shape;294;p51"/>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5"/>
        <p:cNvGrpSpPr/>
        <p:nvPr/>
      </p:nvGrpSpPr>
      <p:grpSpPr>
        <a:xfrm>
          <a:off x="0" y="0"/>
          <a:ext cx="0" cy="0"/>
          <a:chOff x="0" y="0"/>
          <a:chExt cx="0" cy="0"/>
        </a:xfrm>
      </p:grpSpPr>
      <p:sp>
        <p:nvSpPr>
          <p:cNvPr id="296" name="Google Shape;296;p52"/>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7" name="Google Shape;297;p52"/>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8" name="Google Shape;298;p52"/>
          <p:cNvSpPr>
            <a:spLocks noGrp="1"/>
          </p:cNvSpPr>
          <p:nvPr>
            <p:ph type="pic" idx="2"/>
          </p:nvPr>
        </p:nvSpPr>
        <p:spPr>
          <a:xfrm>
            <a:off x="9122228" y="1222830"/>
            <a:ext cx="3802743" cy="3802743"/>
          </a:xfrm>
          <a:prstGeom prst="rect">
            <a:avLst/>
          </a:prstGeom>
          <a:solidFill>
            <a:srgbClr val="F2F2F2"/>
          </a:solidFill>
          <a:ln>
            <a:noFill/>
          </a:ln>
        </p:spPr>
      </p:sp>
      <p:sp>
        <p:nvSpPr>
          <p:cNvPr id="299" name="Google Shape;299;p52"/>
          <p:cNvSpPr>
            <a:spLocks noGrp="1"/>
          </p:cNvSpPr>
          <p:nvPr>
            <p:ph type="pic" idx="3"/>
          </p:nvPr>
        </p:nvSpPr>
        <p:spPr>
          <a:xfrm>
            <a:off x="13113656" y="1222830"/>
            <a:ext cx="3802743" cy="3802743"/>
          </a:xfrm>
          <a:prstGeom prst="rect">
            <a:avLst/>
          </a:prstGeom>
          <a:solidFill>
            <a:srgbClr val="F2F2F2"/>
          </a:solidFill>
          <a:ln>
            <a:noFill/>
          </a:ln>
        </p:spPr>
      </p:sp>
      <p:sp>
        <p:nvSpPr>
          <p:cNvPr id="300" name="Google Shape;300;p52"/>
          <p:cNvSpPr>
            <a:spLocks noGrp="1"/>
          </p:cNvSpPr>
          <p:nvPr>
            <p:ph type="pic" idx="4"/>
          </p:nvPr>
        </p:nvSpPr>
        <p:spPr>
          <a:xfrm>
            <a:off x="9122228" y="5214259"/>
            <a:ext cx="3802743" cy="3802743"/>
          </a:xfrm>
          <a:prstGeom prst="rect">
            <a:avLst/>
          </a:prstGeom>
          <a:solidFill>
            <a:srgbClr val="F2F2F2"/>
          </a:solidFill>
          <a:ln>
            <a:noFill/>
          </a:ln>
        </p:spPr>
      </p:sp>
      <p:sp>
        <p:nvSpPr>
          <p:cNvPr id="301" name="Google Shape;301;p52"/>
          <p:cNvSpPr>
            <a:spLocks noGrp="1"/>
          </p:cNvSpPr>
          <p:nvPr>
            <p:ph type="pic" idx="5"/>
          </p:nvPr>
        </p:nvSpPr>
        <p:spPr>
          <a:xfrm>
            <a:off x="13113656" y="5214259"/>
            <a:ext cx="3802743" cy="3802743"/>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2"/>
        <p:cNvGrpSpPr/>
        <p:nvPr/>
      </p:nvGrpSpPr>
      <p:grpSpPr>
        <a:xfrm>
          <a:off x="0" y="0"/>
          <a:ext cx="0" cy="0"/>
          <a:chOff x="0" y="0"/>
          <a:chExt cx="0" cy="0"/>
        </a:xfrm>
      </p:grpSpPr>
      <p:sp>
        <p:nvSpPr>
          <p:cNvPr id="303" name="Google Shape;303;p53"/>
          <p:cNvSpPr>
            <a:spLocks noGrp="1"/>
          </p:cNvSpPr>
          <p:nvPr>
            <p:ph type="pic" idx="2"/>
          </p:nvPr>
        </p:nvSpPr>
        <p:spPr>
          <a:xfrm>
            <a:off x="7785100" y="3552373"/>
            <a:ext cx="2717800" cy="2717800"/>
          </a:xfrm>
          <a:prstGeom prst="rect">
            <a:avLst/>
          </a:prstGeom>
          <a:solidFill>
            <a:srgbClr val="F2F2F2"/>
          </a:solidFill>
          <a:ln>
            <a:noFill/>
          </a:ln>
        </p:spPr>
      </p:sp>
      <p:sp>
        <p:nvSpPr>
          <p:cNvPr id="304" name="Google Shape;304;p53"/>
          <p:cNvSpPr>
            <a:spLocks noGrp="1"/>
          </p:cNvSpPr>
          <p:nvPr>
            <p:ph type="pic" idx="3"/>
          </p:nvPr>
        </p:nvSpPr>
        <p:spPr>
          <a:xfrm>
            <a:off x="7785100" y="6745516"/>
            <a:ext cx="2717800" cy="2717800"/>
          </a:xfrm>
          <a:prstGeom prst="rect">
            <a:avLst/>
          </a:prstGeom>
          <a:solidFill>
            <a:srgbClr val="F2F2F2"/>
          </a:solidFill>
          <a:ln>
            <a:noFill/>
          </a:ln>
        </p:spPr>
      </p:sp>
      <p:sp>
        <p:nvSpPr>
          <p:cNvPr id="305" name="Google Shape;305;p53"/>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28"/>
        <p:cNvGrpSpPr/>
        <p:nvPr/>
      </p:nvGrpSpPr>
      <p:grpSpPr>
        <a:xfrm>
          <a:off x="0" y="0"/>
          <a:ext cx="0" cy="0"/>
          <a:chOff x="0" y="0"/>
          <a:chExt cx="0" cy="0"/>
        </a:xfrm>
      </p:grpSpPr>
      <p:sp>
        <p:nvSpPr>
          <p:cNvPr id="29" name="Google Shape;29;p9"/>
          <p:cNvSpPr>
            <a:spLocks noGrp="1"/>
          </p:cNvSpPr>
          <p:nvPr>
            <p:ph type="pic" idx="2"/>
          </p:nvPr>
        </p:nvSpPr>
        <p:spPr>
          <a:xfrm>
            <a:off x="4634754" y="2413281"/>
            <a:ext cx="2585196" cy="2585196"/>
          </a:xfrm>
          <a:prstGeom prst="rect">
            <a:avLst/>
          </a:prstGeom>
          <a:solidFill>
            <a:srgbClr val="F2F2F2"/>
          </a:solidFill>
          <a:ln>
            <a:noFill/>
          </a:ln>
        </p:spPr>
      </p:sp>
      <p:sp>
        <p:nvSpPr>
          <p:cNvPr id="30" name="Google Shape;30;p9"/>
          <p:cNvSpPr>
            <a:spLocks noGrp="1"/>
          </p:cNvSpPr>
          <p:nvPr>
            <p:ph type="pic" idx="3"/>
          </p:nvPr>
        </p:nvSpPr>
        <p:spPr>
          <a:xfrm>
            <a:off x="4634754" y="5288524"/>
            <a:ext cx="2585196" cy="2585196"/>
          </a:xfrm>
          <a:prstGeom prst="rect">
            <a:avLst/>
          </a:prstGeom>
          <a:solidFill>
            <a:srgbClr val="F2F2F2"/>
          </a:solidFill>
          <a:ln>
            <a:noFill/>
          </a:ln>
        </p:spPr>
      </p:sp>
      <p:sp>
        <p:nvSpPr>
          <p:cNvPr id="31" name="Google Shape;31;p9"/>
          <p:cNvSpPr>
            <a:spLocks noGrp="1"/>
          </p:cNvSpPr>
          <p:nvPr>
            <p:ph type="pic" idx="4"/>
          </p:nvPr>
        </p:nvSpPr>
        <p:spPr>
          <a:xfrm>
            <a:off x="11068050" y="983224"/>
            <a:ext cx="2585196" cy="2585196"/>
          </a:xfrm>
          <a:prstGeom prst="rect">
            <a:avLst/>
          </a:prstGeom>
          <a:solidFill>
            <a:srgbClr val="F2F2F2"/>
          </a:solidFill>
          <a:ln>
            <a:noFill/>
          </a:ln>
        </p:spPr>
      </p:sp>
      <p:sp>
        <p:nvSpPr>
          <p:cNvPr id="32" name="Google Shape;32;p9"/>
          <p:cNvSpPr>
            <a:spLocks noGrp="1"/>
          </p:cNvSpPr>
          <p:nvPr>
            <p:ph type="pic" idx="5"/>
          </p:nvPr>
        </p:nvSpPr>
        <p:spPr>
          <a:xfrm>
            <a:off x="11068050" y="3843338"/>
            <a:ext cx="2585196" cy="2585196"/>
          </a:xfrm>
          <a:prstGeom prst="rect">
            <a:avLst/>
          </a:prstGeom>
          <a:solidFill>
            <a:srgbClr val="F2F2F2"/>
          </a:solidFill>
          <a:ln>
            <a:noFill/>
          </a:ln>
        </p:spPr>
      </p:sp>
      <p:sp>
        <p:nvSpPr>
          <p:cNvPr id="33" name="Google Shape;33;p9"/>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6"/>
        <p:cNvGrpSpPr/>
        <p:nvPr/>
      </p:nvGrpSpPr>
      <p:grpSpPr>
        <a:xfrm>
          <a:off x="0" y="0"/>
          <a:ext cx="0" cy="0"/>
          <a:chOff x="0" y="0"/>
          <a:chExt cx="0" cy="0"/>
        </a:xfrm>
      </p:grpSpPr>
      <p:sp>
        <p:nvSpPr>
          <p:cNvPr id="307" name="Google Shape;307;p54"/>
          <p:cNvSpPr>
            <a:spLocks noGrp="1"/>
          </p:cNvSpPr>
          <p:nvPr>
            <p:ph type="pic" idx="2"/>
          </p:nvPr>
        </p:nvSpPr>
        <p:spPr>
          <a:xfrm>
            <a:off x="6130471" y="3552373"/>
            <a:ext cx="2717800" cy="2717800"/>
          </a:xfrm>
          <a:prstGeom prst="rect">
            <a:avLst/>
          </a:prstGeom>
          <a:solidFill>
            <a:srgbClr val="F2F2F2"/>
          </a:solidFill>
          <a:ln>
            <a:noFill/>
          </a:ln>
        </p:spPr>
      </p:sp>
      <p:sp>
        <p:nvSpPr>
          <p:cNvPr id="308" name="Google Shape;308;p54"/>
          <p:cNvSpPr>
            <a:spLocks noGrp="1"/>
          </p:cNvSpPr>
          <p:nvPr>
            <p:ph type="pic" idx="3"/>
          </p:nvPr>
        </p:nvSpPr>
        <p:spPr>
          <a:xfrm>
            <a:off x="6130471" y="6745516"/>
            <a:ext cx="2717800" cy="2717800"/>
          </a:xfrm>
          <a:prstGeom prst="rect">
            <a:avLst/>
          </a:prstGeom>
          <a:solidFill>
            <a:srgbClr val="F2F2F2"/>
          </a:solidFill>
          <a:ln>
            <a:noFill/>
          </a:ln>
        </p:spPr>
      </p:sp>
      <p:sp>
        <p:nvSpPr>
          <p:cNvPr id="309" name="Google Shape;309;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0" name="Google Shape;310;p54"/>
          <p:cNvSpPr>
            <a:spLocks noGrp="1"/>
          </p:cNvSpPr>
          <p:nvPr>
            <p:ph type="pic" idx="4"/>
          </p:nvPr>
        </p:nvSpPr>
        <p:spPr>
          <a:xfrm>
            <a:off x="9459263" y="3552373"/>
            <a:ext cx="2717800" cy="2717800"/>
          </a:xfrm>
          <a:prstGeom prst="rect">
            <a:avLst/>
          </a:prstGeom>
          <a:solidFill>
            <a:srgbClr val="F2F2F2"/>
          </a:solidFill>
          <a:ln>
            <a:noFill/>
          </a:ln>
        </p:spPr>
      </p:sp>
      <p:sp>
        <p:nvSpPr>
          <p:cNvPr id="311" name="Google Shape;311;p54"/>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2"/>
        <p:cNvGrpSpPr/>
        <p:nvPr/>
      </p:nvGrpSpPr>
      <p:grpSpPr>
        <a:xfrm>
          <a:off x="0" y="0"/>
          <a:ext cx="0" cy="0"/>
          <a:chOff x="0" y="0"/>
          <a:chExt cx="0" cy="0"/>
        </a:xfrm>
      </p:grpSpPr>
      <p:sp>
        <p:nvSpPr>
          <p:cNvPr id="313" name="Google Shape;313;p5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4" name="Google Shape;314;p5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5" name="Google Shape;315;p55"/>
          <p:cNvSpPr>
            <a:spLocks noGrp="1"/>
          </p:cNvSpPr>
          <p:nvPr>
            <p:ph type="pic" idx="2"/>
          </p:nvPr>
        </p:nvSpPr>
        <p:spPr>
          <a:xfrm>
            <a:off x="4497872" y="3928716"/>
            <a:ext cx="1893036" cy="1893036"/>
          </a:xfrm>
          <a:prstGeom prst="rect">
            <a:avLst/>
          </a:prstGeom>
          <a:solidFill>
            <a:srgbClr val="F2F2F2"/>
          </a:solidFill>
          <a:ln>
            <a:noFill/>
          </a:ln>
        </p:spPr>
      </p:sp>
      <p:sp>
        <p:nvSpPr>
          <p:cNvPr id="316" name="Google Shape;316;p55"/>
          <p:cNvSpPr>
            <a:spLocks noGrp="1"/>
          </p:cNvSpPr>
          <p:nvPr>
            <p:ph type="pic" idx="3"/>
          </p:nvPr>
        </p:nvSpPr>
        <p:spPr>
          <a:xfrm>
            <a:off x="8197481" y="3928715"/>
            <a:ext cx="1893036" cy="1893036"/>
          </a:xfrm>
          <a:prstGeom prst="rect">
            <a:avLst/>
          </a:prstGeom>
          <a:solidFill>
            <a:srgbClr val="F2F2F2"/>
          </a:solidFill>
          <a:ln>
            <a:noFill/>
          </a:ln>
        </p:spPr>
      </p:sp>
      <p:sp>
        <p:nvSpPr>
          <p:cNvPr id="317" name="Google Shape;317;p55"/>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18"/>
        <p:cNvGrpSpPr/>
        <p:nvPr/>
      </p:nvGrpSpPr>
      <p:grpSpPr>
        <a:xfrm>
          <a:off x="0" y="0"/>
          <a:ext cx="0" cy="0"/>
          <a:chOff x="0" y="0"/>
          <a:chExt cx="0" cy="0"/>
        </a:xfrm>
      </p:grpSpPr>
      <p:sp>
        <p:nvSpPr>
          <p:cNvPr id="319" name="Google Shape;319;p56"/>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0" name="Google Shape;320;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1" name="Google Shape;321;p56"/>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2" name="Google Shape;322;p56"/>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3" name="Google Shape;323;p56"/>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4"/>
        <p:cNvGrpSpPr/>
        <p:nvPr/>
      </p:nvGrpSpPr>
      <p:grpSpPr>
        <a:xfrm>
          <a:off x="0" y="0"/>
          <a:ext cx="0" cy="0"/>
          <a:chOff x="0" y="0"/>
          <a:chExt cx="0" cy="0"/>
        </a:xfrm>
      </p:grpSpPr>
      <p:sp>
        <p:nvSpPr>
          <p:cNvPr id="325" name="Google Shape;325;p57"/>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6" name="Google Shape;326;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7" name="Google Shape;327;p57"/>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28"/>
        <p:cNvGrpSpPr/>
        <p:nvPr/>
      </p:nvGrpSpPr>
      <p:grpSpPr>
        <a:xfrm>
          <a:off x="0" y="0"/>
          <a:ext cx="0" cy="0"/>
          <a:chOff x="0" y="0"/>
          <a:chExt cx="0" cy="0"/>
        </a:xfrm>
      </p:grpSpPr>
      <p:sp>
        <p:nvSpPr>
          <p:cNvPr id="329" name="Google Shape;329;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0" name="Google Shape;330;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1" name="Google Shape;331;p58"/>
          <p:cNvSpPr>
            <a:spLocks noGrp="1"/>
          </p:cNvSpPr>
          <p:nvPr>
            <p:ph type="pic" idx="2"/>
          </p:nvPr>
        </p:nvSpPr>
        <p:spPr>
          <a:xfrm>
            <a:off x="0" y="3802744"/>
            <a:ext cx="4572000" cy="6484256"/>
          </a:xfrm>
          <a:prstGeom prst="rect">
            <a:avLst/>
          </a:prstGeom>
          <a:solidFill>
            <a:srgbClr val="F2F2F2"/>
          </a:solidFill>
          <a:ln>
            <a:noFill/>
          </a:ln>
        </p:spPr>
      </p:sp>
      <p:sp>
        <p:nvSpPr>
          <p:cNvPr id="332" name="Google Shape;332;p58"/>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333"/>
        <p:cNvGrpSpPr/>
        <p:nvPr/>
      </p:nvGrpSpPr>
      <p:grpSpPr>
        <a:xfrm>
          <a:off x="0" y="0"/>
          <a:ext cx="0" cy="0"/>
          <a:chOff x="0" y="0"/>
          <a:chExt cx="0" cy="0"/>
        </a:xfrm>
      </p:grpSpPr>
      <p:sp>
        <p:nvSpPr>
          <p:cNvPr id="334" name="Google Shape;334;p59"/>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5" name="Google Shape;335;p59"/>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6" name="Google Shape;336;p59"/>
          <p:cNvSpPr>
            <a:spLocks noGrp="1"/>
          </p:cNvSpPr>
          <p:nvPr>
            <p:ph type="pic" idx="2"/>
          </p:nvPr>
        </p:nvSpPr>
        <p:spPr>
          <a:xfrm>
            <a:off x="0" y="1"/>
            <a:ext cx="18288001" cy="6325644"/>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7"/>
        <p:cNvGrpSpPr/>
        <p:nvPr/>
      </p:nvGrpSpPr>
      <p:grpSpPr>
        <a:xfrm>
          <a:off x="0" y="0"/>
          <a:ext cx="0" cy="0"/>
          <a:chOff x="0" y="0"/>
          <a:chExt cx="0" cy="0"/>
        </a:xfrm>
      </p:grpSpPr>
      <p:sp>
        <p:nvSpPr>
          <p:cNvPr id="338" name="Google Shape;338;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9" name="Google Shape;339;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40"/>
        <p:cNvGrpSpPr/>
        <p:nvPr/>
      </p:nvGrpSpPr>
      <p:grpSpPr>
        <a:xfrm>
          <a:off x="0" y="0"/>
          <a:ext cx="0" cy="0"/>
          <a:chOff x="0" y="0"/>
          <a:chExt cx="0" cy="0"/>
        </a:xfrm>
      </p:grpSpPr>
      <p:sp>
        <p:nvSpPr>
          <p:cNvPr id="341" name="Google Shape;341;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2" name="Google Shape;342;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3" name="Google Shape;343;p61"/>
          <p:cNvSpPr>
            <a:spLocks noGrp="1"/>
          </p:cNvSpPr>
          <p:nvPr>
            <p:ph type="pic" idx="2"/>
          </p:nvPr>
        </p:nvSpPr>
        <p:spPr>
          <a:xfrm>
            <a:off x="14505141" y="2104371"/>
            <a:ext cx="3782859" cy="3419607"/>
          </a:xfrm>
          <a:prstGeom prst="rect">
            <a:avLst/>
          </a:prstGeom>
          <a:solidFill>
            <a:srgbClr val="F2F2F2"/>
          </a:solidFill>
          <a:ln>
            <a:noFill/>
          </a:ln>
        </p:spPr>
      </p:sp>
      <p:sp>
        <p:nvSpPr>
          <p:cNvPr id="344" name="Google Shape;344;p61"/>
          <p:cNvSpPr>
            <a:spLocks noGrp="1"/>
          </p:cNvSpPr>
          <p:nvPr>
            <p:ph type="pic" idx="3"/>
          </p:nvPr>
        </p:nvSpPr>
        <p:spPr>
          <a:xfrm>
            <a:off x="10534391" y="2104371"/>
            <a:ext cx="3782859" cy="3419607"/>
          </a:xfrm>
          <a:prstGeom prst="rect">
            <a:avLst/>
          </a:prstGeom>
          <a:solidFill>
            <a:srgbClr val="F2F2F2"/>
          </a:solidFill>
          <a:ln>
            <a:noFill/>
          </a:ln>
        </p:spPr>
      </p:sp>
      <p:sp>
        <p:nvSpPr>
          <p:cNvPr id="345" name="Google Shape;345;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6"/>
        <p:cNvGrpSpPr/>
        <p:nvPr/>
      </p:nvGrpSpPr>
      <p:grpSpPr>
        <a:xfrm>
          <a:off x="0" y="0"/>
          <a:ext cx="0" cy="0"/>
          <a:chOff x="0" y="0"/>
          <a:chExt cx="0" cy="0"/>
        </a:xfrm>
      </p:grpSpPr>
      <p:sp>
        <p:nvSpPr>
          <p:cNvPr id="347" name="Google Shape;347;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8" name="Google Shape;348;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9" name="Google Shape;349;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50"/>
        <p:cNvGrpSpPr/>
        <p:nvPr/>
      </p:nvGrpSpPr>
      <p:grpSpPr>
        <a:xfrm>
          <a:off x="0" y="0"/>
          <a:ext cx="0" cy="0"/>
          <a:chOff x="0" y="0"/>
          <a:chExt cx="0" cy="0"/>
        </a:xfrm>
      </p:grpSpPr>
      <p:sp>
        <p:nvSpPr>
          <p:cNvPr id="351" name="Google Shape;351;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2" name="Google Shape;352;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4"/>
        <p:cNvGrpSpPr/>
        <p:nvPr/>
      </p:nvGrpSpPr>
      <p:grpSpPr>
        <a:xfrm>
          <a:off x="0" y="0"/>
          <a:ext cx="0" cy="0"/>
          <a:chOff x="0" y="0"/>
          <a:chExt cx="0" cy="0"/>
        </a:xfrm>
      </p:grpSpPr>
      <p:sp>
        <p:nvSpPr>
          <p:cNvPr id="35" name="Google Shape;35;p10"/>
          <p:cNvSpPr>
            <a:spLocks noGrp="1"/>
          </p:cNvSpPr>
          <p:nvPr>
            <p:ph type="pic" idx="2"/>
          </p:nvPr>
        </p:nvSpPr>
        <p:spPr>
          <a:xfrm>
            <a:off x="4634754" y="983224"/>
            <a:ext cx="2585196" cy="2585196"/>
          </a:xfrm>
          <a:prstGeom prst="rect">
            <a:avLst/>
          </a:prstGeom>
          <a:solidFill>
            <a:srgbClr val="F2F2F2"/>
          </a:solidFill>
          <a:ln>
            <a:noFill/>
          </a:ln>
        </p:spPr>
      </p:sp>
      <p:sp>
        <p:nvSpPr>
          <p:cNvPr id="36" name="Google Shape;36;p10"/>
          <p:cNvSpPr>
            <a:spLocks noGrp="1"/>
          </p:cNvSpPr>
          <p:nvPr>
            <p:ph type="pic" idx="3"/>
          </p:nvPr>
        </p:nvSpPr>
        <p:spPr>
          <a:xfrm>
            <a:off x="4634754" y="3843338"/>
            <a:ext cx="2585196" cy="2585196"/>
          </a:xfrm>
          <a:prstGeom prst="rect">
            <a:avLst/>
          </a:prstGeom>
          <a:solidFill>
            <a:srgbClr val="F2F2F2"/>
          </a:solidFill>
          <a:ln>
            <a:noFill/>
          </a:ln>
        </p:spPr>
      </p:sp>
      <p:sp>
        <p:nvSpPr>
          <p:cNvPr id="37" name="Google Shape;37;p10"/>
          <p:cNvSpPr>
            <a:spLocks noGrp="1"/>
          </p:cNvSpPr>
          <p:nvPr>
            <p:ph type="pic" idx="4"/>
          </p:nvPr>
        </p:nvSpPr>
        <p:spPr>
          <a:xfrm>
            <a:off x="4634754" y="6718581"/>
            <a:ext cx="2585196" cy="2585196"/>
          </a:xfrm>
          <a:prstGeom prst="rect">
            <a:avLst/>
          </a:prstGeom>
          <a:solidFill>
            <a:srgbClr val="F2F2F2"/>
          </a:solidFill>
          <a:ln>
            <a:noFill/>
          </a:ln>
        </p:spPr>
      </p:sp>
      <p:sp>
        <p:nvSpPr>
          <p:cNvPr id="38" name="Google Shape;38;p10"/>
          <p:cNvSpPr>
            <a:spLocks noGrp="1"/>
          </p:cNvSpPr>
          <p:nvPr>
            <p:ph type="pic" idx="5"/>
          </p:nvPr>
        </p:nvSpPr>
        <p:spPr>
          <a:xfrm>
            <a:off x="11068050" y="2413281"/>
            <a:ext cx="2585196" cy="2585196"/>
          </a:xfrm>
          <a:prstGeom prst="rect">
            <a:avLst/>
          </a:prstGeom>
          <a:solidFill>
            <a:srgbClr val="F2F2F2"/>
          </a:solidFill>
          <a:ln>
            <a:noFill/>
          </a:ln>
        </p:spPr>
      </p:sp>
      <p:sp>
        <p:nvSpPr>
          <p:cNvPr id="39" name="Google Shape;39;p10"/>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3"/>
        <p:cNvGrpSpPr/>
        <p:nvPr/>
      </p:nvGrpSpPr>
      <p:grpSpPr>
        <a:xfrm>
          <a:off x="0" y="0"/>
          <a:ext cx="0" cy="0"/>
          <a:chOff x="0" y="0"/>
          <a:chExt cx="0" cy="0"/>
        </a:xfrm>
      </p:grpSpPr>
      <p:sp>
        <p:nvSpPr>
          <p:cNvPr id="354" name="Google Shape;354;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5" name="Google Shape;355;p64"/>
          <p:cNvSpPr>
            <a:spLocks noGrp="1"/>
          </p:cNvSpPr>
          <p:nvPr>
            <p:ph type="pic" idx="2"/>
          </p:nvPr>
        </p:nvSpPr>
        <p:spPr>
          <a:xfrm>
            <a:off x="4000500" y="3755570"/>
            <a:ext cx="2717800" cy="2717800"/>
          </a:xfrm>
          <a:prstGeom prst="rect">
            <a:avLst/>
          </a:prstGeom>
          <a:solidFill>
            <a:srgbClr val="F2F2F2"/>
          </a:solidFill>
          <a:ln>
            <a:noFill/>
          </a:ln>
        </p:spPr>
      </p:sp>
      <p:sp>
        <p:nvSpPr>
          <p:cNvPr id="356" name="Google Shape;356;p64"/>
          <p:cNvSpPr>
            <a:spLocks noGrp="1"/>
          </p:cNvSpPr>
          <p:nvPr>
            <p:ph type="pic" idx="3"/>
          </p:nvPr>
        </p:nvSpPr>
        <p:spPr>
          <a:xfrm>
            <a:off x="7785100" y="3755569"/>
            <a:ext cx="2717800" cy="2717800"/>
          </a:xfrm>
          <a:prstGeom prst="rect">
            <a:avLst/>
          </a:prstGeom>
          <a:solidFill>
            <a:srgbClr val="F2F2F2"/>
          </a:solidFill>
          <a:ln>
            <a:noFill/>
          </a:ln>
        </p:spPr>
      </p:sp>
      <p:sp>
        <p:nvSpPr>
          <p:cNvPr id="357" name="Google Shape;357;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8"/>
        <p:cNvGrpSpPr/>
        <p:nvPr/>
      </p:nvGrpSpPr>
      <p:grpSpPr>
        <a:xfrm>
          <a:off x="0" y="0"/>
          <a:ext cx="0" cy="0"/>
          <a:chOff x="0" y="0"/>
          <a:chExt cx="0" cy="0"/>
        </a:xfrm>
      </p:grpSpPr>
      <p:sp>
        <p:nvSpPr>
          <p:cNvPr id="359" name="Google Shape;359;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0" name="Google Shape;360;p65"/>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1" name="Google Shape;361;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2"/>
        <p:cNvGrpSpPr/>
        <p:nvPr/>
      </p:nvGrpSpPr>
      <p:grpSpPr>
        <a:xfrm>
          <a:off x="0" y="0"/>
          <a:ext cx="0" cy="0"/>
          <a:chOff x="0" y="0"/>
          <a:chExt cx="0" cy="0"/>
        </a:xfrm>
      </p:grpSpPr>
      <p:sp>
        <p:nvSpPr>
          <p:cNvPr id="363" name="Google Shape;363;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4" name="Google Shape;364;p66"/>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5" name="Google Shape;365;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6"/>
        <p:cNvGrpSpPr/>
        <p:nvPr/>
      </p:nvGrpSpPr>
      <p:grpSpPr>
        <a:xfrm>
          <a:off x="0" y="0"/>
          <a:ext cx="0" cy="0"/>
          <a:chOff x="0" y="0"/>
          <a:chExt cx="0" cy="0"/>
        </a:xfrm>
      </p:grpSpPr>
      <p:sp>
        <p:nvSpPr>
          <p:cNvPr id="367" name="Google Shape;367;p67"/>
          <p:cNvSpPr>
            <a:spLocks noGrp="1"/>
          </p:cNvSpPr>
          <p:nvPr>
            <p:ph type="pic" idx="2"/>
          </p:nvPr>
        </p:nvSpPr>
        <p:spPr>
          <a:xfrm>
            <a:off x="2165352" y="-1"/>
            <a:ext cx="7600515" cy="10287000"/>
          </a:xfrm>
          <a:prstGeom prst="rect">
            <a:avLst/>
          </a:prstGeom>
          <a:solidFill>
            <a:srgbClr val="F2F2F2"/>
          </a:solidFill>
          <a:ln>
            <a:noFill/>
          </a:ln>
        </p:spPr>
      </p:sp>
      <p:sp>
        <p:nvSpPr>
          <p:cNvPr id="368" name="Google Shape;368;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9" name="Google Shape;369;p6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70"/>
        <p:cNvGrpSpPr/>
        <p:nvPr/>
      </p:nvGrpSpPr>
      <p:grpSpPr>
        <a:xfrm>
          <a:off x="0" y="0"/>
          <a:ext cx="0" cy="0"/>
          <a:chOff x="0" y="0"/>
          <a:chExt cx="0" cy="0"/>
        </a:xfrm>
      </p:grpSpPr>
      <p:sp>
        <p:nvSpPr>
          <p:cNvPr id="371" name="Google Shape;371;p68"/>
          <p:cNvSpPr>
            <a:spLocks noGrp="1"/>
          </p:cNvSpPr>
          <p:nvPr>
            <p:ph type="pic" idx="2"/>
          </p:nvPr>
        </p:nvSpPr>
        <p:spPr>
          <a:xfrm>
            <a:off x="0" y="-1"/>
            <a:ext cx="8708571" cy="10287000"/>
          </a:xfrm>
          <a:prstGeom prst="rect">
            <a:avLst/>
          </a:prstGeom>
          <a:solidFill>
            <a:srgbClr val="F2F2F2"/>
          </a:solidFill>
          <a:ln>
            <a:noFill/>
          </a:ln>
        </p:spPr>
      </p:sp>
      <p:sp>
        <p:nvSpPr>
          <p:cNvPr id="372" name="Google Shape;372;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3" name="Google Shape;373;p68"/>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4"/>
        <p:cNvGrpSpPr/>
        <p:nvPr/>
      </p:nvGrpSpPr>
      <p:grpSpPr>
        <a:xfrm>
          <a:off x="0" y="0"/>
          <a:ext cx="0" cy="0"/>
          <a:chOff x="0" y="0"/>
          <a:chExt cx="0" cy="0"/>
        </a:xfrm>
      </p:grpSpPr>
      <p:sp>
        <p:nvSpPr>
          <p:cNvPr id="375" name="Google Shape;375;p69"/>
          <p:cNvSpPr>
            <a:spLocks noGrp="1"/>
          </p:cNvSpPr>
          <p:nvPr>
            <p:ph type="pic" idx="2"/>
          </p:nvPr>
        </p:nvSpPr>
        <p:spPr>
          <a:xfrm>
            <a:off x="0" y="0"/>
            <a:ext cx="18288001"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6"/>
        <p:cNvGrpSpPr/>
        <p:nvPr/>
      </p:nvGrpSpPr>
      <p:grpSpPr>
        <a:xfrm>
          <a:off x="0" y="0"/>
          <a:ext cx="0" cy="0"/>
          <a:chOff x="0" y="0"/>
          <a:chExt cx="0" cy="0"/>
        </a:xfrm>
      </p:grpSpPr>
      <p:sp>
        <p:nvSpPr>
          <p:cNvPr id="377" name="Google Shape;377;p70"/>
          <p:cNvSpPr>
            <a:spLocks noGrp="1"/>
          </p:cNvSpPr>
          <p:nvPr>
            <p:ph type="pic" idx="2"/>
          </p:nvPr>
        </p:nvSpPr>
        <p:spPr>
          <a:xfrm>
            <a:off x="0" y="0"/>
            <a:ext cx="18288001"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8"/>
        <p:cNvGrpSpPr/>
        <p:nvPr/>
      </p:nvGrpSpPr>
      <p:grpSpPr>
        <a:xfrm>
          <a:off x="0" y="0"/>
          <a:ext cx="0" cy="0"/>
          <a:chOff x="0" y="0"/>
          <a:chExt cx="0" cy="0"/>
        </a:xfrm>
      </p:grpSpPr>
      <p:sp>
        <p:nvSpPr>
          <p:cNvPr id="379" name="Google Shape;379;p71"/>
          <p:cNvSpPr>
            <a:spLocks noGrp="1"/>
          </p:cNvSpPr>
          <p:nvPr>
            <p:ph type="pic" idx="2"/>
          </p:nvPr>
        </p:nvSpPr>
        <p:spPr>
          <a:xfrm>
            <a:off x="0" y="0"/>
            <a:ext cx="18288001" cy="10287000"/>
          </a:xfrm>
          <a:prstGeom prst="rect">
            <a:avLst/>
          </a:prstGeom>
          <a:solidFill>
            <a:srgbClr val="F2F2F2">
              <a:alpha val="75686"/>
            </a:srgbClr>
          </a:solidFill>
          <a:ln>
            <a:noFill/>
          </a:ln>
        </p:spPr>
      </p:sp>
      <p:sp>
        <p:nvSpPr>
          <p:cNvPr id="380" name="Google Shape;380;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81"/>
        <p:cNvGrpSpPr/>
        <p:nvPr/>
      </p:nvGrpSpPr>
      <p:grpSpPr>
        <a:xfrm>
          <a:off x="0" y="0"/>
          <a:ext cx="0" cy="0"/>
          <a:chOff x="0" y="0"/>
          <a:chExt cx="0" cy="0"/>
        </a:xfrm>
      </p:grpSpPr>
      <p:sp>
        <p:nvSpPr>
          <p:cNvPr id="382" name="Google Shape;382;p72"/>
          <p:cNvSpPr>
            <a:spLocks noGrp="1"/>
          </p:cNvSpPr>
          <p:nvPr>
            <p:ph type="pic" idx="2"/>
          </p:nvPr>
        </p:nvSpPr>
        <p:spPr>
          <a:xfrm>
            <a:off x="3167340" y="0"/>
            <a:ext cx="15120659"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3"/>
        <p:cNvGrpSpPr/>
        <p:nvPr/>
      </p:nvGrpSpPr>
      <p:grpSpPr>
        <a:xfrm>
          <a:off x="0" y="0"/>
          <a:ext cx="0" cy="0"/>
          <a:chOff x="0" y="0"/>
          <a:chExt cx="0" cy="0"/>
        </a:xfrm>
      </p:grpSpPr>
      <p:sp>
        <p:nvSpPr>
          <p:cNvPr id="384" name="Google Shape;384;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0"/>
        <p:cNvGrpSpPr/>
        <p:nvPr/>
      </p:nvGrpSpPr>
      <p:grpSpPr>
        <a:xfrm>
          <a:off x="0" y="0"/>
          <a:ext cx="0" cy="0"/>
          <a:chOff x="0" y="0"/>
          <a:chExt cx="0" cy="0"/>
        </a:xfrm>
      </p:grpSpPr>
      <p:sp>
        <p:nvSpPr>
          <p:cNvPr id="41" name="Google Shape;41;p11"/>
          <p:cNvSpPr>
            <a:spLocks noGrp="1"/>
          </p:cNvSpPr>
          <p:nvPr>
            <p:ph type="pic" idx="2"/>
          </p:nvPr>
        </p:nvSpPr>
        <p:spPr>
          <a:xfrm>
            <a:off x="0" y="7427934"/>
            <a:ext cx="18288001" cy="3055916"/>
          </a:xfrm>
          <a:prstGeom prst="rect">
            <a:avLst/>
          </a:prstGeom>
          <a:solidFill>
            <a:srgbClr val="F2F2F2"/>
          </a:solidFill>
          <a:ln>
            <a:noFill/>
          </a:ln>
        </p:spPr>
      </p:sp>
      <p:sp>
        <p:nvSpPr>
          <p:cNvPr id="42" name="Google Shape;42;p1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3" name="Google Shape;43;p1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4" name="Google Shape;44;p1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6" name="Google Shape;46;p1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7"/>
        <p:cNvGrpSpPr/>
        <p:nvPr/>
      </p:nvGrpSpPr>
      <p:grpSpPr>
        <a:xfrm>
          <a:off x="0" y="0"/>
          <a:ext cx="0" cy="0"/>
          <a:chOff x="0" y="0"/>
          <a:chExt cx="0" cy="0"/>
        </a:xfrm>
      </p:grpSpPr>
      <p:sp>
        <p:nvSpPr>
          <p:cNvPr id="48" name="Google Shape;48;p12"/>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3886200" cy="3503386"/>
          </a:xfrm>
          <a:prstGeom prst="rect">
            <a:avLst/>
          </a:prstGeom>
          <a:solidFill>
            <a:srgbClr val="F2F2F2"/>
          </a:solidFill>
          <a:ln>
            <a:noFill/>
          </a:ln>
        </p:spPr>
      </p:sp>
      <p:sp>
        <p:nvSpPr>
          <p:cNvPr id="51" name="Google Shape;51;p13"/>
          <p:cNvSpPr>
            <a:spLocks noGrp="1"/>
          </p:cNvSpPr>
          <p:nvPr>
            <p:ph type="pic" idx="3"/>
          </p:nvPr>
        </p:nvSpPr>
        <p:spPr>
          <a:xfrm>
            <a:off x="13030200" y="1640114"/>
            <a:ext cx="3886200" cy="3503386"/>
          </a:xfrm>
          <a:prstGeom prst="rect">
            <a:avLst/>
          </a:prstGeom>
          <a:solidFill>
            <a:srgbClr val="F2F2F2"/>
          </a:solidFill>
          <a:ln>
            <a:noFill/>
          </a:ln>
        </p:spPr>
      </p:sp>
      <p:sp>
        <p:nvSpPr>
          <p:cNvPr id="52" name="Google Shape;52;p13"/>
          <p:cNvSpPr>
            <a:spLocks noGrp="1"/>
          </p:cNvSpPr>
          <p:nvPr>
            <p:ph type="pic" idx="4"/>
          </p:nvPr>
        </p:nvSpPr>
        <p:spPr>
          <a:xfrm>
            <a:off x="13030200" y="5143500"/>
            <a:ext cx="3886200" cy="3503386"/>
          </a:xfrm>
          <a:prstGeom prst="rect">
            <a:avLst/>
          </a:prstGeom>
          <a:solidFill>
            <a:srgbClr val="F2F2F2"/>
          </a:solidFill>
          <a:ln>
            <a:noFill/>
          </a:ln>
        </p:spPr>
      </p:sp>
      <p:sp>
        <p:nvSpPr>
          <p:cNvPr id="53" name="Google Shape;53;p13"/>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1"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
          <p:cNvSpPr txBox="1">
            <a:spLocks noGrp="1"/>
          </p:cNvSpPr>
          <p:nvPr>
            <p:ph type="body" idx="1"/>
          </p:nvPr>
        </p:nvSpPr>
        <p:spPr>
          <a:xfrm>
            <a:off x="1371600" y="4057650"/>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91" name="Google Shape;391;p1"/>
          <p:cNvSpPr txBox="1"/>
          <p:nvPr/>
        </p:nvSpPr>
        <p:spPr>
          <a:xfrm>
            <a:off x="1337310" y="5281238"/>
            <a:ext cx="9486900" cy="310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Homes with windows and skylights which harvest natural light can:</a:t>
            </a:r>
            <a:endParaRPr sz="2400">
              <a:solidFill>
                <a:srgbClr val="231F20"/>
              </a:solidFill>
              <a:latin typeface="Franklin Gothic"/>
              <a:ea typeface="Franklin Gothic"/>
              <a:cs typeface="Franklin Gothic"/>
              <a:sym typeface="Franklin Gothic"/>
            </a:endParaRPr>
          </a:p>
          <a:p>
            <a:pPr marL="457200" marR="0" lvl="0" indent="-4572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Reduce energy usage for artificial lighting.</a:t>
            </a:r>
            <a:endParaRPr/>
          </a:p>
          <a:p>
            <a:pPr marL="457200" marR="0" lvl="0" indent="-4572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Warm and brighten interiors.</a:t>
            </a:r>
            <a:endParaRPr/>
          </a:p>
          <a:p>
            <a:pPr marL="457200" marR="0" lvl="0" indent="-4572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Improve indoor air quality (IAQ) by reducing moisture, dust, and pollen.</a:t>
            </a:r>
            <a:endParaRPr/>
          </a:p>
        </p:txBody>
      </p:sp>
      <p:pic>
        <p:nvPicPr>
          <p:cNvPr id="392" name="Google Shape;392;p1"/>
          <p:cNvPicPr preferRelativeResize="0">
            <a:picLocks noGrp="1"/>
          </p:cNvPicPr>
          <p:nvPr>
            <p:ph type="pic" idx="2"/>
          </p:nvPr>
        </p:nvPicPr>
        <p:blipFill rotWithShape="1">
          <a:blip r:embed="rId3">
            <a:alphaModFix/>
          </a:blip>
          <a:srcRect/>
          <a:stretch/>
        </p:blipFill>
        <p:spPr>
          <a:xfrm>
            <a:off x="10998815" y="190500"/>
            <a:ext cx="6057898" cy="10096497"/>
          </a:xfrm>
          <a:prstGeom prst="rect">
            <a:avLst/>
          </a:prstGeom>
          <a:solidFill>
            <a:srgbClr val="F2F2F2"/>
          </a:solidFill>
          <a:ln>
            <a:noFill/>
          </a:ln>
        </p:spPr>
      </p:pic>
      <p:sp>
        <p:nvSpPr>
          <p:cNvPr id="393" name="Google Shape;393;p1"/>
          <p:cNvSpPr/>
          <p:nvPr/>
        </p:nvSpPr>
        <p:spPr>
          <a:xfrm>
            <a:off x="1238021" y="8511138"/>
            <a:ext cx="6824749"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4" name="Google Shape;394;p1"/>
          <p:cNvSpPr/>
          <p:nvPr/>
        </p:nvSpPr>
        <p:spPr>
          <a:xfrm>
            <a:off x="4152479" y="8868487"/>
            <a:ext cx="39594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Daylighting can reduce energy use associated with artificial lighting.  </a:t>
            </a:r>
            <a:endParaRPr/>
          </a:p>
        </p:txBody>
      </p:sp>
      <p:pic>
        <p:nvPicPr>
          <p:cNvPr id="395" name="Google Shape;395;p1"/>
          <p:cNvPicPr preferRelativeResize="0"/>
          <p:nvPr/>
        </p:nvPicPr>
        <p:blipFill>
          <a:blip r:embed="rId4"/>
          <a:srcRect/>
          <a:stretch/>
        </p:blipFill>
        <p:spPr>
          <a:xfrm>
            <a:off x="2818230" y="8595761"/>
            <a:ext cx="882803" cy="1191785"/>
          </a:xfrm>
          <a:prstGeom prst="rect">
            <a:avLst/>
          </a:prstGeom>
          <a:noFill/>
          <a:ln>
            <a:noFill/>
          </a:ln>
        </p:spPr>
      </p:pic>
      <p:pic>
        <p:nvPicPr>
          <p:cNvPr id="396" name="Google Shape;396;p1"/>
          <p:cNvPicPr preferRelativeResize="0"/>
          <p:nvPr/>
        </p:nvPicPr>
        <p:blipFill>
          <a:blip r:embed="rId5"/>
          <a:srcRect/>
          <a:stretch/>
        </p:blipFill>
        <p:spPr>
          <a:xfrm>
            <a:off x="1667301" y="8598951"/>
            <a:ext cx="880533" cy="1188720"/>
          </a:xfrm>
          <a:prstGeom prst="rect">
            <a:avLst/>
          </a:prstGeom>
          <a:noFill/>
          <a:ln>
            <a:noFill/>
          </a:ln>
        </p:spPr>
      </p:pic>
      <p:sp>
        <p:nvSpPr>
          <p:cNvPr id="397" name="Google Shape;397;p1"/>
          <p:cNvSpPr/>
          <p:nvPr/>
        </p:nvSpPr>
        <p:spPr>
          <a:xfrm>
            <a:off x="1072551" y="971235"/>
            <a:ext cx="9144000"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1400">
                <a:solidFill>
                  <a:srgbClr val="000000"/>
                </a:solidFill>
                <a:latin typeface="Libre Franklin Black"/>
                <a:ea typeface="Libre Franklin Black"/>
                <a:cs typeface="Libre Franklin Black"/>
                <a:sym typeface="Libre Franklin Black"/>
              </a:rPr>
              <a:t> </a:t>
            </a:r>
            <a:r>
              <a:rPr lang="en-US" sz="6600">
                <a:solidFill>
                  <a:srgbClr val="000000"/>
                </a:solidFill>
                <a:latin typeface="Libre Franklin Black"/>
                <a:ea typeface="Libre Franklin Black"/>
                <a:cs typeface="Libre Franklin Black"/>
                <a:sym typeface="Libre Franklin Black"/>
              </a:rPr>
              <a:t>NATURAL </a:t>
            </a:r>
            <a:r>
              <a:rPr lang="en-US" sz="6600">
                <a:solidFill>
                  <a:srgbClr val="007934"/>
                </a:solidFill>
                <a:latin typeface="Libre Franklin Black"/>
                <a:ea typeface="Libre Franklin Black"/>
                <a:cs typeface="Libre Franklin Black"/>
                <a:sym typeface="Libre Franklin Black"/>
              </a:rPr>
              <a:t>LIGHT </a:t>
            </a:r>
            <a:r>
              <a:rPr lang="en-US" sz="6600">
                <a:solidFill>
                  <a:srgbClr val="000000"/>
                </a:solidFill>
                <a:latin typeface="Libre Franklin Black"/>
                <a:ea typeface="Libre Franklin Black"/>
                <a:cs typeface="Libre Franklin Black"/>
                <a:sym typeface="Libre Franklin Black"/>
              </a:rPr>
              <a:t>AND DAYLIGHTING </a:t>
            </a:r>
            <a:endParaRPr sz="6600">
              <a:solidFill>
                <a:schemeClr val="dk1"/>
              </a:solidFill>
              <a:latin typeface="Libre Franklin Black"/>
              <a:ea typeface="Libre Franklin Black"/>
              <a:cs typeface="Libre Franklin Black"/>
              <a:sym typeface="Libre Franklin Black"/>
            </a:endParaRPr>
          </a:p>
        </p:txBody>
      </p:sp>
      <p:sp>
        <p:nvSpPr>
          <p:cNvPr id="398" name="Google Shape;398;p1"/>
          <p:cNvSpPr/>
          <p:nvPr/>
        </p:nvSpPr>
        <p:spPr>
          <a:xfrm>
            <a:off x="0" y="4137660"/>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
          <p:cNvSpPr txBox="1">
            <a:spLocks noGrp="1"/>
          </p:cNvSpPr>
          <p:nvPr>
            <p:ph type="body" idx="1"/>
          </p:nvPr>
        </p:nvSpPr>
        <p:spPr>
          <a:xfrm>
            <a:off x="1371600" y="45449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5" name="Google Shape;405;p2"/>
          <p:cNvSpPr txBox="1"/>
          <p:nvPr/>
        </p:nvSpPr>
        <p:spPr>
          <a:xfrm>
            <a:off x="1371600" y="2193777"/>
            <a:ext cx="5243521"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Utilizing natural light can help a home save energy by reducing reliance on artificial lighting.</a:t>
            </a:r>
            <a:endParaRPr/>
          </a:p>
        </p:txBody>
      </p:sp>
      <p:sp>
        <p:nvSpPr>
          <p:cNvPr id="406" name="Google Shape;406;p2"/>
          <p:cNvSpPr txBox="1"/>
          <p:nvPr/>
        </p:nvSpPr>
        <p:spPr>
          <a:xfrm>
            <a:off x="6998096" y="2193777"/>
            <a:ext cx="7264169"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Strategic placement of windows and skylights also can reduce heating and cooling costs by enabling or preventing solar gain.</a:t>
            </a:r>
            <a:endParaRPr/>
          </a:p>
        </p:txBody>
      </p:sp>
      <p:sp>
        <p:nvSpPr>
          <p:cNvPr id="407" name="Google Shape;407;p2"/>
          <p:cNvSpPr txBox="1"/>
          <p:nvPr/>
        </p:nvSpPr>
        <p:spPr>
          <a:xfrm>
            <a:off x="1371600" y="1104366"/>
            <a:ext cx="13933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01</a:t>
            </a:r>
            <a:endParaRPr sz="3600">
              <a:solidFill>
                <a:schemeClr val="dk1"/>
              </a:solidFill>
              <a:latin typeface="Libre Franklin Black"/>
              <a:ea typeface="Libre Franklin Black"/>
              <a:cs typeface="Libre Franklin Black"/>
              <a:sym typeface="Libre Franklin Black"/>
            </a:endParaRPr>
          </a:p>
        </p:txBody>
      </p:sp>
      <p:sp>
        <p:nvSpPr>
          <p:cNvPr id="408" name="Google Shape;408;p2"/>
          <p:cNvSpPr txBox="1"/>
          <p:nvPr/>
        </p:nvSpPr>
        <p:spPr>
          <a:xfrm>
            <a:off x="6998096" y="1083210"/>
            <a:ext cx="13933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02</a:t>
            </a:r>
            <a:endParaRPr sz="3600">
              <a:solidFill>
                <a:schemeClr val="dk1"/>
              </a:solidFill>
              <a:latin typeface="Libre Franklin Black"/>
              <a:ea typeface="Libre Franklin Black"/>
              <a:cs typeface="Libre Franklin Black"/>
              <a:sym typeface="Libre Franklin Black"/>
            </a:endParaRPr>
          </a:p>
        </p:txBody>
      </p:sp>
      <p:sp>
        <p:nvSpPr>
          <p:cNvPr id="409" name="Google Shape;409;p2"/>
          <p:cNvSpPr/>
          <p:nvPr/>
        </p:nvSpPr>
        <p:spPr>
          <a:xfrm>
            <a:off x="1563400" y="1784515"/>
            <a:ext cx="1161143" cy="0"/>
          </a:xfrm>
          <a:custGeom>
            <a:avLst/>
            <a:gdLst/>
            <a:ahLst/>
            <a:cxnLst/>
            <a:rect l="l" t="t" r="r" b="b"/>
            <a:pathLst>
              <a:path w="1161143" h="120000" extrusionOk="0">
                <a:moveTo>
                  <a:pt x="0" y="0"/>
                </a:moveTo>
                <a:lnTo>
                  <a:pt x="1161143" y="0"/>
                </a:lnTo>
              </a:path>
            </a:pathLst>
          </a:custGeom>
          <a:noFill/>
          <a:ln w="381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10" name="Google Shape;410;p2"/>
          <p:cNvSpPr/>
          <p:nvPr/>
        </p:nvSpPr>
        <p:spPr>
          <a:xfrm>
            <a:off x="7114209" y="1763359"/>
            <a:ext cx="1161143" cy="0"/>
          </a:xfrm>
          <a:custGeom>
            <a:avLst/>
            <a:gdLst/>
            <a:ahLst/>
            <a:cxnLst/>
            <a:rect l="l" t="t" r="r" b="b"/>
            <a:pathLst>
              <a:path w="1161143" h="120000" extrusionOk="0">
                <a:moveTo>
                  <a:pt x="0" y="0"/>
                </a:moveTo>
                <a:lnTo>
                  <a:pt x="1161143" y="0"/>
                </a:lnTo>
              </a:path>
            </a:pathLst>
          </a:custGeom>
          <a:noFill/>
          <a:ln w="381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11" name="Google Shape;411;p2"/>
          <p:cNvPicPr preferRelativeResize="0">
            <a:picLocks noGrp="1"/>
          </p:cNvPicPr>
          <p:nvPr>
            <p:ph type="pic" idx="2"/>
          </p:nvPr>
        </p:nvPicPr>
        <p:blipFill rotWithShape="1">
          <a:blip r:embed="rId3">
            <a:alphaModFix/>
          </a:blip>
          <a:srcRect t="12096" b="12095"/>
          <a:stretch/>
        </p:blipFill>
        <p:spPr>
          <a:xfrm>
            <a:off x="7053092" y="4934857"/>
            <a:ext cx="9412049" cy="5352143"/>
          </a:xfrm>
          <a:prstGeom prst="rect">
            <a:avLst/>
          </a:prstGeom>
          <a:solidFill>
            <a:srgbClr val="F2F2F2"/>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
          <p:cNvSpPr txBox="1">
            <a:spLocks noGrp="1"/>
          </p:cNvSpPr>
          <p:nvPr>
            <p:ph type="body" idx="1"/>
          </p:nvPr>
        </p:nvSpPr>
        <p:spPr>
          <a:xfrm>
            <a:off x="1371600" y="45449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8" name="Google Shape;418;p3"/>
          <p:cNvSpPr txBox="1"/>
          <p:nvPr/>
        </p:nvSpPr>
        <p:spPr>
          <a:xfrm>
            <a:off x="9535887" y="1335717"/>
            <a:ext cx="8000406" cy="618630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Careful placement of windows allows sunlight to provide free lighting while protecting from glare and overheating.</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Windows on the north and south side let in natural light, and it is easy to control glare and heat on these facades. Controlling heat and glare is trickier on east- and west-facing windows.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Overhangs, fixed shades, louvers, and screens can help control unwanted glare and heat. Coatings such as “low-e” films also can help control solar heat gain.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Solar tubes and skylights can help bring daylight into rooms, even interior spaces with no windows.</a:t>
            </a:r>
            <a:endParaRPr/>
          </a:p>
        </p:txBody>
      </p:sp>
      <p:pic>
        <p:nvPicPr>
          <p:cNvPr id="419" name="Google Shape;419;p3"/>
          <p:cNvPicPr preferRelativeResize="0">
            <a:picLocks noGrp="1"/>
          </p:cNvPicPr>
          <p:nvPr>
            <p:ph type="pic" idx="2"/>
          </p:nvPr>
        </p:nvPicPr>
        <p:blipFill rotWithShape="1">
          <a:blip r:embed="rId3">
            <a:alphaModFix/>
          </a:blip>
          <a:srcRect l="5473" r="7302"/>
          <a:stretch/>
        </p:blipFill>
        <p:spPr>
          <a:xfrm>
            <a:off x="751708" y="172853"/>
            <a:ext cx="8000406" cy="5352143"/>
          </a:xfrm>
          <a:prstGeom prst="rect">
            <a:avLst/>
          </a:prstGeom>
          <a:solidFill>
            <a:srgbClr val="F2F2F2"/>
          </a:solidFill>
          <a:ln>
            <a:noFill/>
          </a:ln>
        </p:spPr>
      </p:pic>
      <p:sp>
        <p:nvSpPr>
          <p:cNvPr id="420" name="Google Shape;420;p3"/>
          <p:cNvSpPr/>
          <p:nvPr/>
        </p:nvSpPr>
        <p:spPr>
          <a:xfrm>
            <a:off x="9934471" y="8429279"/>
            <a:ext cx="6824749"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21" name="Google Shape;421;p3"/>
          <p:cNvSpPr/>
          <p:nvPr/>
        </p:nvSpPr>
        <p:spPr>
          <a:xfrm>
            <a:off x="11875325" y="8632253"/>
            <a:ext cx="410620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Utilizing natural light can help a home save energy by reducing reliance on artificial lighting.</a:t>
            </a:r>
            <a:endParaRPr/>
          </a:p>
        </p:txBody>
      </p:sp>
      <p:pic>
        <p:nvPicPr>
          <p:cNvPr id="422" name="Google Shape;422;p3"/>
          <p:cNvPicPr preferRelativeResize="0"/>
          <p:nvPr/>
        </p:nvPicPr>
        <p:blipFill rotWithShape="1">
          <a:blip r:embed="rId4">
            <a:alphaModFix/>
          </a:blip>
          <a:srcRect/>
          <a:stretch/>
        </p:blipFill>
        <p:spPr>
          <a:xfrm>
            <a:off x="10252549" y="8517092"/>
            <a:ext cx="1102938" cy="118872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389</Words>
  <Application>Microsoft Office PowerPoint</Application>
  <PresentationFormat>Custom</PresentationFormat>
  <Paragraphs>29</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Arial</vt:lpstr>
      <vt:lpstr>Noto Sans Symbols</vt:lpstr>
      <vt:lpstr>Lato</vt:lpstr>
      <vt:lpstr>Franklin Gothic</vt:lpstr>
      <vt:lpstr>Libre Franklin Black</vt:lpstr>
      <vt:lpstr>Libre Franklin</vt:lpstr>
      <vt:lpstr>Lato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2022-04-29T21:30:16Z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