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4" d="100"/>
          <a:sy n="34" d="100"/>
        </p:scale>
        <p:origin x="1506" y="21"/>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Kick-out flashing, or diverters, should be installed at the eaves of all roof-wall intersections. This flashing diverts rainwater runoff into gutters and protects walls from water intrusion. Diverters consist of prefabricated seamless, molded plastic pieces or metal with welded seams.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big storm events, rainwater often can overflow the gutter and stream down the walls. Diverters can help direct water into the gutters, but they must be right sized and integrated with the water-resistant barrier, or </a:t>
            </a:r>
            <a:r>
              <a:rPr lang="en-US" dirty="0" err="1"/>
              <a:t>housewrap</a:t>
            </a:r>
            <a:r>
              <a:rPr lang="en-US" dirty="0"/>
              <a:t>. Otherwise, they can allow water inside wall cavities.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Kick-out flashing directs rainwater into rain gutters where it can be carried away from the structure. Kick-out flashing, also called diverters, can be fabricated on site using sheet metal, but these can be undersized and may have unsealed seams that allow leakage. A better option is prefabricated kick-out flashings that are available as seamless, molded plastic pieces or metal with welded seams.</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03/05/2022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5" Type="http://schemas.microsoft.com/office/2007/relationships/hdphoto" Target="../media/hdphoto3.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739843"/>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808036"/>
            <a:ext cx="7690104" cy="3287054"/>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Kick-out flashing (diverters):</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Should be installed where the eave intersects the wall at all roof-wall intersections.</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Diverts rainwater runoff into gutters.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Consists of prefabricated seamless, molded plastic pieces or metal with welded seams.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10762488" y="4554457"/>
            <a:ext cx="6356429" cy="4072087"/>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371600" y="8292477"/>
            <a:ext cx="1470992"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6FB255-520D-432F-B2B8-BE5838389013}"/>
              </a:ext>
            </a:extLst>
          </p:cNvPr>
          <p:cNvSpPr/>
          <p:nvPr/>
        </p:nvSpPr>
        <p:spPr>
          <a:xfrm>
            <a:off x="0" y="3739843"/>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2" y="568116"/>
            <a:ext cx="17237097"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ROOFING: </a:t>
            </a:r>
            <a:r>
              <a:rPr lang="en-US" sz="6600" dirty="0">
                <a:solidFill>
                  <a:srgbClr val="00853D"/>
                </a:solidFill>
                <a:latin typeface="Franklin Gothic Heavy" panose="020B0903020102020204" pitchFamily="34" charset="0"/>
              </a:rPr>
              <a:t>KICK-OUT FLASHING </a:t>
            </a:r>
            <a:r>
              <a:rPr lang="en-US" sz="6600" dirty="0">
                <a:latin typeface="Franklin Gothic Heavy" panose="020B0903020102020204" pitchFamily="34" charset="0"/>
              </a:rPr>
              <a:t>(DIVERTERS) AT ROOF-WALL INTERSECTIONS</a:t>
            </a: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673298" y="8362739"/>
            <a:ext cx="876019" cy="1182626"/>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4812791" y="7141124"/>
            <a:ext cx="12844273" cy="2478364"/>
          </a:xfrm>
          <a:prstGeom prst="rect">
            <a:avLst/>
          </a:prstGeom>
          <a:noFill/>
        </p:spPr>
        <p:txBody>
          <a:bodyPr wrap="square" numCol="2" spcCol="548640" rtlCol="0">
            <a:no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 big storm events, rainwater often can overflow the gutter and stream down the walls.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Diverters can help direct water into the gutters, but undersized diverters can allow water inside wall cavities.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Diverters must be right sized and integrated with the water-resistant barrier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housewrap</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a:t>
            </a:r>
            <a:endParaRPr lang="en-US" sz="2400" dirty="0"/>
          </a:p>
        </p:txBody>
      </p:sp>
      <p:sp>
        <p:nvSpPr>
          <p:cNvPr id="8" name="Freeform 7"/>
          <p:cNvSpPr/>
          <p:nvPr/>
        </p:nvSpPr>
        <p:spPr>
          <a:xfrm flipH="1">
            <a:off x="4108704"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t="27630" b="27630"/>
          <a:stretch/>
        </p:blipFill>
        <p:spPr>
          <a:xfrm>
            <a:off x="0" y="190500"/>
            <a:ext cx="18288000" cy="6135144"/>
          </a:xfr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1" y="2193777"/>
            <a:ext cx="4389120" cy="2239652"/>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Kick-out flashing directs rainwater into rain gutters where it can be carried away from the structure. </a:t>
            </a:r>
            <a:endParaRPr lang="en-US" sz="2400" dirty="0"/>
          </a:p>
        </p:txBody>
      </p:sp>
      <p:sp>
        <p:nvSpPr>
          <p:cNvPr id="35" name="TextBox 34"/>
          <p:cNvSpPr txBox="1"/>
          <p:nvPr/>
        </p:nvSpPr>
        <p:spPr>
          <a:xfrm>
            <a:off x="6769496" y="2193777"/>
            <a:ext cx="5389847" cy="230832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Diverters can be fabricated on site using sheet metal, but these can be undersized and may have unsealed seams that allow leakage. </a:t>
            </a:r>
            <a:endParaRPr lang="en-US" sz="2400" dirty="0"/>
          </a:p>
        </p:txBody>
      </p:sp>
      <p:sp>
        <p:nvSpPr>
          <p:cNvPr id="36" name="TextBox 35"/>
          <p:cNvSpPr txBox="1"/>
          <p:nvPr/>
        </p:nvSpPr>
        <p:spPr>
          <a:xfrm>
            <a:off x="12951158" y="2193776"/>
            <a:ext cx="4499626" cy="2239652"/>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Prefabricated kick-out flashings are available as seamless, molded plastic pieces or metal with welded seams.</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6769496" y="10832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2951158" y="1117028"/>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6885609" y="17633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3067271" y="179717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6885609" y="5652566"/>
            <a:ext cx="6912040" cy="4634434"/>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2850</TotalTime>
  <Words>336</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Lato</vt:lpstr>
      <vt:lpstr>Calibri</vt:lpstr>
      <vt:lpstr>Wingdings</vt:lpstr>
      <vt:lpstr>Franklin Gothic Demi</vt:lpstr>
      <vt:lpstr>Lato Black</vt:lpstr>
      <vt:lpstr>Franklin Gothic Heavy</vt:lpstr>
      <vt:lpstr>Franklin Gothic Book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321</cp:revision>
  <dcterms:created xsi:type="dcterms:W3CDTF">2017-04-03T13:46:27Z</dcterms:created>
  <dcterms:modified xsi:type="dcterms:W3CDTF">2022-05-04T05:28:57Z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