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
  </p:notesMasterIdLst>
  <p:sldIdLst>
    <p:sldId id="258" r:id="rId2"/>
    <p:sldId id="280" r:id="rId3"/>
    <p:sldId id="367"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Book" panose="020B0503020102020204" pitchFamily="34" charset="0"/>
      <p:regular r:id="rId10"/>
      <p:italic r:id="rId11"/>
    </p:embeddedFont>
    <p:embeddedFont>
      <p:font typeface="Franklin Gothic Demi" panose="020B0703020102020204" pitchFamily="34" charset="0"/>
      <p:regular r:id="rId12"/>
      <p:italic r:id="rId13"/>
    </p:embeddedFont>
    <p:embeddedFont>
      <p:font typeface="Franklin Gothic Heavy" panose="020B0903020102020204" pitchFamily="34" charset="0"/>
      <p:regular r:id="rId14"/>
      <p:italic r:id="rId15"/>
    </p:embeddedFont>
    <p:embeddedFont>
      <p:font typeface="Lato" panose="020F0502020204030203" pitchFamily="34" charset="0"/>
      <p:regular r:id="rId16"/>
      <p:bold r:id="rId17"/>
      <p:italic r:id="rId18"/>
      <p:boldItalic r:id="rId19"/>
    </p:embeddedFont>
    <p:embeddedFont>
      <p:font typeface="Lato Black" panose="020F0502020204030203" pitchFamily="34" charset="0"/>
      <p:bold r:id="rId20"/>
      <p:boldItalic r:id="rId21"/>
    </p:embeddedFont>
  </p:embeddedFontLst>
  <p:custDataLst>
    <p:tags r:id="rId22"/>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 userDrawn="1">
          <p15:clr>
            <a:srgbClr val="A4A3A4"/>
          </p15:clr>
        </p15:guide>
        <p15:guide id="2" pos="5760" userDrawn="1">
          <p15:clr>
            <a:srgbClr val="A4A3A4"/>
          </p15:clr>
        </p15:guide>
        <p15:guide id="3" orient="horz" pos="3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515B65"/>
    <a:srgbClr val="00853D"/>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4" autoAdjust="0"/>
    <p:restoredTop sz="75259" autoAdjust="0"/>
  </p:normalViewPr>
  <p:slideViewPr>
    <p:cSldViewPr snapToGrid="0">
      <p:cViewPr varScale="1">
        <p:scale>
          <a:sx n="34" d="100"/>
          <a:sy n="34" d="100"/>
        </p:scale>
        <p:origin x="1506" y="21"/>
      </p:cViewPr>
      <p:guideLst>
        <p:guide orient="horz" pos="120"/>
        <p:guide pos="5760"/>
        <p:guide orient="horz" pos="3340"/>
      </p:guideLst>
    </p:cSldViewPr>
  </p:slideViewPr>
  <p:notesTextViewPr>
    <p:cViewPr>
      <p:scale>
        <a:sx n="1" d="1"/>
        <a:sy n="1" d="1"/>
      </p:scale>
      <p:origin x="0" y="0"/>
    </p:cViewPr>
  </p:notesTextViewPr>
  <p:sorterViewPr>
    <p:cViewPr>
      <p:scale>
        <a:sx n="100" d="100"/>
        <a:sy n="100" d="100"/>
      </p:scale>
      <p:origin x="0" y="-8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viewProps" Target="viewProps.xml"/><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presProps" Target="pres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772D4-0942-46BC-B4FD-30CBBA19879A}" type="datetimeFigureOut">
              <a:rPr lang="en-US" smtClean="0"/>
              <a:t>4/28/2022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85D2-0598-4C46-8D39-3E4A20E5256C}" type="slidenum">
              <a:rPr lang="en-US" smtClean="0"/>
              <a:t>‹#›</a:t>
            </a:fld>
            <a:endParaRPr lang="en-US"/>
          </a:p>
        </p:txBody>
      </p:sp>
    </p:spTree>
    <p:extLst>
      <p:ext uri="{BB962C8B-B14F-4D97-AF65-F5344CB8AC3E}">
        <p14:creationId xmlns:p14="http://schemas.microsoft.com/office/powerpoint/2010/main" val="3608524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fixtures run cold for a long time before the hot water finally arrives. For example, every 60 seconds of shower run-time amounts to about three gallons of water that is wasted. This is happening multiple times every day in many places, so it adds up. </a:t>
            </a:r>
          </a:p>
        </p:txBody>
      </p:sp>
      <p:sp>
        <p:nvSpPr>
          <p:cNvPr id="4" name="Slide Number Placeholder 3"/>
          <p:cNvSpPr>
            <a:spLocks noGrp="1"/>
          </p:cNvSpPr>
          <p:nvPr>
            <p:ph type="sldNum" sz="quarter" idx="10"/>
          </p:nvPr>
        </p:nvSpPr>
        <p:spPr/>
        <p:txBody>
          <a:bodyPr/>
          <a:lstStyle/>
          <a:p>
            <a:fld id="{2A8A85D2-0598-4C46-8D39-3E4A20E5256C}" type="slidenum">
              <a:rPr lang="en-US" smtClean="0"/>
              <a:t>1</a:t>
            </a:fld>
            <a:endParaRPr lang="en-US"/>
          </a:p>
        </p:txBody>
      </p:sp>
    </p:spTree>
    <p:extLst>
      <p:ext uri="{BB962C8B-B14F-4D97-AF65-F5344CB8AC3E}">
        <p14:creationId xmlns:p14="http://schemas.microsoft.com/office/powerpoint/2010/main" val="72212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Efficient hot water distribution addresses the issue of wasted cold water. Homes designed now should have plumbing layouts that deliver hot water much more efficiently. </a:t>
            </a:r>
            <a:r>
              <a:rPr lang="en-US" dirty="0" err="1"/>
              <a:t>DOE’s</a:t>
            </a:r>
            <a:r>
              <a:rPr lang="en-US" dirty="0"/>
              <a:t> Zero Energy Ready Home program requires that no more than 0.6 gallons of hot water be discharged from the fixture farthest from the water heater before hot water arrives at the tap.</a:t>
            </a:r>
          </a:p>
        </p:txBody>
      </p:sp>
      <p:sp>
        <p:nvSpPr>
          <p:cNvPr id="4" name="Slide Number Placeholder 3"/>
          <p:cNvSpPr>
            <a:spLocks noGrp="1"/>
          </p:cNvSpPr>
          <p:nvPr>
            <p:ph type="sldNum" sz="quarter" idx="10"/>
          </p:nvPr>
        </p:nvSpPr>
        <p:spPr/>
        <p:txBody>
          <a:bodyPr/>
          <a:lstStyle/>
          <a:p>
            <a:fld id="{2A8A85D2-0598-4C46-8D39-3E4A20E5256C}" type="slidenum">
              <a:rPr lang="en-US" smtClean="0"/>
              <a:t>2</a:t>
            </a:fld>
            <a:endParaRPr lang="en-US"/>
          </a:p>
        </p:txBody>
      </p:sp>
    </p:spTree>
    <p:extLst>
      <p:ext uri="{BB962C8B-B14F-4D97-AF65-F5344CB8AC3E}">
        <p14:creationId xmlns:p14="http://schemas.microsoft.com/office/powerpoint/2010/main" val="425871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On-demand hot water systems distribute water more efficiently and provide hot water with no wait time. Each year in one home, that translates to thousands of gallons of water being saved along with money saved on water bills. </a:t>
            </a:r>
          </a:p>
        </p:txBody>
      </p:sp>
      <p:sp>
        <p:nvSpPr>
          <p:cNvPr id="4" name="Slide Number Placeholder 3"/>
          <p:cNvSpPr>
            <a:spLocks noGrp="1"/>
          </p:cNvSpPr>
          <p:nvPr>
            <p:ph type="sldNum" sz="quarter" idx="10"/>
          </p:nvPr>
        </p:nvSpPr>
        <p:spPr/>
        <p:txBody>
          <a:bodyPr/>
          <a:lstStyle/>
          <a:p>
            <a:fld id="{2A8A85D2-0598-4C46-8D39-3E4A20E5256C}" type="slidenum">
              <a:rPr lang="en-US" smtClean="0"/>
              <a:t>3</a:t>
            </a:fld>
            <a:endParaRPr lang="en-US"/>
          </a:p>
        </p:txBody>
      </p:sp>
    </p:spTree>
    <p:extLst>
      <p:ext uri="{BB962C8B-B14F-4D97-AF65-F5344CB8AC3E}">
        <p14:creationId xmlns:p14="http://schemas.microsoft.com/office/powerpoint/2010/main" val="269878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7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
        <p:nvSpPr>
          <p:cNvPr id="9" name="Picture Placeholder 8"/>
          <p:cNvSpPr>
            <a:spLocks noGrp="1"/>
          </p:cNvSpPr>
          <p:nvPr>
            <p:ph type="pic" sz="quarter" idx="12"/>
          </p:nvPr>
        </p:nvSpPr>
        <p:spPr>
          <a:xfrm>
            <a:off x="4634754" y="5201957"/>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3"/>
          </p:nvPr>
        </p:nvSpPr>
        <p:spPr>
          <a:xfrm>
            <a:off x="11068050" y="3771900"/>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4"/>
          </p:nvPr>
        </p:nvSpPr>
        <p:spPr>
          <a:xfrm>
            <a:off x="11068050" y="663201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77114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371600" y="7512050"/>
            <a:ext cx="6006230"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27625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81199" y="2656114"/>
            <a:ext cx="6611257" cy="4233636"/>
          </a:xfrm>
          <a:custGeom>
            <a:avLst/>
            <a:gdLst>
              <a:gd name="connsiteX0" fmla="*/ 0 w 5829300"/>
              <a:gd name="connsiteY0" fmla="*/ 0 h 3594100"/>
              <a:gd name="connsiteX1" fmla="*/ 5829300 w 5829300"/>
              <a:gd name="connsiteY1" fmla="*/ 0 h 3594100"/>
              <a:gd name="connsiteX2" fmla="*/ 5829300 w 5829300"/>
              <a:gd name="connsiteY2" fmla="*/ 3594100 h 3594100"/>
              <a:gd name="connsiteX3" fmla="*/ 0 w 5829300"/>
              <a:gd name="connsiteY3" fmla="*/ 3594100 h 3594100"/>
            </a:gdLst>
            <a:ahLst/>
            <a:cxnLst>
              <a:cxn ang="0">
                <a:pos x="connsiteX0" y="connsiteY0"/>
              </a:cxn>
              <a:cxn ang="0">
                <a:pos x="connsiteX1" y="connsiteY1"/>
              </a:cxn>
              <a:cxn ang="0">
                <a:pos x="connsiteX2" y="connsiteY2"/>
              </a:cxn>
              <a:cxn ang="0">
                <a:pos x="connsiteX3" y="connsiteY3"/>
              </a:cxn>
            </a:cxnLst>
            <a:rect l="l" t="t" r="r" b="b"/>
            <a:pathLst>
              <a:path w="5829300" h="3594100">
                <a:moveTo>
                  <a:pt x="0" y="0"/>
                </a:moveTo>
                <a:lnTo>
                  <a:pt x="5829300" y="0"/>
                </a:lnTo>
                <a:lnTo>
                  <a:pt x="5829300" y="3594100"/>
                </a:lnTo>
                <a:lnTo>
                  <a:pt x="0" y="3594100"/>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Rectangle 1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45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12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158513" y="0"/>
            <a:ext cx="9129486" cy="10287000"/>
          </a:xfrm>
          <a:custGeom>
            <a:avLst/>
            <a:gdLst>
              <a:gd name="connsiteX0" fmla="*/ 0 w 9129486"/>
              <a:gd name="connsiteY0" fmla="*/ 0 h 10287000"/>
              <a:gd name="connsiteX1" fmla="*/ 9129486 w 9129486"/>
              <a:gd name="connsiteY1" fmla="*/ 0 h 10287000"/>
              <a:gd name="connsiteX2" fmla="*/ 9129486 w 9129486"/>
              <a:gd name="connsiteY2" fmla="*/ 10287000 h 10287000"/>
              <a:gd name="connsiteX3" fmla="*/ 0 w 9129486"/>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29486" h="10287000">
                <a:moveTo>
                  <a:pt x="0" y="0"/>
                </a:moveTo>
                <a:lnTo>
                  <a:pt x="9129486" y="0"/>
                </a:lnTo>
                <a:lnTo>
                  <a:pt x="9129486" y="10287000"/>
                </a:lnTo>
                <a:lnTo>
                  <a:pt x="0" y="10287000"/>
                </a:lnTo>
                <a:close/>
              </a:path>
            </a:pathLst>
          </a:custGeom>
          <a:solidFill>
            <a:schemeClr val="bg1">
              <a:lumMod val="95000"/>
              <a:alpha val="76000"/>
            </a:schemeClr>
          </a:solidFill>
        </p:spPr>
        <p:txBody>
          <a:bodyPr wrap="square">
            <a:noAutofit/>
          </a:bodyPr>
          <a:lstStyle/>
          <a:p>
            <a:endParaRPr lang="en-GB"/>
          </a:p>
        </p:txBody>
      </p:sp>
      <p:sp>
        <p:nvSpPr>
          <p:cNvPr id="16" name="Chart Placeholder 5"/>
          <p:cNvSpPr>
            <a:spLocks noGrp="1"/>
          </p:cNvSpPr>
          <p:nvPr>
            <p:ph type="chart" sz="quarter" idx="13"/>
          </p:nvPr>
        </p:nvSpPr>
        <p:spPr>
          <a:xfrm>
            <a:off x="2525485" y="2757714"/>
            <a:ext cx="6255658" cy="5863771"/>
          </a:xfrm>
        </p:spPr>
        <p:txBody>
          <a:bodyPr/>
          <a:lstStyle/>
          <a:p>
            <a:endParaRPr lang="en-GB"/>
          </a:p>
        </p:txBody>
      </p:sp>
    </p:spTree>
    <p:extLst>
      <p:ext uri="{BB962C8B-B14F-4D97-AF65-F5344CB8AC3E}">
        <p14:creationId xmlns:p14="http://schemas.microsoft.com/office/powerpoint/2010/main" val="306196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137160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58952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3807441" y="2452916"/>
            <a:ext cx="3108959" cy="2924629"/>
          </a:xfrm>
          <a:custGeom>
            <a:avLst/>
            <a:gdLst>
              <a:gd name="connsiteX0" fmla="*/ 0 w 3108959"/>
              <a:gd name="connsiteY0" fmla="*/ 0 h 2924629"/>
              <a:gd name="connsiteX1" fmla="*/ 3108959 w 3108959"/>
              <a:gd name="connsiteY1" fmla="*/ 0 h 2924629"/>
              <a:gd name="connsiteX2" fmla="*/ 3108959 w 3108959"/>
              <a:gd name="connsiteY2" fmla="*/ 2924629 h 2924629"/>
              <a:gd name="connsiteX3" fmla="*/ 0 w 3108959"/>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59" h="2924629">
                <a:moveTo>
                  <a:pt x="0" y="0"/>
                </a:moveTo>
                <a:lnTo>
                  <a:pt x="3108959" y="0"/>
                </a:lnTo>
                <a:lnTo>
                  <a:pt x="3108959" y="2924629"/>
                </a:lnTo>
                <a:lnTo>
                  <a:pt x="0" y="292462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9359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337383" y="2936352"/>
            <a:ext cx="3621309" cy="3609589"/>
          </a:xfrm>
          <a:custGeom>
            <a:avLst/>
            <a:gdLst>
              <a:gd name="connsiteX0" fmla="*/ 0 w 3621309"/>
              <a:gd name="connsiteY0" fmla="*/ 0 h 3609589"/>
              <a:gd name="connsiteX1" fmla="*/ 3621309 w 3621309"/>
              <a:gd name="connsiteY1" fmla="*/ 0 h 3609589"/>
              <a:gd name="connsiteX2" fmla="*/ 3621309 w 3621309"/>
              <a:gd name="connsiteY2" fmla="*/ 3609589 h 3609589"/>
              <a:gd name="connsiteX3" fmla="*/ 0 w 3621309"/>
              <a:gd name="connsiteY3" fmla="*/ 3609589 h 3609589"/>
            </a:gdLst>
            <a:ahLst/>
            <a:cxnLst>
              <a:cxn ang="0">
                <a:pos x="connsiteX0" y="connsiteY0"/>
              </a:cxn>
              <a:cxn ang="0">
                <a:pos x="connsiteX1" y="connsiteY1"/>
              </a:cxn>
              <a:cxn ang="0">
                <a:pos x="connsiteX2" y="connsiteY2"/>
              </a:cxn>
              <a:cxn ang="0">
                <a:pos x="connsiteX3" y="connsiteY3"/>
              </a:cxn>
            </a:cxnLst>
            <a:rect l="l" t="t" r="r" b="b"/>
            <a:pathLst>
              <a:path w="3621309" h="3609589">
                <a:moveTo>
                  <a:pt x="0" y="0"/>
                </a:moveTo>
                <a:lnTo>
                  <a:pt x="3621309" y="0"/>
                </a:lnTo>
                <a:lnTo>
                  <a:pt x="3621309" y="3609589"/>
                </a:lnTo>
                <a:lnTo>
                  <a:pt x="0" y="360958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27021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4310743" y="3381828"/>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997372"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84000"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069758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4889500" y="2353608"/>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99531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20849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34754" y="1620745"/>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0" name="Picture Placeholder 9"/>
          <p:cNvSpPr>
            <a:spLocks noGrp="1"/>
          </p:cNvSpPr>
          <p:nvPr>
            <p:ph type="pic" sz="quarter" idx="11"/>
          </p:nvPr>
        </p:nvSpPr>
        <p:spPr>
          <a:xfrm>
            <a:off x="4634754" y="4480859"/>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2"/>
          </p:nvPr>
        </p:nvSpPr>
        <p:spPr>
          <a:xfrm>
            <a:off x="11068050" y="3050802"/>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6948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452434" y="257501"/>
            <a:ext cx="6699705" cy="10029499"/>
          </a:xfrm>
          <a:custGeom>
            <a:avLst/>
            <a:gdLst>
              <a:gd name="connsiteX0" fmla="*/ 0 w 6699705"/>
              <a:gd name="connsiteY0" fmla="*/ 0 h 10029499"/>
              <a:gd name="connsiteX1" fmla="*/ 6699705 w 6699705"/>
              <a:gd name="connsiteY1" fmla="*/ 0 h 10029499"/>
              <a:gd name="connsiteX2" fmla="*/ 6699705 w 6699705"/>
              <a:gd name="connsiteY2" fmla="*/ 10029499 h 10029499"/>
              <a:gd name="connsiteX3" fmla="*/ 0 w 6699705"/>
              <a:gd name="connsiteY3" fmla="*/ 10029499 h 10029499"/>
            </a:gdLst>
            <a:ahLst/>
            <a:cxnLst>
              <a:cxn ang="0">
                <a:pos x="connsiteX0" y="connsiteY0"/>
              </a:cxn>
              <a:cxn ang="0">
                <a:pos x="connsiteX1" y="connsiteY1"/>
              </a:cxn>
              <a:cxn ang="0">
                <a:pos x="connsiteX2" y="connsiteY2"/>
              </a:cxn>
              <a:cxn ang="0">
                <a:pos x="connsiteX3" y="connsiteY3"/>
              </a:cxn>
            </a:cxnLst>
            <a:rect l="l" t="t" r="r" b="b"/>
            <a:pathLst>
              <a:path w="6699705" h="10029499">
                <a:moveTo>
                  <a:pt x="0" y="0"/>
                </a:moveTo>
                <a:lnTo>
                  <a:pt x="6699705" y="0"/>
                </a:lnTo>
                <a:lnTo>
                  <a:pt x="6699705" y="10029499"/>
                </a:lnTo>
                <a:lnTo>
                  <a:pt x="0" y="10029499"/>
                </a:lnTo>
                <a:close/>
              </a:path>
            </a:pathLst>
          </a:custGeom>
        </p:spPr>
        <p:txBody>
          <a:bodyPr wrap="square">
            <a:noAutofit/>
          </a:bodyPr>
          <a:lstStyle/>
          <a:p>
            <a:endParaRPr lang="en-GB"/>
          </a:p>
        </p:txBody>
      </p:sp>
    </p:spTree>
    <p:extLst>
      <p:ext uri="{BB962C8B-B14F-4D97-AF65-F5344CB8AC3E}">
        <p14:creationId xmlns:p14="http://schemas.microsoft.com/office/powerpoint/2010/main" val="306735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3"/>
          </p:nvPr>
        </p:nvSpPr>
        <p:spPr>
          <a:xfrm>
            <a:off x="12776200" y="2997199"/>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4316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1371600"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42220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70725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99229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839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6162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114667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143171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23" name="Rectangle 22"/>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7434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1943100"/>
            <a:ext cx="15544800" cy="5384800"/>
          </a:xfrm>
          <a:custGeom>
            <a:avLst/>
            <a:gdLst>
              <a:gd name="connsiteX0" fmla="*/ 0 w 15544800"/>
              <a:gd name="connsiteY0" fmla="*/ 0 h 5384800"/>
              <a:gd name="connsiteX1" fmla="*/ 15544800 w 15544800"/>
              <a:gd name="connsiteY1" fmla="*/ 0 h 5384800"/>
              <a:gd name="connsiteX2" fmla="*/ 15544800 w 15544800"/>
              <a:gd name="connsiteY2" fmla="*/ 5384800 h 5384800"/>
              <a:gd name="connsiteX3" fmla="*/ 0 w 15544800"/>
              <a:gd name="connsiteY3" fmla="*/ 5384800 h 5384800"/>
            </a:gdLst>
            <a:ahLst/>
            <a:cxnLst>
              <a:cxn ang="0">
                <a:pos x="connsiteX0" y="connsiteY0"/>
              </a:cxn>
              <a:cxn ang="0">
                <a:pos x="connsiteX1" y="connsiteY1"/>
              </a:cxn>
              <a:cxn ang="0">
                <a:pos x="connsiteX2" y="connsiteY2"/>
              </a:cxn>
              <a:cxn ang="0">
                <a:pos x="connsiteX3" y="connsiteY3"/>
              </a:cxn>
            </a:cxnLst>
            <a:rect l="l" t="t" r="r" b="b"/>
            <a:pathLst>
              <a:path w="15544800" h="5384800">
                <a:moveTo>
                  <a:pt x="0" y="0"/>
                </a:moveTo>
                <a:lnTo>
                  <a:pt x="15544800" y="0"/>
                </a:lnTo>
                <a:lnTo>
                  <a:pt x="15544800" y="5384800"/>
                </a:lnTo>
                <a:lnTo>
                  <a:pt x="0" y="538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085181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939789" y="2959099"/>
            <a:ext cx="4864100" cy="4559300"/>
          </a:xfrm>
          <a:custGeom>
            <a:avLst/>
            <a:gdLst>
              <a:gd name="connsiteX0" fmla="*/ 0 w 4864100"/>
              <a:gd name="connsiteY0" fmla="*/ 0 h 4559300"/>
              <a:gd name="connsiteX1" fmla="*/ 4864100 w 4864100"/>
              <a:gd name="connsiteY1" fmla="*/ 0 h 4559300"/>
              <a:gd name="connsiteX2" fmla="*/ 4864100 w 4864100"/>
              <a:gd name="connsiteY2" fmla="*/ 4559300 h 4559300"/>
              <a:gd name="connsiteX3" fmla="*/ 0 w 4864100"/>
              <a:gd name="connsiteY3" fmla="*/ 4559300 h 4559300"/>
            </a:gdLst>
            <a:ahLst/>
            <a:cxnLst>
              <a:cxn ang="0">
                <a:pos x="connsiteX0" y="connsiteY0"/>
              </a:cxn>
              <a:cxn ang="0">
                <a:pos x="connsiteX1" y="connsiteY1"/>
              </a:cxn>
              <a:cxn ang="0">
                <a:pos x="connsiteX2" y="connsiteY2"/>
              </a:cxn>
              <a:cxn ang="0">
                <a:pos x="connsiteX3" y="connsiteY3"/>
              </a:cxn>
            </a:cxnLst>
            <a:rect l="l" t="t" r="r" b="b"/>
            <a:pathLst>
              <a:path w="4864100" h="4559300">
                <a:moveTo>
                  <a:pt x="0" y="0"/>
                </a:moveTo>
                <a:lnTo>
                  <a:pt x="4864100" y="0"/>
                </a:lnTo>
                <a:lnTo>
                  <a:pt x="4864100" y="4559300"/>
                </a:lnTo>
                <a:lnTo>
                  <a:pt x="0" y="4559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29635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2264229"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6908800"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11553371"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2264228"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6" name="Picture Placeholder 25"/>
          <p:cNvSpPr>
            <a:spLocks noGrp="1"/>
          </p:cNvSpPr>
          <p:nvPr>
            <p:ph type="pic" sz="quarter" idx="16"/>
          </p:nvPr>
        </p:nvSpPr>
        <p:spPr>
          <a:xfrm>
            <a:off x="6908799"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9" name="Picture Placeholder 28"/>
          <p:cNvSpPr>
            <a:spLocks noGrp="1"/>
          </p:cNvSpPr>
          <p:nvPr>
            <p:ph type="pic" sz="quarter" idx="17"/>
          </p:nvPr>
        </p:nvSpPr>
        <p:spPr>
          <a:xfrm>
            <a:off x="11553370"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30" name="Rectangle 2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932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6799949"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560291"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20" name="Rectangle 1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46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1634149" y="2723817"/>
            <a:ext cx="10479315"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0" name="Rectangle 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078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951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11068050"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824283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9681028" y="3077029"/>
            <a:ext cx="7235371" cy="5266871"/>
          </a:xfrm>
        </p:spPr>
        <p:txBody>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88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icture Placeholder 17"/>
          <p:cNvSpPr>
            <a:spLocks noGrp="1"/>
          </p:cNvSpPr>
          <p:nvPr>
            <p:ph type="pic" sz="quarter" idx="12"/>
          </p:nvPr>
        </p:nvSpPr>
        <p:spPr>
          <a:xfrm>
            <a:off x="13715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3"/>
          </p:nvPr>
        </p:nvSpPr>
        <p:spPr>
          <a:xfrm>
            <a:off x="398552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4"/>
          </p:nvPr>
        </p:nvSpPr>
        <p:spPr>
          <a:xfrm>
            <a:off x="659944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5" name="Picture Placeholder 24"/>
          <p:cNvSpPr>
            <a:spLocks noGrp="1"/>
          </p:cNvSpPr>
          <p:nvPr>
            <p:ph type="pic" sz="quarter" idx="15"/>
          </p:nvPr>
        </p:nvSpPr>
        <p:spPr>
          <a:xfrm>
            <a:off x="921336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8" name="Picture Placeholder 27"/>
          <p:cNvSpPr>
            <a:spLocks noGrp="1"/>
          </p:cNvSpPr>
          <p:nvPr>
            <p:ph type="pic" sz="quarter" idx="16"/>
          </p:nvPr>
        </p:nvSpPr>
        <p:spPr>
          <a:xfrm>
            <a:off x="1182727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31" name="Picture Placeholder 30"/>
          <p:cNvSpPr>
            <a:spLocks noGrp="1"/>
          </p:cNvSpPr>
          <p:nvPr>
            <p:ph type="pic" sz="quarter" idx="17"/>
          </p:nvPr>
        </p:nvSpPr>
        <p:spPr>
          <a:xfrm>
            <a:off x="144411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84726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33083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461249"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141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36996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3178629"/>
            <a:ext cx="18288000" cy="7108372"/>
          </a:xfrm>
          <a:custGeom>
            <a:avLst/>
            <a:gdLst>
              <a:gd name="connsiteX0" fmla="*/ 0 w 18288000"/>
              <a:gd name="connsiteY0" fmla="*/ 0 h 6193971"/>
              <a:gd name="connsiteX1" fmla="*/ 18288000 w 18288000"/>
              <a:gd name="connsiteY1" fmla="*/ 0 h 6193971"/>
              <a:gd name="connsiteX2" fmla="*/ 18288000 w 18288000"/>
              <a:gd name="connsiteY2" fmla="*/ 6193971 h 6193971"/>
              <a:gd name="connsiteX3" fmla="*/ 0 w 18288000"/>
              <a:gd name="connsiteY3" fmla="*/ 6193971 h 6193971"/>
            </a:gdLst>
            <a:ahLst/>
            <a:cxnLst>
              <a:cxn ang="0">
                <a:pos x="connsiteX0" y="connsiteY0"/>
              </a:cxn>
              <a:cxn ang="0">
                <a:pos x="connsiteX1" y="connsiteY1"/>
              </a:cxn>
              <a:cxn ang="0">
                <a:pos x="connsiteX2" y="connsiteY2"/>
              </a:cxn>
              <a:cxn ang="0">
                <a:pos x="connsiteX3" y="connsiteY3"/>
              </a:cxn>
            </a:cxnLst>
            <a:rect l="l" t="t" r="r" b="b"/>
            <a:pathLst>
              <a:path w="18288000" h="6193971">
                <a:moveTo>
                  <a:pt x="0" y="0"/>
                </a:moveTo>
                <a:lnTo>
                  <a:pt x="18288000" y="0"/>
                </a:lnTo>
                <a:lnTo>
                  <a:pt x="18288000" y="6193971"/>
                </a:lnTo>
                <a:lnTo>
                  <a:pt x="0" y="6193971"/>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19" name="Rectangle 18"/>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078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7781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81679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25240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8167918" y="56514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12524018" y="5651500"/>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637047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2600" y="0"/>
            <a:ext cx="10025063" cy="10287000"/>
          </a:xfrm>
          <a:solidFill>
            <a:schemeClr val="bg1">
              <a:lumMod val="95000"/>
              <a:alpha val="78000"/>
            </a:schemeClr>
          </a:solidFill>
        </p:spPr>
        <p:txBody>
          <a:bodyPr/>
          <a:lstStyle>
            <a:lvl1pPr algn="r">
              <a:defRPr/>
            </a:lvl1pPr>
          </a:lstStyle>
          <a:p>
            <a:endParaRPr lang="en-GB"/>
          </a:p>
        </p:txBody>
      </p:sp>
    </p:spTree>
    <p:extLst>
      <p:ext uri="{BB962C8B-B14F-4D97-AF65-F5344CB8AC3E}">
        <p14:creationId xmlns:p14="http://schemas.microsoft.com/office/powerpoint/2010/main" val="1790460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5661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371600" y="1943100"/>
            <a:ext cx="4938713"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Tree>
    <p:custDataLst>
      <p:tags r:id="rId1"/>
    </p:custDataLst>
    <p:extLst>
      <p:ext uri="{BB962C8B-B14F-4D97-AF65-F5344CB8AC3E}">
        <p14:creationId xmlns:p14="http://schemas.microsoft.com/office/powerpoint/2010/main" val="956881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6176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948229" y="0"/>
            <a:ext cx="4339771" cy="10287000"/>
          </a:xfrm>
          <a:custGeom>
            <a:avLst/>
            <a:gdLst>
              <a:gd name="connsiteX0" fmla="*/ 0 w 4339771"/>
              <a:gd name="connsiteY0" fmla="*/ 0 h 10287000"/>
              <a:gd name="connsiteX1" fmla="*/ 4339771 w 4339771"/>
              <a:gd name="connsiteY1" fmla="*/ 0 h 10287000"/>
              <a:gd name="connsiteX2" fmla="*/ 4339771 w 4339771"/>
              <a:gd name="connsiteY2" fmla="*/ 10287000 h 10287000"/>
              <a:gd name="connsiteX3" fmla="*/ 0 w 4339771"/>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4339771" h="10287000">
                <a:moveTo>
                  <a:pt x="0" y="0"/>
                </a:moveTo>
                <a:lnTo>
                  <a:pt x="4339771" y="0"/>
                </a:lnTo>
                <a:lnTo>
                  <a:pt x="4339771" y="10287000"/>
                </a:lnTo>
                <a:lnTo>
                  <a:pt x="0" y="10287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46449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4634754"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7033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637391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101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4472214"/>
          </a:xfrm>
        </p:spPr>
        <p:txBody>
          <a:bodyPr>
            <a:normAutofit/>
          </a:bodyPr>
          <a:lstStyle>
            <a:lvl1pPr marL="0" indent="0">
              <a:buNone/>
              <a:defRPr sz="6000">
                <a:solidFill>
                  <a:schemeClr val="bg1"/>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 y="0"/>
            <a:ext cx="9144000" cy="4397829"/>
          </a:xfrm>
          <a:custGeom>
            <a:avLst/>
            <a:gdLst>
              <a:gd name="connsiteX0" fmla="*/ 0 w 9144000"/>
              <a:gd name="connsiteY0" fmla="*/ 0 h 4397829"/>
              <a:gd name="connsiteX1" fmla="*/ 9144000 w 9144000"/>
              <a:gd name="connsiteY1" fmla="*/ 0 h 4397829"/>
              <a:gd name="connsiteX2" fmla="*/ 9144000 w 9144000"/>
              <a:gd name="connsiteY2" fmla="*/ 4397829 h 4397829"/>
              <a:gd name="connsiteX3" fmla="*/ 0 w 9144000"/>
              <a:gd name="connsiteY3" fmla="*/ 4397829 h 4397829"/>
            </a:gdLst>
            <a:ahLst/>
            <a:cxnLst>
              <a:cxn ang="0">
                <a:pos x="connsiteX0" y="connsiteY0"/>
              </a:cxn>
              <a:cxn ang="0">
                <a:pos x="connsiteX1" y="connsiteY1"/>
              </a:cxn>
              <a:cxn ang="0">
                <a:pos x="connsiteX2" y="connsiteY2"/>
              </a:cxn>
              <a:cxn ang="0">
                <a:pos x="connsiteX3" y="connsiteY3"/>
              </a:cxn>
            </a:cxnLst>
            <a:rect l="l" t="t" r="r" b="b"/>
            <a:pathLst>
              <a:path w="9144000" h="4397829">
                <a:moveTo>
                  <a:pt x="0" y="0"/>
                </a:moveTo>
                <a:lnTo>
                  <a:pt x="9144000" y="0"/>
                </a:lnTo>
                <a:lnTo>
                  <a:pt x="9144000" y="4397829"/>
                </a:lnTo>
                <a:lnTo>
                  <a:pt x="0" y="4397829"/>
                </a:lnTo>
                <a:close/>
              </a:path>
            </a:pathLst>
          </a:custGeom>
          <a:solidFill>
            <a:schemeClr val="bg1">
              <a:lumMod val="95000"/>
            </a:schemeClr>
          </a:solidFill>
        </p:spPr>
        <p:txBody>
          <a:bodyPr wrap="square">
            <a:noAutofit/>
          </a:bodyPr>
          <a:lstStyle/>
          <a:p>
            <a:endParaRPr lang="en-GB"/>
          </a:p>
        </p:txBody>
      </p:sp>
      <p:sp>
        <p:nvSpPr>
          <p:cNvPr id="8" name="Chart Placeholder 7"/>
          <p:cNvSpPr>
            <a:spLocks noGrp="1"/>
          </p:cNvSpPr>
          <p:nvPr>
            <p:ph type="chart" sz="quarter" idx="14"/>
          </p:nvPr>
        </p:nvSpPr>
        <p:spPr>
          <a:xfrm>
            <a:off x="914401" y="5240338"/>
            <a:ext cx="7213600" cy="4106862"/>
          </a:xfrm>
        </p:spPr>
        <p:txBody>
          <a:bodyPr/>
          <a:lstStyle/>
          <a:p>
            <a:endParaRPr lang="en-GB"/>
          </a:p>
        </p:txBody>
      </p:sp>
    </p:spTree>
    <p:extLst>
      <p:ext uri="{BB962C8B-B14F-4D97-AF65-F5344CB8AC3E}">
        <p14:creationId xmlns:p14="http://schemas.microsoft.com/office/powerpoint/2010/main" val="26044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5048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356100"/>
            <a:ext cx="4508500" cy="45085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39952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3670300"/>
            <a:ext cx="5410200" cy="54102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106809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7" name="Picture Placeholder 6"/>
          <p:cNvSpPr>
            <a:spLocks noGrp="1"/>
          </p:cNvSpPr>
          <p:nvPr>
            <p:ph type="pic" sz="quarter" idx="13"/>
          </p:nvPr>
        </p:nvSpPr>
        <p:spPr>
          <a:xfrm>
            <a:off x="6381750" y="3670300"/>
            <a:ext cx="5524500" cy="4508500"/>
          </a:xfrm>
          <a:custGeom>
            <a:avLst/>
            <a:gdLst>
              <a:gd name="connsiteX0" fmla="*/ 0 w 5524500"/>
              <a:gd name="connsiteY0" fmla="*/ 0 h 4508500"/>
              <a:gd name="connsiteX1" fmla="*/ 5524500 w 5524500"/>
              <a:gd name="connsiteY1" fmla="*/ 0 h 4508500"/>
              <a:gd name="connsiteX2" fmla="*/ 5524500 w 5524500"/>
              <a:gd name="connsiteY2" fmla="*/ 4508500 h 4508500"/>
              <a:gd name="connsiteX3" fmla="*/ 0 w 55245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5524500" h="4508500">
                <a:moveTo>
                  <a:pt x="0" y="0"/>
                </a:moveTo>
                <a:lnTo>
                  <a:pt x="5524500" y="0"/>
                </a:lnTo>
                <a:lnTo>
                  <a:pt x="5524500" y="4508500"/>
                </a:lnTo>
                <a:lnTo>
                  <a:pt x="0" y="4508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526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9122228"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4"/>
          </p:nvPr>
        </p:nvSpPr>
        <p:spPr>
          <a:xfrm>
            <a:off x="13113657"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5"/>
          </p:nvPr>
        </p:nvSpPr>
        <p:spPr>
          <a:xfrm>
            <a:off x="9122228"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6"/>
          </p:nvPr>
        </p:nvSpPr>
        <p:spPr>
          <a:xfrm>
            <a:off x="13113657"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40393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7785100"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7785100"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062213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130471"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6130471"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6" name="Picture Placeholder 5"/>
          <p:cNvSpPr>
            <a:spLocks noGrp="1"/>
          </p:cNvSpPr>
          <p:nvPr>
            <p:ph type="pic" sz="quarter" idx="15"/>
          </p:nvPr>
        </p:nvSpPr>
        <p:spPr>
          <a:xfrm>
            <a:off x="9459263"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8" name="Picture Placeholder 7"/>
          <p:cNvSpPr>
            <a:spLocks noGrp="1"/>
          </p:cNvSpPr>
          <p:nvPr>
            <p:ph type="pic" sz="quarter" idx="16"/>
          </p:nvPr>
        </p:nvSpPr>
        <p:spPr>
          <a:xfrm>
            <a:off x="9459263"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1518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427934"/>
            <a:ext cx="18288000" cy="3055916"/>
          </a:xfrm>
          <a:solidFill>
            <a:schemeClr val="bg1">
              <a:lumMod val="95000"/>
            </a:schemeClr>
          </a:solidFill>
        </p:spPr>
        <p:txBody>
          <a:bodyPr/>
          <a:lstStyle/>
          <a:p>
            <a:endParaRPr lang="en-GB"/>
          </a:p>
        </p:txBody>
      </p:sp>
      <p:sp>
        <p:nvSpPr>
          <p:cNvPr id="4" name="Rectangle 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8" name="Rectangle 7"/>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41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4497872" y="3928716"/>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4"/>
          </p:nvPr>
        </p:nvSpPr>
        <p:spPr>
          <a:xfrm>
            <a:off x="8197481"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5"/>
          </p:nvPr>
        </p:nvSpPr>
        <p:spPr>
          <a:xfrm>
            <a:off x="11956680"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65868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5242143" cy="23241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6778171" y="0"/>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2" name="Picture Placeholder 11"/>
          <p:cNvSpPr>
            <a:spLocks noGrp="1"/>
          </p:cNvSpPr>
          <p:nvPr>
            <p:ph type="pic" sz="quarter" idx="14"/>
          </p:nvPr>
        </p:nvSpPr>
        <p:spPr>
          <a:xfrm>
            <a:off x="10669590"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5" name="Picture Placeholder 14"/>
          <p:cNvSpPr>
            <a:spLocks noGrp="1"/>
          </p:cNvSpPr>
          <p:nvPr>
            <p:ph type="pic" sz="quarter" idx="15"/>
          </p:nvPr>
        </p:nvSpPr>
        <p:spPr>
          <a:xfrm>
            <a:off x="14561009"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Tree>
    <p:extLst>
      <p:ext uri="{BB962C8B-B14F-4D97-AF65-F5344CB8AC3E}">
        <p14:creationId xmlns:p14="http://schemas.microsoft.com/office/powerpoint/2010/main" val="124936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599" y="3327400"/>
            <a:ext cx="5600700" cy="5016500"/>
          </a:xfrm>
          <a:custGeom>
            <a:avLst/>
            <a:gdLst>
              <a:gd name="connsiteX0" fmla="*/ 0 w 5600700"/>
              <a:gd name="connsiteY0" fmla="*/ 0 h 5016500"/>
              <a:gd name="connsiteX1" fmla="*/ 5600700 w 5600700"/>
              <a:gd name="connsiteY1" fmla="*/ 0 h 5016500"/>
              <a:gd name="connsiteX2" fmla="*/ 5600700 w 5600700"/>
              <a:gd name="connsiteY2" fmla="*/ 5016500 h 5016500"/>
              <a:gd name="connsiteX3" fmla="*/ 0 w 5600700"/>
              <a:gd name="connsiteY3" fmla="*/ 5016500 h 5016500"/>
            </a:gdLst>
            <a:ahLst/>
            <a:cxnLst>
              <a:cxn ang="0">
                <a:pos x="connsiteX0" y="connsiteY0"/>
              </a:cxn>
              <a:cxn ang="0">
                <a:pos x="connsiteX1" y="connsiteY1"/>
              </a:cxn>
              <a:cxn ang="0">
                <a:pos x="connsiteX2" y="connsiteY2"/>
              </a:cxn>
              <a:cxn ang="0">
                <a:pos x="connsiteX3" y="connsiteY3"/>
              </a:cxn>
            </a:cxnLst>
            <a:rect l="l" t="t" r="r" b="b"/>
            <a:pathLst>
              <a:path w="5600700" h="5016500">
                <a:moveTo>
                  <a:pt x="0" y="0"/>
                </a:moveTo>
                <a:lnTo>
                  <a:pt x="5600700" y="0"/>
                </a:lnTo>
                <a:lnTo>
                  <a:pt x="5600700" y="5016500"/>
                </a:lnTo>
                <a:lnTo>
                  <a:pt x="0" y="5016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26283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3"/>
          </p:nvPr>
        </p:nvSpPr>
        <p:spPr>
          <a:xfrm>
            <a:off x="0"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9143998"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954307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3" name="Picture Placeholder 2"/>
          <p:cNvSpPr>
            <a:spLocks noGrp="1"/>
          </p:cNvSpPr>
          <p:nvPr>
            <p:ph type="pic" sz="quarter" idx="13"/>
          </p:nvPr>
        </p:nvSpPr>
        <p:spPr>
          <a:xfrm>
            <a:off x="0" y="1"/>
            <a:ext cx="18288000" cy="6325644"/>
          </a:xfrm>
          <a:solidFill>
            <a:schemeClr val="bg1">
              <a:lumMod val="95000"/>
            </a:schemeClr>
          </a:solidFill>
        </p:spPr>
        <p:txBody>
          <a:bodyPr/>
          <a:lstStyle/>
          <a:p>
            <a:endParaRPr lang="en-GB"/>
          </a:p>
        </p:txBody>
      </p:sp>
    </p:spTree>
    <p:custDataLst>
      <p:tags r:id="rId1"/>
    </p:custDataLst>
    <p:extLst>
      <p:ext uri="{BB962C8B-B14F-4D97-AF65-F5344CB8AC3E}">
        <p14:creationId xmlns:p14="http://schemas.microsoft.com/office/powerpoint/2010/main" val="277545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073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5" name="Picture Placeholder 4"/>
          <p:cNvSpPr>
            <a:spLocks noGrp="1"/>
          </p:cNvSpPr>
          <p:nvPr>
            <p:ph type="pic" sz="quarter" idx="13"/>
          </p:nvPr>
        </p:nvSpPr>
        <p:spPr>
          <a:xfrm>
            <a:off x="7504351" y="4934857"/>
            <a:ext cx="9412049" cy="5352143"/>
          </a:xfrm>
          <a:custGeom>
            <a:avLst/>
            <a:gdLst>
              <a:gd name="connsiteX0" fmla="*/ 0 w 10783648"/>
              <a:gd name="connsiteY0" fmla="*/ 0 h 5961743"/>
              <a:gd name="connsiteX1" fmla="*/ 10783648 w 10783648"/>
              <a:gd name="connsiteY1" fmla="*/ 0 h 5961743"/>
              <a:gd name="connsiteX2" fmla="*/ 10783648 w 10783648"/>
              <a:gd name="connsiteY2" fmla="*/ 5961743 h 5961743"/>
              <a:gd name="connsiteX3" fmla="*/ 0 w 10783648"/>
              <a:gd name="connsiteY3" fmla="*/ 5961743 h 5961743"/>
            </a:gdLst>
            <a:ahLst/>
            <a:cxnLst>
              <a:cxn ang="0">
                <a:pos x="connsiteX0" y="connsiteY0"/>
              </a:cxn>
              <a:cxn ang="0">
                <a:pos x="connsiteX1" y="connsiteY1"/>
              </a:cxn>
              <a:cxn ang="0">
                <a:pos x="connsiteX2" y="connsiteY2"/>
              </a:cxn>
              <a:cxn ang="0">
                <a:pos x="connsiteX3" y="connsiteY3"/>
              </a:cxn>
            </a:cxnLst>
            <a:rect l="l" t="t" r="r" b="b"/>
            <a:pathLst>
              <a:path w="10783648" h="5961743">
                <a:moveTo>
                  <a:pt x="0" y="0"/>
                </a:moveTo>
                <a:lnTo>
                  <a:pt x="10783648" y="0"/>
                </a:lnTo>
                <a:lnTo>
                  <a:pt x="10783648" y="5961743"/>
                </a:lnTo>
                <a:lnTo>
                  <a:pt x="0" y="5961743"/>
                </a:lnTo>
                <a:close/>
              </a:path>
            </a:pathLst>
          </a:custGeom>
          <a:solidFill>
            <a:schemeClr val="bg1">
              <a:lumMod val="95000"/>
            </a:schemeClr>
          </a:solidFill>
        </p:spPr>
        <p:txBody>
          <a:bodyPr wrap="square">
            <a:noAutofit/>
          </a:bodyPr>
          <a:lstStyle/>
          <a:p>
            <a:endParaRPr lang="en-GB"/>
          </a:p>
        </p:txBody>
      </p:sp>
    </p:spTree>
    <p:custDataLst>
      <p:tags r:id="rId1"/>
    </p:custDataLst>
    <p:extLst>
      <p:ext uri="{BB962C8B-B14F-4D97-AF65-F5344CB8AC3E}">
        <p14:creationId xmlns:p14="http://schemas.microsoft.com/office/powerpoint/2010/main" val="3011407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4505140" y="2104371"/>
            <a:ext cx="3782859" cy="3419607"/>
          </a:xfrm>
          <a:solidFill>
            <a:schemeClr val="bg1">
              <a:lumMod val="95000"/>
            </a:schemeClr>
          </a:solidFill>
        </p:spPr>
        <p:txBody>
          <a:bodyPr/>
          <a:lstStyle/>
          <a:p>
            <a:endParaRPr lang="en-GB"/>
          </a:p>
        </p:txBody>
      </p:sp>
      <p:sp>
        <p:nvSpPr>
          <p:cNvPr id="5" name="Picture Placeholder 2"/>
          <p:cNvSpPr>
            <a:spLocks noGrp="1"/>
          </p:cNvSpPr>
          <p:nvPr>
            <p:ph type="pic" sz="quarter" idx="14"/>
          </p:nvPr>
        </p:nvSpPr>
        <p:spPr>
          <a:xfrm>
            <a:off x="10534391" y="2104371"/>
            <a:ext cx="3782859" cy="3419607"/>
          </a:xfrm>
          <a:solidFill>
            <a:schemeClr val="bg1">
              <a:lumMod val="95000"/>
            </a:schemeClr>
          </a:solidFill>
        </p:spPr>
        <p:txBody>
          <a:bodyPr/>
          <a:lstStyle/>
          <a:p>
            <a:endParaRPr lang="en-GB"/>
          </a:p>
        </p:txBody>
      </p:sp>
      <p:sp>
        <p:nvSpPr>
          <p:cNvPr id="7" name="Picture Placeholder 2"/>
          <p:cNvSpPr>
            <a:spLocks noGrp="1"/>
          </p:cNvSpPr>
          <p:nvPr>
            <p:ph type="pic" sz="quarter" idx="15"/>
          </p:nvPr>
        </p:nvSpPr>
        <p:spPr>
          <a:xfrm>
            <a:off x="6563642" y="2104371"/>
            <a:ext cx="3782859" cy="3419607"/>
          </a:xfrm>
          <a:solidFill>
            <a:schemeClr val="bg1">
              <a:lumMod val="95000"/>
            </a:schemeClr>
          </a:solidFill>
        </p:spPr>
        <p:txBody>
          <a:bodyPr/>
          <a:lstStyle/>
          <a:p>
            <a:endParaRPr lang="en-GB"/>
          </a:p>
        </p:txBody>
      </p:sp>
    </p:spTree>
    <p:extLst>
      <p:ext uri="{BB962C8B-B14F-4D97-AF65-F5344CB8AC3E}">
        <p14:creationId xmlns:p14="http://schemas.microsoft.com/office/powerpoint/2010/main" val="2832363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 y="1"/>
            <a:ext cx="8029184" cy="5523978"/>
          </a:xfrm>
          <a:solidFill>
            <a:schemeClr val="bg1">
              <a:lumMod val="95000"/>
            </a:schemeClr>
          </a:solidFill>
        </p:spPr>
        <p:txBody>
          <a:bodyPr/>
          <a:lstStyle/>
          <a:p>
            <a:endParaRPr lang="en-GB"/>
          </a:p>
        </p:txBody>
      </p:sp>
    </p:spTree>
    <p:extLst>
      <p:ext uri="{BB962C8B-B14F-4D97-AF65-F5344CB8AC3E}">
        <p14:creationId xmlns:p14="http://schemas.microsoft.com/office/powerpoint/2010/main" val="652673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666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7772400" cy="7006772"/>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2452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8" name="Picture Placeholder 7"/>
          <p:cNvSpPr>
            <a:spLocks noGrp="1"/>
          </p:cNvSpPr>
          <p:nvPr>
            <p:ph type="pic" sz="quarter" idx="13"/>
          </p:nvPr>
        </p:nvSpPr>
        <p:spPr>
          <a:xfrm>
            <a:off x="40005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7785100" y="3755569"/>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5"/>
          </p:nvPr>
        </p:nvSpPr>
        <p:spPr>
          <a:xfrm>
            <a:off x="115697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645487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8432801" y="1943100"/>
            <a:ext cx="8483600"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152900"/>
            <a:ext cx="4864100" cy="4191000"/>
          </a:xfrm>
          <a:custGeom>
            <a:avLst/>
            <a:gdLst>
              <a:gd name="connsiteX0" fmla="*/ 0 w 4864100"/>
              <a:gd name="connsiteY0" fmla="*/ 0 h 4191000"/>
              <a:gd name="connsiteX1" fmla="*/ 4864100 w 4864100"/>
              <a:gd name="connsiteY1" fmla="*/ 0 h 4191000"/>
              <a:gd name="connsiteX2" fmla="*/ 4864100 w 4864100"/>
              <a:gd name="connsiteY2" fmla="*/ 4191000 h 4191000"/>
              <a:gd name="connsiteX3" fmla="*/ 0 w 48641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4864100" h="4191000">
                <a:moveTo>
                  <a:pt x="0" y="0"/>
                </a:moveTo>
                <a:lnTo>
                  <a:pt x="4864100" y="0"/>
                </a:lnTo>
                <a:lnTo>
                  <a:pt x="4864100" y="4191000"/>
                </a:lnTo>
                <a:lnTo>
                  <a:pt x="0" y="4191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28739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099"/>
            <a:ext cx="6231699" cy="418193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0" y="0"/>
            <a:ext cx="10014857" cy="3512456"/>
          </a:xfrm>
          <a:custGeom>
            <a:avLst/>
            <a:gdLst>
              <a:gd name="connsiteX0" fmla="*/ 0 w 10014857"/>
              <a:gd name="connsiteY0" fmla="*/ 0 h 3512456"/>
              <a:gd name="connsiteX1" fmla="*/ 10014857 w 10014857"/>
              <a:gd name="connsiteY1" fmla="*/ 0 h 3512456"/>
              <a:gd name="connsiteX2" fmla="*/ 10014857 w 10014857"/>
              <a:gd name="connsiteY2" fmla="*/ 3512456 h 3512456"/>
              <a:gd name="connsiteX3" fmla="*/ 0 w 10014857"/>
              <a:gd name="connsiteY3" fmla="*/ 3512456 h 3512456"/>
            </a:gdLst>
            <a:ahLst/>
            <a:cxnLst>
              <a:cxn ang="0">
                <a:pos x="connsiteX0" y="connsiteY0"/>
              </a:cxn>
              <a:cxn ang="0">
                <a:pos x="connsiteX1" y="connsiteY1"/>
              </a:cxn>
              <a:cxn ang="0">
                <a:pos x="connsiteX2" y="connsiteY2"/>
              </a:cxn>
              <a:cxn ang="0">
                <a:pos x="connsiteX3" y="connsiteY3"/>
              </a:cxn>
            </a:cxnLst>
            <a:rect l="l" t="t" r="r" b="b"/>
            <a:pathLst>
              <a:path w="10014857" h="3512456">
                <a:moveTo>
                  <a:pt x="0" y="0"/>
                </a:moveTo>
                <a:lnTo>
                  <a:pt x="10014857" y="0"/>
                </a:lnTo>
                <a:lnTo>
                  <a:pt x="10014857" y="3512456"/>
                </a:lnTo>
                <a:lnTo>
                  <a:pt x="0" y="35124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071142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1653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099"/>
            <a:ext cx="4938713" cy="2890157"/>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8130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1"/>
            <a:ext cx="8708571"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100"/>
            <a:ext cx="4938713" cy="2817586"/>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553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8288000" cy="6964471"/>
          </a:xfrm>
          <a:solidFill>
            <a:schemeClr val="bg1">
              <a:lumMod val="95000"/>
              <a:alpha val="76000"/>
            </a:schemeClr>
          </a:solidFill>
        </p:spPr>
        <p:txBody>
          <a:bodyPr/>
          <a:lstStyle/>
          <a:p>
            <a:endParaRPr lang="en-GB"/>
          </a:p>
        </p:txBody>
      </p:sp>
    </p:spTree>
    <p:extLst>
      <p:ext uri="{BB962C8B-B14F-4D97-AF65-F5344CB8AC3E}">
        <p14:creationId xmlns:p14="http://schemas.microsoft.com/office/powerpoint/2010/main" val="1310365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7000"/>
            </a:schemeClr>
          </a:solidFill>
        </p:spPr>
        <p:txBody>
          <a:bodyPr anchor="ctr"/>
          <a:lstStyle/>
          <a:p>
            <a:endParaRPr lang="en-GB"/>
          </a:p>
        </p:txBody>
      </p:sp>
    </p:spTree>
    <p:extLst>
      <p:ext uri="{BB962C8B-B14F-4D97-AF65-F5344CB8AC3E}">
        <p14:creationId xmlns:p14="http://schemas.microsoft.com/office/powerpoint/2010/main" val="1742348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6000"/>
            </a:schemeClr>
          </a:solidFill>
        </p:spPr>
        <p:txBody>
          <a:bodyPr/>
          <a:lstStyle/>
          <a:p>
            <a:endParaRPr lang="en-GB"/>
          </a:p>
        </p:txBody>
      </p:sp>
      <p:sp>
        <p:nvSpPr>
          <p:cNvPr id="4"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bg1"/>
                </a:solidFill>
                <a:latin typeface="+mj-lt"/>
              </a:defRPr>
            </a:lvl1pPr>
          </a:lstStyle>
          <a:p>
            <a:pPr lvl="0"/>
            <a:endParaRPr lang="en-GB"/>
          </a:p>
        </p:txBody>
      </p:sp>
    </p:spTree>
    <p:extLst>
      <p:ext uri="{BB962C8B-B14F-4D97-AF65-F5344CB8AC3E}">
        <p14:creationId xmlns:p14="http://schemas.microsoft.com/office/powerpoint/2010/main" val="1157029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167340" y="0"/>
            <a:ext cx="15120660" cy="8505371"/>
          </a:xfrm>
          <a:solidFill>
            <a:schemeClr val="bg1">
              <a:lumMod val="95000"/>
            </a:schemeClr>
          </a:solidFill>
        </p:spPr>
        <p:txBody>
          <a:bodyPr/>
          <a:lstStyle/>
          <a:p>
            <a:endParaRPr lang="en-GB"/>
          </a:p>
        </p:txBody>
      </p:sp>
    </p:spTree>
    <p:extLst>
      <p:ext uri="{BB962C8B-B14F-4D97-AF65-F5344CB8AC3E}">
        <p14:creationId xmlns:p14="http://schemas.microsoft.com/office/powerpoint/2010/main" val="3650322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62971" cy="10287000"/>
          </a:xfrm>
          <a:solidFill>
            <a:schemeClr val="bg1">
              <a:lumMod val="95000"/>
              <a:alpha val="76000"/>
            </a:schemeClr>
          </a:solidFill>
        </p:spPr>
        <p:txBody>
          <a:bodyPr/>
          <a:lstStyle>
            <a:lvl1pPr algn="r">
              <a:defRPr/>
            </a:lvl1pPr>
          </a:lstStyle>
          <a:p>
            <a:endParaRPr lang="en-GB"/>
          </a:p>
        </p:txBody>
      </p:sp>
    </p:spTree>
    <p:extLst>
      <p:ext uri="{BB962C8B-B14F-4D97-AF65-F5344CB8AC3E}">
        <p14:creationId xmlns:p14="http://schemas.microsoft.com/office/powerpoint/2010/main" val="313772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1"/>
          </p:nvPr>
        </p:nvSpPr>
        <p:spPr>
          <a:xfrm>
            <a:off x="130302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4" name="Picture Placeholder 23"/>
          <p:cNvSpPr>
            <a:spLocks noGrp="1"/>
          </p:cNvSpPr>
          <p:nvPr>
            <p:ph type="pic" sz="quarter" idx="12"/>
          </p:nvPr>
        </p:nvSpPr>
        <p:spPr>
          <a:xfrm>
            <a:off x="130302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3"/>
          </p:nvPr>
        </p:nvSpPr>
        <p:spPr>
          <a:xfrm>
            <a:off x="91440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5592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108422" y="3661231"/>
            <a:ext cx="4332669" cy="3249502"/>
          </a:xfrm>
          <a:custGeom>
            <a:avLst/>
            <a:gdLst>
              <a:gd name="connsiteX0" fmla="*/ 0 w 4332669"/>
              <a:gd name="connsiteY0" fmla="*/ 0 h 3249502"/>
              <a:gd name="connsiteX1" fmla="*/ 4332669 w 4332669"/>
              <a:gd name="connsiteY1" fmla="*/ 0 h 3249502"/>
              <a:gd name="connsiteX2" fmla="*/ 4332669 w 4332669"/>
              <a:gd name="connsiteY2" fmla="*/ 3249502 h 3249502"/>
              <a:gd name="connsiteX3" fmla="*/ 0 w 4332669"/>
              <a:gd name="connsiteY3" fmla="*/ 3249502 h 3249502"/>
            </a:gdLst>
            <a:ahLst/>
            <a:cxnLst>
              <a:cxn ang="0">
                <a:pos x="connsiteX0" y="connsiteY0"/>
              </a:cxn>
              <a:cxn ang="0">
                <a:pos x="connsiteX1" y="connsiteY1"/>
              </a:cxn>
              <a:cxn ang="0">
                <a:pos x="connsiteX2" y="connsiteY2"/>
              </a:cxn>
              <a:cxn ang="0">
                <a:pos x="connsiteX3" y="connsiteY3"/>
              </a:cxn>
            </a:cxnLst>
            <a:rect l="l" t="t" r="r" b="b"/>
            <a:pathLst>
              <a:path w="4332669" h="3249502">
                <a:moveTo>
                  <a:pt x="0" y="0"/>
                </a:moveTo>
                <a:lnTo>
                  <a:pt x="4332669" y="0"/>
                </a:lnTo>
                <a:lnTo>
                  <a:pt x="4332669" y="3249502"/>
                </a:lnTo>
                <a:lnTo>
                  <a:pt x="0" y="3249502"/>
                </a:lnTo>
                <a:close/>
              </a:path>
            </a:pathLst>
          </a:custGeom>
          <a:solidFill>
            <a:schemeClr val="bg1">
              <a:lumMod val="95000"/>
            </a:schemeClr>
          </a:solidFill>
        </p:spPr>
        <p:txBody>
          <a:bodyPr wrap="square">
            <a:noAutofit/>
          </a:bodyPr>
          <a:lstStyle/>
          <a:p>
            <a:endParaRPr lang="en-GB"/>
          </a:p>
        </p:txBody>
      </p:sp>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63036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1319233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547688"/>
            <a:ext cx="155448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738438"/>
            <a:ext cx="155448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71600" y="9534526"/>
            <a:ext cx="40005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4E7276-81DD-48A1-9A1E-7007460BE63D}" type="datetimeFigureOut">
              <a:rPr lang="en-GB" smtClean="0"/>
              <a:t>28/04/2022</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0005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E983662-3F1D-4962-9266-64681CCE409A}" type="slidenum">
              <a:rPr lang="en-GB" smtClean="0"/>
              <a:t>‹#›</a:t>
            </a:fld>
            <a:endParaRPr lang="en-GB"/>
          </a:p>
        </p:txBody>
      </p:sp>
      <p:sp>
        <p:nvSpPr>
          <p:cNvPr id="9" name="Rectangle 8">
            <a:extLst>
              <a:ext uri="{FF2B5EF4-FFF2-40B4-BE49-F238E27FC236}">
                <a16:creationId xmlns:a16="http://schemas.microsoft.com/office/drawing/2014/main" id="{BF06D27B-13B7-4DC1-932A-E27462A59065}"/>
              </a:ext>
            </a:extLst>
          </p:cNvPr>
          <p:cNvSpPr/>
          <p:nvPr userDrawn="1"/>
        </p:nvSpPr>
        <p:spPr>
          <a:xfrm>
            <a:off x="0" y="-1"/>
            <a:ext cx="18288000" cy="182880"/>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71"/>
    </p:custDataLst>
    <p:extLst>
      <p:ext uri="{BB962C8B-B14F-4D97-AF65-F5344CB8AC3E}">
        <p14:creationId xmlns:p14="http://schemas.microsoft.com/office/powerpoint/2010/main" val="949457634"/>
      </p:ext>
    </p:extLst>
  </p:cSld>
  <p:clrMap bg1="lt1" tx1="dk1" bg2="lt2" tx2="dk2" accent1="accent1" accent2="accent2" accent3="accent3" accent4="accent4" accent5="accent5" accent6="accent6" hlink="hlink" folHlink="folHlink"/>
  <p:sldLayoutIdLst>
    <p:sldLayoutId id="2147483662" r:id="rId1"/>
    <p:sldLayoutId id="2147483712" r:id="rId2"/>
    <p:sldLayoutId id="2147483711" r:id="rId3"/>
    <p:sldLayoutId id="2147483710" r:id="rId4"/>
    <p:sldLayoutId id="2147483697" r:id="rId5"/>
    <p:sldLayoutId id="2147483676" r:id="rId6"/>
    <p:sldLayoutId id="2147483722" r:id="rId7"/>
    <p:sldLayoutId id="2147483675" r:id="rId8"/>
    <p:sldLayoutId id="2147483690" r:id="rId9"/>
    <p:sldLayoutId id="2147483709" r:id="rId10"/>
    <p:sldLayoutId id="2147483691" r:id="rId11"/>
    <p:sldLayoutId id="2147483668" r:id="rId12"/>
    <p:sldLayoutId id="2147483669" r:id="rId13"/>
    <p:sldLayoutId id="2147483729" r:id="rId14"/>
    <p:sldLayoutId id="2147483728" r:id="rId15"/>
    <p:sldLayoutId id="2147483725" r:id="rId16"/>
    <p:sldLayoutId id="2147483724" r:id="rId17"/>
    <p:sldLayoutId id="2147483718" r:id="rId18"/>
    <p:sldLayoutId id="2147483713" r:id="rId19"/>
    <p:sldLayoutId id="2147483705" r:id="rId20"/>
    <p:sldLayoutId id="2147483694" r:id="rId21"/>
    <p:sldLayoutId id="2147483688" r:id="rId22"/>
    <p:sldLayoutId id="2147483689" r:id="rId23"/>
    <p:sldLayoutId id="2147483687" r:id="rId24"/>
    <p:sldLayoutId id="2147483685" r:id="rId25"/>
    <p:sldLayoutId id="2147483677" r:id="rId26"/>
    <p:sldLayoutId id="2147483672" r:id="rId27"/>
    <p:sldLayoutId id="2147483673" r:id="rId28"/>
    <p:sldLayoutId id="2147483671" r:id="rId29"/>
    <p:sldLayoutId id="2147483727" r:id="rId30"/>
    <p:sldLayoutId id="2147483693" r:id="rId31"/>
    <p:sldLayoutId id="2147483686" r:id="rId32"/>
    <p:sldLayoutId id="2147483674" r:id="rId33"/>
    <p:sldLayoutId id="2147483670" r:id="rId34"/>
    <p:sldLayoutId id="2147483692" r:id="rId35"/>
    <p:sldLayoutId id="2147483667" r:id="rId36"/>
    <p:sldLayoutId id="2147483666" r:id="rId37"/>
    <p:sldLayoutId id="2147483680" r:id="rId38"/>
    <p:sldLayoutId id="2147483732" r:id="rId39"/>
    <p:sldLayoutId id="2147483682" r:id="rId40"/>
    <p:sldLayoutId id="2147483681" r:id="rId41"/>
    <p:sldLayoutId id="2147483730" r:id="rId42"/>
    <p:sldLayoutId id="2147483719" r:id="rId43"/>
    <p:sldLayoutId id="2147483716" r:id="rId44"/>
    <p:sldLayoutId id="2147483717" r:id="rId45"/>
    <p:sldLayoutId id="2147483715" r:id="rId46"/>
    <p:sldLayoutId id="2147483708" r:id="rId47"/>
    <p:sldLayoutId id="2147483703" r:id="rId48"/>
    <p:sldLayoutId id="2147483704" r:id="rId49"/>
    <p:sldLayoutId id="2147483702" r:id="rId50"/>
    <p:sldLayoutId id="2147483700" r:id="rId51"/>
    <p:sldLayoutId id="2147483698" r:id="rId52"/>
    <p:sldLayoutId id="2147483696" r:id="rId53"/>
    <p:sldLayoutId id="2147483683" r:id="rId54"/>
    <p:sldLayoutId id="2147483720" r:id="rId55"/>
    <p:sldLayoutId id="2147483721" r:id="rId56"/>
    <p:sldLayoutId id="2147483684" r:id="rId57"/>
    <p:sldLayoutId id="2147483706" r:id="rId58"/>
    <p:sldLayoutId id="2147483726" r:id="rId59"/>
    <p:sldLayoutId id="2147483701" r:id="rId60"/>
    <p:sldLayoutId id="2147483714" r:id="rId61"/>
    <p:sldLayoutId id="2147483699" r:id="rId62"/>
    <p:sldLayoutId id="2147483679" r:id="rId63"/>
    <p:sldLayoutId id="2147483707" r:id="rId64"/>
    <p:sldLayoutId id="2147483661" r:id="rId65"/>
    <p:sldLayoutId id="2147483663" r:id="rId66"/>
    <p:sldLayoutId id="2147483723" r:id="rId67"/>
    <p:sldLayoutId id="2147483695" r:id="rId68"/>
    <p:sldLayoutId id="2147483678" r:id="rId69"/>
  </p:sldLayoutIdLst>
  <p:txStyles>
    <p:title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16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1296" userDrawn="1">
          <p15:clr>
            <a:srgbClr val="F26B43"/>
          </p15:clr>
        </p15:guide>
        <p15:guide id="3" pos="864" userDrawn="1">
          <p15:clr>
            <a:srgbClr val="F26B43"/>
          </p15:clr>
        </p15:guide>
        <p15:guide id="4" orient="horz" pos="1224" userDrawn="1">
          <p15:clr>
            <a:srgbClr val="F26B43"/>
          </p15:clr>
        </p15:guide>
        <p15:guide id="5" pos="10656" userDrawn="1">
          <p15:clr>
            <a:srgbClr val="F26B43"/>
          </p15:clr>
        </p15:guide>
        <p15:guide id="6" orient="horz" pos="5256" userDrawn="1">
          <p15:clr>
            <a:srgbClr val="F26B43"/>
          </p15:clr>
        </p15:guide>
        <p15:guide id="7" orient="horz" pos="816" userDrawn="1">
          <p15:clr>
            <a:srgbClr val="F26B43"/>
          </p15:clr>
        </p15:guide>
        <p15:guide id="8" pos="10224" userDrawn="1">
          <p15:clr>
            <a:srgbClr val="F26B43"/>
          </p15:clr>
        </p15:guide>
        <p15:guide id="9"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6.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4.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6.xml"/><Relationship Id="rId1" Type="http://schemas.openxmlformats.org/officeDocument/2006/relationships/tags" Target="../tags/tag8.xml"/><Relationship Id="rId5" Type="http://schemas.microsoft.com/office/2007/relationships/hdphoto" Target="../media/hdphoto2.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371600" y="3870748"/>
            <a:ext cx="4938713" cy="1016000"/>
          </a:xfrm>
        </p:spPr>
        <p:txBody>
          <a:bodyPr/>
          <a:lstStyle/>
          <a:p>
            <a:r>
              <a:rPr lang="en-US" dirty="0">
                <a:solidFill>
                  <a:srgbClr val="231F20"/>
                </a:solidFill>
                <a:latin typeface="Franklin Gothic Demi" panose="020B0703020102020204" pitchFamily="34" charset="0"/>
              </a:rPr>
              <a:t>WHAT?</a:t>
            </a:r>
            <a:endParaRPr lang="en-GB" dirty="0">
              <a:solidFill>
                <a:srgbClr val="231F20"/>
              </a:solidFill>
              <a:latin typeface="Franklin Gothic Demi" panose="020B0703020102020204" pitchFamily="34" charset="0"/>
            </a:endParaRPr>
          </a:p>
        </p:txBody>
      </p:sp>
      <p:sp>
        <p:nvSpPr>
          <p:cNvPr id="22" name="TextBox 21"/>
          <p:cNvSpPr txBox="1"/>
          <p:nvPr/>
        </p:nvSpPr>
        <p:spPr>
          <a:xfrm>
            <a:off x="1371600" y="4938941"/>
            <a:ext cx="6723246" cy="3970318"/>
          </a:xfrm>
          <a:prstGeom prst="rect">
            <a:avLst/>
          </a:prstGeom>
          <a:noFill/>
        </p:spPr>
        <p:txBody>
          <a:bodyPr wrap="square" rtlCol="0">
            <a:spAutoFit/>
          </a:bodyPr>
          <a:lstStyle/>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Some fixtures run cold for a long time before hot water finally arrives. </a:t>
            </a: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Every 60 seconds of shower run-time is equal to about three gallons of wasted water. Considering this happens multiple times every day, it’s no surprise that there’s a massive amount of wasted water.</a:t>
            </a:r>
          </a:p>
        </p:txBody>
      </p:sp>
      <p:pic>
        <p:nvPicPr>
          <p:cNvPr id="4" name="Picture Placeholder 3">
            <a:extLst>
              <a:ext uri="{FF2B5EF4-FFF2-40B4-BE49-F238E27FC236}">
                <a16:creationId xmlns:a16="http://schemas.microsoft.com/office/drawing/2014/main" id="{5306EF78-5C4B-46E8-9608-682D0D982EA5}"/>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tretch>
            <a:fillRect/>
          </a:stretch>
        </p:blipFill>
        <p:spPr>
          <a:xfrm>
            <a:off x="9144000" y="3424388"/>
            <a:ext cx="9144000" cy="6102625"/>
          </a:xfrm>
        </p:spPr>
      </p:pic>
      <p:sp>
        <p:nvSpPr>
          <p:cNvPr id="10" name="Rectangle 9">
            <a:extLst>
              <a:ext uri="{FF2B5EF4-FFF2-40B4-BE49-F238E27FC236}">
                <a16:creationId xmlns:a16="http://schemas.microsoft.com/office/drawing/2014/main" id="{FD6FB255-520D-432F-B2B8-BE5838389013}"/>
              </a:ext>
            </a:extLst>
          </p:cNvPr>
          <p:cNvSpPr/>
          <p:nvPr/>
        </p:nvSpPr>
        <p:spPr>
          <a:xfrm>
            <a:off x="0" y="3870748"/>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1035EE0-7544-4A61-9CE6-4119F3D93A7C}"/>
              </a:ext>
            </a:extLst>
          </p:cNvPr>
          <p:cNvSpPr/>
          <p:nvPr/>
        </p:nvSpPr>
        <p:spPr>
          <a:xfrm>
            <a:off x="913743" y="568116"/>
            <a:ext cx="16002657" cy="2339102"/>
          </a:xfrm>
          <a:prstGeom prst="rect">
            <a:avLst/>
          </a:prstGeom>
        </p:spPr>
        <p:txBody>
          <a:bodyPr wrap="square">
            <a:spAutoFit/>
          </a:bodyPr>
          <a:lstStyle/>
          <a:p>
            <a:endParaRPr lang="en-US" sz="1400" dirty="0">
              <a:solidFill>
                <a:srgbClr val="000000"/>
              </a:solidFill>
              <a:latin typeface="Franklin Gothic Demi" panose="020B0703020102020204" pitchFamily="34" charset="0"/>
            </a:endParaRPr>
          </a:p>
          <a:p>
            <a:r>
              <a:rPr lang="en-US" sz="6600" dirty="0">
                <a:latin typeface="Franklin Gothic Heavy" panose="020B0903020102020204" pitchFamily="34" charset="0"/>
              </a:rPr>
              <a:t>PLUMBING</a:t>
            </a:r>
            <a:r>
              <a:rPr lang="en-US" sz="6600" dirty="0">
                <a:solidFill>
                  <a:srgbClr val="00853D"/>
                </a:solidFill>
                <a:latin typeface="Franklin Gothic Heavy" panose="020B0903020102020204" pitchFamily="34" charset="0"/>
              </a:rPr>
              <a:t> DISTRIBUTION </a:t>
            </a:r>
            <a:r>
              <a:rPr lang="en-US" sz="6600" dirty="0">
                <a:latin typeface="Franklin Gothic Heavy" panose="020B0903020102020204" pitchFamily="34" charset="0"/>
              </a:rPr>
              <a:t>SYSTEM: EFFICIENT HOT WATER DISTRIBUTION</a:t>
            </a:r>
          </a:p>
        </p:txBody>
      </p:sp>
    </p:spTree>
    <p:custDataLst>
      <p:tags r:id="rId1"/>
    </p:custDataLst>
    <p:extLst>
      <p:ext uri="{BB962C8B-B14F-4D97-AF65-F5344CB8AC3E}">
        <p14:creationId xmlns:p14="http://schemas.microsoft.com/office/powerpoint/2010/main" val="103179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1295400"/>
            <a:ext cx="6657584" cy="1016000"/>
          </a:xfrm>
        </p:spPr>
        <p:txBody>
          <a:bodyPr/>
          <a:lstStyle/>
          <a:p>
            <a:r>
              <a:rPr lang="en-US" dirty="0">
                <a:solidFill>
                  <a:srgbClr val="231F20"/>
                </a:solidFill>
                <a:latin typeface="Franklin Gothic Demi" panose="020B0703020102020204" pitchFamily="34" charset="0"/>
              </a:rPr>
              <a:t>WHY?</a:t>
            </a:r>
            <a:endParaRPr lang="en-GB" dirty="0">
              <a:solidFill>
                <a:srgbClr val="231F20"/>
              </a:solidFill>
              <a:latin typeface="Franklin Gothic Demi" panose="020B0703020102020204" pitchFamily="34" charset="0"/>
            </a:endParaRPr>
          </a:p>
        </p:txBody>
      </p:sp>
      <p:sp>
        <p:nvSpPr>
          <p:cNvPr id="3" name="TextBox 2"/>
          <p:cNvSpPr txBox="1"/>
          <p:nvPr/>
        </p:nvSpPr>
        <p:spPr>
          <a:xfrm>
            <a:off x="10954702" y="3819585"/>
            <a:ext cx="6657583" cy="4524315"/>
          </a:xfrm>
          <a:prstGeom prst="rect">
            <a:avLst/>
          </a:prstGeom>
          <a:noFill/>
        </p:spPr>
        <p:txBody>
          <a:bodyPr wrap="square" numCol="1" spcCol="365760" rtlCol="0">
            <a:spAutoFit/>
          </a:bodyPr>
          <a:lstStyle/>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Efficient hot water distribution prevents wasted cold water, and particular plumbing layouts help to deliver hot water almost immediately.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New standards are the result: </a:t>
            </a:r>
            <a:r>
              <a:rPr lang="en-US" sz="2400" dirty="0" err="1">
                <a:latin typeface="Franklin Gothic Book" panose="020B0503020102020204" pitchFamily="34" charset="0"/>
                <a:ea typeface="BatangChe" panose="02030609000101010101" pitchFamily="49" charset="-127"/>
                <a:cs typeface="Miriam Fixed" panose="020B0509050101010101" pitchFamily="49" charset="-79"/>
              </a:rPr>
              <a:t>DOE’s</a:t>
            </a:r>
            <a:r>
              <a:rPr lang="en-US" sz="2400" dirty="0">
                <a:latin typeface="Franklin Gothic Book" panose="020B0503020102020204" pitchFamily="34" charset="0"/>
                <a:ea typeface="BatangChe" panose="02030609000101010101" pitchFamily="49" charset="-127"/>
                <a:cs typeface="Miriam Fixed" panose="020B0509050101010101" pitchFamily="49" charset="-79"/>
              </a:rPr>
              <a:t> Zero Energy Ready Home program requires that no more than 0.6 gallons of hot water be discharged from the fixture farthest from the water heater before hot water reaches the tap.</a:t>
            </a:r>
            <a:endParaRPr lang="en-US" sz="2400" dirty="0"/>
          </a:p>
        </p:txBody>
      </p:sp>
      <p:pic>
        <p:nvPicPr>
          <p:cNvPr id="6" name="Picture Placeholder 5">
            <a:extLst>
              <a:ext uri="{FF2B5EF4-FFF2-40B4-BE49-F238E27FC236}">
                <a16:creationId xmlns:a16="http://schemas.microsoft.com/office/drawing/2014/main" id="{DDFF5C54-3D8E-410D-AAF2-40CC50BD5E85}"/>
              </a:ext>
            </a:extLst>
          </p:cNvPr>
          <p:cNvPicPr>
            <a:picLocks noGrp="1" noChangeAspect="1"/>
          </p:cNvPicPr>
          <p:nvPr>
            <p:ph type="pic" sz="quarter" idx="13"/>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2705060"/>
            <a:ext cx="10070433" cy="6713622"/>
          </a:xfrm>
        </p:spPr>
      </p:pic>
      <p:sp>
        <p:nvSpPr>
          <p:cNvPr id="7" name="Rectangle 6">
            <a:extLst>
              <a:ext uri="{FF2B5EF4-FFF2-40B4-BE49-F238E27FC236}">
                <a16:creationId xmlns:a16="http://schemas.microsoft.com/office/drawing/2014/main" id="{EB56E9E0-36CC-46E9-89FC-F46DA75A0DBC}"/>
              </a:ext>
            </a:extLst>
          </p:cNvPr>
          <p:cNvSpPr/>
          <p:nvPr/>
        </p:nvSpPr>
        <p:spPr>
          <a:xfrm>
            <a:off x="0" y="1295400"/>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860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4544950"/>
            <a:ext cx="5885543" cy="3690357"/>
          </a:xfrm>
        </p:spPr>
        <p:txBody>
          <a:bodyPr/>
          <a:lstStyle/>
          <a:p>
            <a:r>
              <a:rPr lang="en-US" dirty="0">
                <a:solidFill>
                  <a:srgbClr val="231F20"/>
                </a:solidFill>
                <a:latin typeface="Franklin Gothic Demi" panose="020B0703020102020204" pitchFamily="34" charset="0"/>
              </a:rPr>
              <a:t>HOW?</a:t>
            </a:r>
            <a:endParaRPr lang="en-GB" dirty="0">
              <a:solidFill>
                <a:srgbClr val="231F20"/>
              </a:solidFill>
              <a:latin typeface="Franklin Gothic Demi" panose="020B0703020102020204" pitchFamily="34" charset="0"/>
            </a:endParaRPr>
          </a:p>
        </p:txBody>
      </p:sp>
      <p:sp>
        <p:nvSpPr>
          <p:cNvPr id="3" name="TextBox 2"/>
          <p:cNvSpPr txBox="1"/>
          <p:nvPr/>
        </p:nvSpPr>
        <p:spPr>
          <a:xfrm>
            <a:off x="1285028" y="3300682"/>
            <a:ext cx="6453739" cy="2862322"/>
          </a:xfrm>
          <a:prstGeom prst="rect">
            <a:avLst/>
          </a:prstGeom>
          <a:noFill/>
        </p:spPr>
        <p:txBody>
          <a:bodyPr wrap="square" numCol="1" spcCol="27432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On-demand hot water systems don’t just distribute water more efficiently—they also mean there’s no wait time for hot water. This method achieves much less wasted cold water and money saved on water bills.</a:t>
            </a:r>
            <a:endParaRPr lang="en-US" sz="2400" dirty="0"/>
          </a:p>
        </p:txBody>
      </p:sp>
      <p:sp>
        <p:nvSpPr>
          <p:cNvPr id="11" name="TextBox 10"/>
          <p:cNvSpPr txBox="1"/>
          <p:nvPr/>
        </p:nvSpPr>
        <p:spPr>
          <a:xfrm>
            <a:off x="1285028" y="2211271"/>
            <a:ext cx="1393371" cy="646331"/>
          </a:xfrm>
          <a:prstGeom prst="rect">
            <a:avLst/>
          </a:prstGeom>
          <a:noFill/>
        </p:spPr>
        <p:txBody>
          <a:bodyPr wrap="square" rtlCol="0">
            <a:spAutoFit/>
          </a:bodyPr>
          <a:lstStyle/>
          <a:p>
            <a:pPr algn="ctr"/>
            <a:r>
              <a:rPr lang="en-US" sz="3600" dirty="0">
                <a:latin typeface="Franklin Gothic Heavy" panose="020B0903020102020204" pitchFamily="34" charset="0"/>
              </a:rPr>
              <a:t>01</a:t>
            </a:r>
            <a:endParaRPr lang="en-GB" sz="3600" dirty="0">
              <a:latin typeface="Franklin Gothic Heavy" panose="020B0903020102020204" pitchFamily="34" charset="0"/>
            </a:endParaRPr>
          </a:p>
        </p:txBody>
      </p:sp>
      <p:sp>
        <p:nvSpPr>
          <p:cNvPr id="12" name="Freeform 11"/>
          <p:cNvSpPr/>
          <p:nvPr/>
        </p:nvSpPr>
        <p:spPr>
          <a:xfrm>
            <a:off x="1476828" y="2891420"/>
            <a:ext cx="1161143" cy="0"/>
          </a:xfrm>
          <a:custGeom>
            <a:avLst/>
            <a:gdLst>
              <a:gd name="connsiteX0" fmla="*/ 0 w 1161143"/>
              <a:gd name="connsiteY0" fmla="*/ 0 h 0"/>
              <a:gd name="connsiteX1" fmla="*/ 1161143 w 1161143"/>
              <a:gd name="connsiteY1" fmla="*/ 0 h 0"/>
            </a:gdLst>
            <a:ahLst/>
            <a:cxnLst>
              <a:cxn ang="0">
                <a:pos x="connsiteX0" y="connsiteY0"/>
              </a:cxn>
              <a:cxn ang="0">
                <a:pos x="connsiteX1" y="connsiteY1"/>
              </a:cxn>
            </a:cxnLst>
            <a:rect l="l" t="t" r="r" b="b"/>
            <a:pathLst>
              <a:path w="1161143">
                <a:moveTo>
                  <a:pt x="0" y="0"/>
                </a:moveTo>
                <a:lnTo>
                  <a:pt x="1161143" y="0"/>
                </a:lnTo>
              </a:path>
            </a:pathLst>
          </a:custGeom>
          <a:noFill/>
          <a:ln w="38100">
            <a:solidFill>
              <a:srgbClr val="60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5">
            <a:extLst>
              <a:ext uri="{FF2B5EF4-FFF2-40B4-BE49-F238E27FC236}">
                <a16:creationId xmlns:a16="http://schemas.microsoft.com/office/drawing/2014/main" id="{4E3D063E-8B60-4459-9B04-AF9350305586}"/>
              </a:ext>
            </a:extLst>
          </p:cNvPr>
          <p:cNvPicPr>
            <a:picLocks noGrp="1" noChangeAspect="1"/>
          </p:cNvPicPr>
          <p:nvPr>
            <p:ph type="pic" sz="quarter" idx="13"/>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9144000" y="1295400"/>
            <a:ext cx="7772400" cy="7876032"/>
          </a:xfrm>
        </p:spPr>
      </p:pic>
      <p:sp>
        <p:nvSpPr>
          <p:cNvPr id="13" name="Rectangle 12">
            <a:extLst>
              <a:ext uri="{FF2B5EF4-FFF2-40B4-BE49-F238E27FC236}">
                <a16:creationId xmlns:a16="http://schemas.microsoft.com/office/drawing/2014/main" id="{FCB6EBFF-E462-44B3-8430-95CAE02BF031}"/>
              </a:ext>
            </a:extLst>
          </p:cNvPr>
          <p:cNvSpPr/>
          <p:nvPr/>
        </p:nvSpPr>
        <p:spPr>
          <a:xfrm>
            <a:off x="0" y="7304414"/>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215309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ME0uE9vQ"/>
  <p:tag name="ARTICULATE_SLIDE_COUNT" val="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OLD-2">
      <a:dk1>
        <a:sysClr val="windowText" lastClr="000000"/>
      </a:dk1>
      <a:lt1>
        <a:sysClr val="window" lastClr="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Custom 32">
      <a:majorFont>
        <a:latin typeface="Lato Black"/>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2862</TotalTime>
  <Words>318</Words>
  <Application>Microsoft Office PowerPoint</Application>
  <PresentationFormat>Custom</PresentationFormat>
  <Paragraphs>17</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Lato Black</vt:lpstr>
      <vt:lpstr>Calibri</vt:lpstr>
      <vt:lpstr>Wingdings</vt:lpstr>
      <vt:lpstr>Lato</vt:lpstr>
      <vt:lpstr>Franklin Gothic Demi</vt:lpstr>
      <vt:lpstr>Franklin Gothic Heavy</vt:lpstr>
      <vt:lpstr>Franklin Gothic Book</vt:lpstr>
      <vt:lpstr>Arial</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316</cp:revision>
  <dcterms:created xsi:type="dcterms:W3CDTF">2017-04-03T13:46:27Z</dcterms:created>
  <dcterms:modified xsi:type="dcterms:W3CDTF">2022-04-28T22:49:40Z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