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"/>
  </p:notesMasterIdLst>
  <p:sldIdLst>
    <p:sldId id="256" r:id="rId2"/>
    <p:sldId id="257" r:id="rId3"/>
    <p:sldId id="258" r:id="rId4"/>
  </p:sldIdLst>
  <p:sldSz cx="18288000" cy="10287000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Franklin Gothic" panose="020B0604020202020204" charset="0"/>
      <p:regular r:id="rId10"/>
      <p:bold r:id="rId11"/>
    </p:embeddedFont>
    <p:embeddedFont>
      <p:font typeface="Lato" panose="020F0502020204030203" pitchFamily="34" charset="0"/>
      <p:regular r:id="rId12"/>
      <p:bold r:id="rId13"/>
      <p:italic r:id="rId14"/>
      <p:boldItalic r:id="rId15"/>
    </p:embeddedFont>
    <p:embeddedFont>
      <p:font typeface="Lato Black" panose="020F0502020204030203" pitchFamily="34" charset="0"/>
      <p:bold r:id="rId16"/>
      <p:boldItalic r:id="rId17"/>
    </p:embeddedFont>
    <p:embeddedFont>
      <p:font typeface="Libre Franklin" pitchFamily="2" charset="0"/>
      <p:regular r:id="rId18"/>
      <p:bold r:id="rId19"/>
      <p:italic r:id="rId20"/>
      <p:boldItalic r:id="rId21"/>
    </p:embeddedFont>
    <p:embeddedFont>
      <p:font typeface="Libre Franklin Black" pitchFamily="2" charset="0"/>
      <p:bold r:id="rId22"/>
      <p:boldItalic r:id="rId23"/>
    </p:embeddedFont>
    <p:embeddedFont>
      <p:font typeface="Noto Sans Symbols" pitchFamily="2" charset="0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20">
          <p15:clr>
            <a:srgbClr val="A4A3A4"/>
          </p15:clr>
        </p15:guide>
        <p15:guide id="2" pos="5760">
          <p15:clr>
            <a:srgbClr val="A4A3A4"/>
          </p15:clr>
        </p15:guide>
        <p15:guide id="3" orient="horz" pos="33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jGOWUleZbnkFbrEgumeKDbV0mnx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816" y="60"/>
      </p:cViewPr>
      <p:guideLst>
        <p:guide orient="horz" pos="120"/>
        <p:guide pos="5760"/>
        <p:guide orient="horz" pos="33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18" Type="http://schemas.openxmlformats.org/officeDocument/2006/relationships/font" Target="fonts/font13.fntdata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16.fntdata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font" Target="fonts/font12.fntdata"/><Relationship Id="rId25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font" Target="fonts/font11.fntdata"/><Relationship Id="rId20" Type="http://schemas.openxmlformats.org/officeDocument/2006/relationships/font" Target="fonts/font1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24" Type="http://schemas.openxmlformats.org/officeDocument/2006/relationships/font" Target="fonts/font19.fntdata"/><Relationship Id="rId5" Type="http://schemas.openxmlformats.org/officeDocument/2006/relationships/notesMaster" Target="notesMasters/notesMaster1.xml"/><Relationship Id="rId15" Type="http://schemas.openxmlformats.org/officeDocument/2006/relationships/font" Target="fonts/font10.fntdata"/><Relationship Id="rId23" Type="http://schemas.openxmlformats.org/officeDocument/2006/relationships/font" Target="fonts/font18.fntdata"/><Relationship Id="rId28" Type="http://schemas.openxmlformats.org/officeDocument/2006/relationships/viewProps" Target="viewProps.xml"/><Relationship Id="rId10" Type="http://schemas.openxmlformats.org/officeDocument/2006/relationships/font" Target="fonts/font5.fntdata"/><Relationship Id="rId19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font" Target="fonts/font9.fntdata"/><Relationship Id="rId22" Type="http://schemas.openxmlformats.org/officeDocument/2006/relationships/font" Target="fonts/font1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5" name="Google Shape;3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 create a complete thermal envelope, basements, concrete slabs, and below grade walls should be insulated. The building code specifies levels of insulation for these areas based on the climate zone. High-R foundations meet or exceed the levels of the International Energy Code Council, or IECC, and can help create high-performance and zero-energy ready homes.</a:t>
            </a:r>
            <a:endParaRPr/>
          </a:p>
        </p:txBody>
      </p:sp>
      <p:sp>
        <p:nvSpPr>
          <p:cNvPr id="386" name="Google Shape;38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" name="Google Shape;3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Lack of insulation on foundations, crawl spaces, and under slabs can account for a significant proportion of a home’s energy loss. A bare concrete slab acts like a thermal bridge between a building’s heated interior and the earth, which is significantly colder. </a:t>
            </a:r>
            <a:endParaRPr/>
          </a:p>
        </p:txBody>
      </p:sp>
      <p:sp>
        <p:nvSpPr>
          <p:cNvPr id="399" name="Google Shape;3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7" name="Google Shape;40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 are two types of high-R foundations. High-efficiency insulation meets the requirements of the 2015 International Energy Conservation Code. Ultra-efficient insulation is 25% more efficient than this national code. These high levels of insulation are often achieved by installing rigid foam or rigid mineral fiber insulation panels around the perimeter of a concrete slab, and sometimes underneath. In some cases, rigid foam and/or spray foam insulation can be installed on the inside of basement walls, but careful attention must be paid to moisture management.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be most effective, high-efficiency and ultra-efficient insulation must be installed correctly with no gaps, voids, compression, or misalignment with air barriers; must have complete air barriers; and must achieve minimal thermal bridging. </a:t>
            </a:r>
            <a:endParaRPr/>
          </a:p>
        </p:txBody>
      </p:sp>
      <p:sp>
        <p:nvSpPr>
          <p:cNvPr id="408" name="Google Shape;40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>
            <a:spLocks noGrp="1"/>
          </p:cNvSpPr>
          <p:nvPr>
            <p:ph type="pic" idx="2"/>
          </p:nvPr>
        </p:nvSpPr>
        <p:spPr>
          <a:xfrm>
            <a:off x="8566152" y="-1"/>
            <a:ext cx="7600515" cy="10287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" name="Google Shape;18;p5"/>
          <p:cNvSpPr txBox="1">
            <a:spLocks noGrp="1"/>
          </p:cNvSpPr>
          <p:nvPr>
            <p:ph type="body" idx="1"/>
          </p:nvPr>
        </p:nvSpPr>
        <p:spPr>
          <a:xfrm>
            <a:off x="1371600" y="1943100"/>
            <a:ext cx="4938713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1_Title Slide">
  <p:cSld name="61_Title Slid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>
            <a:spLocks noGrp="1"/>
          </p:cNvSpPr>
          <p:nvPr>
            <p:ph type="pic" idx="2"/>
          </p:nvPr>
        </p:nvSpPr>
        <p:spPr>
          <a:xfrm>
            <a:off x="9144000" y="1640114"/>
            <a:ext cx="3886200" cy="350338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3" name="Google Shape;53;p14"/>
          <p:cNvSpPr>
            <a:spLocks noGrp="1"/>
          </p:cNvSpPr>
          <p:nvPr>
            <p:ph type="pic" idx="3"/>
          </p:nvPr>
        </p:nvSpPr>
        <p:spPr>
          <a:xfrm>
            <a:off x="13030200" y="1640114"/>
            <a:ext cx="3886200" cy="350338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4" name="Google Shape;54;p14"/>
          <p:cNvSpPr>
            <a:spLocks noGrp="1"/>
          </p:cNvSpPr>
          <p:nvPr>
            <p:ph type="pic" idx="4"/>
          </p:nvPr>
        </p:nvSpPr>
        <p:spPr>
          <a:xfrm>
            <a:off x="13030200" y="5143500"/>
            <a:ext cx="3886200" cy="350338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5" name="Google Shape;55;p14"/>
          <p:cNvSpPr>
            <a:spLocks noGrp="1"/>
          </p:cNvSpPr>
          <p:nvPr>
            <p:ph type="pic" idx="5"/>
          </p:nvPr>
        </p:nvSpPr>
        <p:spPr>
          <a:xfrm>
            <a:off x="9144000" y="5143500"/>
            <a:ext cx="3886200" cy="350338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Slide">
  <p:cSld name="14_Title Slid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>
            <a:spLocks noGrp="1"/>
          </p:cNvSpPr>
          <p:nvPr>
            <p:ph type="pic" idx="2"/>
          </p:nvPr>
        </p:nvSpPr>
        <p:spPr>
          <a:xfrm>
            <a:off x="2108422" y="3661231"/>
            <a:ext cx="4332669" cy="324950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8" name="Google Shape;58;p15"/>
          <p:cNvSpPr txBox="1">
            <a:spLocks noGrp="1"/>
          </p:cNvSpPr>
          <p:nvPr>
            <p:ph type="body" idx="1"/>
          </p:nvPr>
        </p:nvSpPr>
        <p:spPr>
          <a:xfrm>
            <a:off x="5660571" y="1204632"/>
            <a:ext cx="6966858" cy="831850"/>
          </a:xfrm>
          <a:prstGeom prst="rect">
            <a:avLst/>
          </a:prstGeom>
          <a:solidFill>
            <a:schemeClr val="lt1"/>
          </a:solidFill>
          <a:ln w="508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Title Slide">
  <p:cSld name="29_Title Slid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6"/>
          <p:cNvSpPr txBox="1">
            <a:spLocks noGrp="1"/>
          </p:cNvSpPr>
          <p:nvPr>
            <p:ph type="body" idx="1"/>
          </p:nvPr>
        </p:nvSpPr>
        <p:spPr>
          <a:xfrm>
            <a:off x="5660571" y="1204632"/>
            <a:ext cx="6966858" cy="831850"/>
          </a:xfrm>
          <a:prstGeom prst="rect">
            <a:avLst/>
          </a:prstGeom>
          <a:solidFill>
            <a:schemeClr val="lt1"/>
          </a:solidFill>
          <a:ln w="508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8_Title Slide">
  <p:cSld name="48_Title Slid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>
            <a:spLocks noGrp="1"/>
          </p:cNvSpPr>
          <p:nvPr>
            <p:ph type="body" idx="1"/>
          </p:nvPr>
        </p:nvSpPr>
        <p:spPr>
          <a:xfrm>
            <a:off x="5660571" y="1204632"/>
            <a:ext cx="6966858" cy="831850"/>
          </a:xfrm>
          <a:prstGeom prst="rect">
            <a:avLst/>
          </a:prstGeom>
          <a:solidFill>
            <a:schemeClr val="lt1"/>
          </a:solidFill>
          <a:ln w="508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>
            <a:spLocks noGrp="1"/>
          </p:cNvSpPr>
          <p:nvPr>
            <p:ph type="pic" idx="2"/>
          </p:nvPr>
        </p:nvSpPr>
        <p:spPr>
          <a:xfrm>
            <a:off x="4634754" y="5201957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4" name="Google Shape;64;p17"/>
          <p:cNvSpPr>
            <a:spLocks noGrp="1"/>
          </p:cNvSpPr>
          <p:nvPr>
            <p:ph type="pic" idx="3"/>
          </p:nvPr>
        </p:nvSpPr>
        <p:spPr>
          <a:xfrm>
            <a:off x="11068050" y="3771900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5" name="Google Shape;65;p17"/>
          <p:cNvSpPr>
            <a:spLocks noGrp="1"/>
          </p:cNvSpPr>
          <p:nvPr>
            <p:ph type="pic" idx="4"/>
          </p:nvPr>
        </p:nvSpPr>
        <p:spPr>
          <a:xfrm>
            <a:off x="11068050" y="6632014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Title Slide">
  <p:cSld name="30_Title Slid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8"/>
          <p:cNvSpPr txBox="1">
            <a:spLocks noGrp="1"/>
          </p:cNvSpPr>
          <p:nvPr>
            <p:ph type="body" idx="1"/>
          </p:nvPr>
        </p:nvSpPr>
        <p:spPr>
          <a:xfrm>
            <a:off x="1371600" y="7512050"/>
            <a:ext cx="6006230" cy="831850"/>
          </a:xfrm>
          <a:prstGeom prst="rect">
            <a:avLst/>
          </a:prstGeom>
          <a:solidFill>
            <a:schemeClr val="lt1"/>
          </a:solidFill>
          <a:ln w="508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>
            <a:spLocks noGrp="1"/>
          </p:cNvSpPr>
          <p:nvPr>
            <p:ph type="pic" idx="2"/>
          </p:nvPr>
        </p:nvSpPr>
        <p:spPr>
          <a:xfrm>
            <a:off x="1981199" y="2656114"/>
            <a:ext cx="6611257" cy="423363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0" name="Google Shape;70;p19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" name="Google Shape;71;p19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2" name="Google Shape;72;p19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3" name="Google Shape;73;p19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9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Slide">
  <p:cSld name="8_Title Slide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7" name="Google Shape;77;p20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" name="Google Shape;78;p20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9" name="Google Shape;79;p20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8_Title Slide">
  <p:cSld name="68_Title Slide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1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3" name="Google Shape;83;p21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4" name="Google Shape;84;p21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5" name="Google Shape;85;p21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21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7" name="Google Shape;87;p21"/>
          <p:cNvSpPr>
            <a:spLocks noGrp="1"/>
          </p:cNvSpPr>
          <p:nvPr>
            <p:ph type="pic" idx="2"/>
          </p:nvPr>
        </p:nvSpPr>
        <p:spPr>
          <a:xfrm>
            <a:off x="9158513" y="0"/>
            <a:ext cx="9129486" cy="10287000"/>
          </a:xfrm>
          <a:prstGeom prst="rect">
            <a:avLst/>
          </a:prstGeom>
          <a:solidFill>
            <a:srgbClr val="F2F2F2">
              <a:alpha val="75686"/>
            </a:srgbClr>
          </a:solidFill>
          <a:ln>
            <a:noFill/>
          </a:ln>
        </p:spPr>
      </p:sp>
      <p:sp>
        <p:nvSpPr>
          <p:cNvPr id="88" name="Google Shape;88;p21"/>
          <p:cNvSpPr>
            <a:spLocks noGrp="1"/>
          </p:cNvSpPr>
          <p:nvPr>
            <p:ph type="chart" idx="3"/>
          </p:nvPr>
        </p:nvSpPr>
        <p:spPr>
          <a:xfrm>
            <a:off x="2525485" y="2757714"/>
            <a:ext cx="6255658" cy="5863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7_Title Slide">
  <p:cSld name="67_Title Slide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2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1" name="Google Shape;91;p22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2" name="Google Shape;92;p22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3" name="Google Shape;93;p22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22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5" name="Google Shape;95;p22"/>
          <p:cNvSpPr>
            <a:spLocks noGrp="1"/>
          </p:cNvSpPr>
          <p:nvPr>
            <p:ph type="pic" idx="2"/>
          </p:nvPr>
        </p:nvSpPr>
        <p:spPr>
          <a:xfrm>
            <a:off x="1371600" y="2452916"/>
            <a:ext cx="3108960" cy="292462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6" name="Google Shape;96;p22"/>
          <p:cNvSpPr>
            <a:spLocks noGrp="1"/>
          </p:cNvSpPr>
          <p:nvPr>
            <p:ph type="pic" idx="3"/>
          </p:nvPr>
        </p:nvSpPr>
        <p:spPr>
          <a:xfrm>
            <a:off x="7589520" y="2452916"/>
            <a:ext cx="3108960" cy="292462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7" name="Google Shape;97;p22"/>
          <p:cNvSpPr>
            <a:spLocks noGrp="1"/>
          </p:cNvSpPr>
          <p:nvPr>
            <p:ph type="pic" idx="4"/>
          </p:nvPr>
        </p:nvSpPr>
        <p:spPr>
          <a:xfrm>
            <a:off x="13807441" y="2452916"/>
            <a:ext cx="3108959" cy="292462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4_Title Slide">
  <p:cSld name="64_Title Slid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3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0" name="Google Shape;100;p23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1" name="Google Shape;101;p23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2" name="Google Shape;102;p23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23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4" name="Google Shape;104;p23"/>
          <p:cNvSpPr>
            <a:spLocks noGrp="1"/>
          </p:cNvSpPr>
          <p:nvPr>
            <p:ph type="pic" idx="2"/>
          </p:nvPr>
        </p:nvSpPr>
        <p:spPr>
          <a:xfrm>
            <a:off x="3337383" y="2936352"/>
            <a:ext cx="3621309" cy="360958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Slide">
  <p:cSld name="22_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"/>
          <p:cNvSpPr txBox="1">
            <a:spLocks noGrp="1"/>
          </p:cNvSpPr>
          <p:nvPr>
            <p:ph type="body" idx="1"/>
          </p:nvPr>
        </p:nvSpPr>
        <p:spPr>
          <a:xfrm>
            <a:off x="1371600" y="7304414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6"/>
          <p:cNvSpPr>
            <a:spLocks noGrp="1"/>
          </p:cNvSpPr>
          <p:nvPr>
            <p:ph type="pic" idx="2"/>
          </p:nvPr>
        </p:nvSpPr>
        <p:spPr>
          <a:xfrm>
            <a:off x="0" y="1"/>
            <a:ext cx="18288000" cy="632564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3_Title Slide">
  <p:cSld name="63_Title Slid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4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7" name="Google Shape;107;p24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8" name="Google Shape;108;p24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9" name="Google Shape;109;p24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24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1" name="Google Shape;111;p24"/>
          <p:cNvSpPr>
            <a:spLocks noGrp="1"/>
          </p:cNvSpPr>
          <p:nvPr>
            <p:ph type="pic" idx="2"/>
          </p:nvPr>
        </p:nvSpPr>
        <p:spPr>
          <a:xfrm>
            <a:off x="4310743" y="3381828"/>
            <a:ext cx="2293258" cy="229325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2" name="Google Shape;112;p24"/>
          <p:cNvSpPr>
            <a:spLocks noGrp="1"/>
          </p:cNvSpPr>
          <p:nvPr>
            <p:ph type="pic" idx="3"/>
          </p:nvPr>
        </p:nvSpPr>
        <p:spPr>
          <a:xfrm>
            <a:off x="7997372" y="3381827"/>
            <a:ext cx="2293258" cy="229325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3" name="Google Shape;113;p24"/>
          <p:cNvSpPr>
            <a:spLocks noGrp="1"/>
          </p:cNvSpPr>
          <p:nvPr>
            <p:ph type="pic" idx="4"/>
          </p:nvPr>
        </p:nvSpPr>
        <p:spPr>
          <a:xfrm>
            <a:off x="11684000" y="3381827"/>
            <a:ext cx="2293258" cy="229325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7_Title Slide">
  <p:cSld name="57_Title Slide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5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6" name="Google Shape;116;p25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7" name="Google Shape;117;p25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8" name="Google Shape;118;p25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5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0" name="Google Shape;120;p25"/>
          <p:cNvSpPr>
            <a:spLocks noGrp="1"/>
          </p:cNvSpPr>
          <p:nvPr>
            <p:ph type="pic" idx="2"/>
          </p:nvPr>
        </p:nvSpPr>
        <p:spPr>
          <a:xfrm>
            <a:off x="4889500" y="2353608"/>
            <a:ext cx="4140200" cy="4114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2_Title Slide">
  <p:cSld name="52_Title Slide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6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3" name="Google Shape;123;p26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4" name="Google Shape;124;p26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5" name="Google Shape;125;p26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26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7" name="Google Shape;127;p26"/>
          <p:cNvSpPr>
            <a:spLocks noGrp="1"/>
          </p:cNvSpPr>
          <p:nvPr>
            <p:ph type="pic" idx="2"/>
          </p:nvPr>
        </p:nvSpPr>
        <p:spPr>
          <a:xfrm>
            <a:off x="1371600" y="2997200"/>
            <a:ext cx="4140200" cy="4114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4_Title Slide">
  <p:cSld name="44_Title Slide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7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0" name="Google Shape;130;p27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1" name="Google Shape;131;p27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2" name="Google Shape;132;p27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27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4" name="Google Shape;134;p27"/>
          <p:cNvSpPr>
            <a:spLocks noGrp="1"/>
          </p:cNvSpPr>
          <p:nvPr>
            <p:ph type="pic" idx="2"/>
          </p:nvPr>
        </p:nvSpPr>
        <p:spPr>
          <a:xfrm>
            <a:off x="9452434" y="257501"/>
            <a:ext cx="6699705" cy="1002949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_Title Slide">
  <p:cSld name="33_Title Slide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7" name="Google Shape;137;p28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8" name="Google Shape;138;p28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9" name="Google Shape;139;p28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28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1" name="Google Shape;141;p28"/>
          <p:cNvSpPr>
            <a:spLocks noGrp="1"/>
          </p:cNvSpPr>
          <p:nvPr>
            <p:ph type="pic" idx="2"/>
          </p:nvPr>
        </p:nvSpPr>
        <p:spPr>
          <a:xfrm>
            <a:off x="1371600" y="2997200"/>
            <a:ext cx="4140200" cy="4114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42" name="Google Shape;142;p28"/>
          <p:cNvSpPr>
            <a:spLocks noGrp="1"/>
          </p:cNvSpPr>
          <p:nvPr>
            <p:ph type="pic" idx="3"/>
          </p:nvPr>
        </p:nvSpPr>
        <p:spPr>
          <a:xfrm>
            <a:off x="12776200" y="2997199"/>
            <a:ext cx="4140200" cy="4114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Title Slide">
  <p:cSld name="27_Title Slide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9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5" name="Google Shape;145;p29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" name="Google Shape;146;p29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7" name="Google Shape;147;p29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29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9" name="Google Shape;149;p29"/>
          <p:cNvSpPr>
            <a:spLocks noGrp="1"/>
          </p:cNvSpPr>
          <p:nvPr>
            <p:ph type="pic" idx="2"/>
          </p:nvPr>
        </p:nvSpPr>
        <p:spPr>
          <a:xfrm>
            <a:off x="1371600" y="3098799"/>
            <a:ext cx="2599231" cy="3733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50" name="Google Shape;150;p29"/>
          <p:cNvSpPr>
            <a:spLocks noGrp="1"/>
          </p:cNvSpPr>
          <p:nvPr>
            <p:ph type="pic" idx="3"/>
          </p:nvPr>
        </p:nvSpPr>
        <p:spPr>
          <a:xfrm>
            <a:off x="4222056" y="3098799"/>
            <a:ext cx="2599231" cy="3733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51" name="Google Shape;151;p29"/>
          <p:cNvSpPr>
            <a:spLocks noGrp="1"/>
          </p:cNvSpPr>
          <p:nvPr>
            <p:ph type="pic" idx="4"/>
          </p:nvPr>
        </p:nvSpPr>
        <p:spPr>
          <a:xfrm>
            <a:off x="7072513" y="3098799"/>
            <a:ext cx="2599231" cy="3733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52" name="Google Shape;152;p29"/>
          <p:cNvSpPr>
            <a:spLocks noGrp="1"/>
          </p:cNvSpPr>
          <p:nvPr>
            <p:ph type="pic" idx="5"/>
          </p:nvPr>
        </p:nvSpPr>
        <p:spPr>
          <a:xfrm>
            <a:off x="9922969" y="3098800"/>
            <a:ext cx="2599231" cy="3733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Title Slide">
  <p:cSld name="28_Title Slide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/>
          <p:cNvSpPr>
            <a:spLocks noGrp="1"/>
          </p:cNvSpPr>
          <p:nvPr>
            <p:ph type="pic" idx="2"/>
          </p:nvPr>
        </p:nvSpPr>
        <p:spPr>
          <a:xfrm>
            <a:off x="8616256" y="3098799"/>
            <a:ext cx="2599231" cy="3733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55" name="Google Shape;155;p30"/>
          <p:cNvSpPr>
            <a:spLocks noGrp="1"/>
          </p:cNvSpPr>
          <p:nvPr>
            <p:ph type="pic" idx="3"/>
          </p:nvPr>
        </p:nvSpPr>
        <p:spPr>
          <a:xfrm>
            <a:off x="11466713" y="3098799"/>
            <a:ext cx="2599231" cy="3733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56" name="Google Shape;156;p30"/>
          <p:cNvSpPr>
            <a:spLocks noGrp="1"/>
          </p:cNvSpPr>
          <p:nvPr>
            <p:ph type="pic" idx="4"/>
          </p:nvPr>
        </p:nvSpPr>
        <p:spPr>
          <a:xfrm>
            <a:off x="14317169" y="3098800"/>
            <a:ext cx="2599231" cy="3733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grpSp>
        <p:nvGrpSpPr>
          <p:cNvPr id="157" name="Google Shape;157;p30"/>
          <p:cNvGrpSpPr/>
          <p:nvPr/>
        </p:nvGrpSpPr>
        <p:grpSpPr>
          <a:xfrm flipH="1">
            <a:off x="16916400" y="645533"/>
            <a:ext cx="1371600" cy="707886"/>
            <a:chOff x="0" y="645533"/>
            <a:chExt cx="1371600" cy="707886"/>
          </a:xfrm>
        </p:grpSpPr>
        <p:sp>
          <p:nvSpPr>
            <p:cNvPr id="158" name="Google Shape;158;p30"/>
            <p:cNvSpPr/>
            <p:nvPr/>
          </p:nvSpPr>
          <p:spPr>
            <a:xfrm>
              <a:off x="0" y="645533"/>
              <a:ext cx="1371600" cy="707886"/>
            </a:xfrm>
            <a:prstGeom prst="rect">
              <a:avLst/>
            </a:prstGeom>
            <a:solidFill>
              <a:srgbClr val="505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9" name="Google Shape;159;p30"/>
            <p:cNvSpPr/>
            <p:nvPr/>
          </p:nvSpPr>
          <p:spPr>
            <a:xfrm>
              <a:off x="0" y="645533"/>
              <a:ext cx="266700" cy="707886"/>
            </a:xfrm>
            <a:prstGeom prst="rect">
              <a:avLst/>
            </a:prstGeom>
            <a:solidFill>
              <a:srgbClr val="C4CB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0" name="Google Shape;160;p30"/>
            <p:cNvSpPr/>
            <p:nvPr/>
          </p:nvSpPr>
          <p:spPr>
            <a:xfrm>
              <a:off x="266701" y="645533"/>
              <a:ext cx="495300" cy="707886"/>
            </a:xfrm>
            <a:prstGeom prst="rect">
              <a:avLst/>
            </a:prstGeom>
            <a:solidFill>
              <a:srgbClr val="8794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61" name="Google Shape;161;p30"/>
          <p:cNvSpPr txBox="1">
            <a:spLocks noGrp="1"/>
          </p:cNvSpPr>
          <p:nvPr>
            <p:ph type="body" idx="1"/>
          </p:nvPr>
        </p:nvSpPr>
        <p:spPr>
          <a:xfrm>
            <a:off x="9818919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30"/>
          <p:cNvSpPr/>
          <p:nvPr/>
        </p:nvSpPr>
        <p:spPr>
          <a:xfrm>
            <a:off x="16858342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Title Slide">
  <p:cSld name="26_Title Slide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1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5" name="Google Shape;165;p31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6" name="Google Shape;166;p31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7" name="Google Shape;167;p31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31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9" name="Google Shape;169;p31"/>
          <p:cNvSpPr>
            <a:spLocks noGrp="1"/>
          </p:cNvSpPr>
          <p:nvPr>
            <p:ph type="pic" idx="2"/>
          </p:nvPr>
        </p:nvSpPr>
        <p:spPr>
          <a:xfrm>
            <a:off x="1371600" y="1943100"/>
            <a:ext cx="15544800" cy="5384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Title Slide">
  <p:cSld name="24_Title Slide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2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2" name="Google Shape;172;p32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3" name="Google Shape;173;p32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4" name="Google Shape;174;p32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5" name="Google Shape;175;p32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6" name="Google Shape;176;p32"/>
          <p:cNvSpPr>
            <a:spLocks noGrp="1"/>
          </p:cNvSpPr>
          <p:nvPr>
            <p:ph type="pic" idx="2"/>
          </p:nvPr>
        </p:nvSpPr>
        <p:spPr>
          <a:xfrm>
            <a:off x="3939789" y="2959099"/>
            <a:ext cx="4864100" cy="4559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Slide">
  <p:cSld name="16_Title Slide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3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9" name="Google Shape;179;p33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0" name="Google Shape;180;p33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1" name="Google Shape;181;p33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p33"/>
          <p:cNvSpPr>
            <a:spLocks noGrp="1"/>
          </p:cNvSpPr>
          <p:nvPr>
            <p:ph type="pic" idx="2"/>
          </p:nvPr>
        </p:nvSpPr>
        <p:spPr>
          <a:xfrm>
            <a:off x="2264229" y="1957617"/>
            <a:ext cx="4470400" cy="32947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3" name="Google Shape;183;p33"/>
          <p:cNvSpPr>
            <a:spLocks noGrp="1"/>
          </p:cNvSpPr>
          <p:nvPr>
            <p:ph type="pic" idx="3"/>
          </p:nvPr>
        </p:nvSpPr>
        <p:spPr>
          <a:xfrm>
            <a:off x="6908800" y="1957617"/>
            <a:ext cx="4470400" cy="32947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4" name="Google Shape;184;p33"/>
          <p:cNvSpPr>
            <a:spLocks noGrp="1"/>
          </p:cNvSpPr>
          <p:nvPr>
            <p:ph type="pic" idx="4"/>
          </p:nvPr>
        </p:nvSpPr>
        <p:spPr>
          <a:xfrm>
            <a:off x="11553371" y="1957617"/>
            <a:ext cx="4470400" cy="32947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5" name="Google Shape;185;p33"/>
          <p:cNvSpPr>
            <a:spLocks noGrp="1"/>
          </p:cNvSpPr>
          <p:nvPr>
            <p:ph type="pic" idx="5"/>
          </p:nvPr>
        </p:nvSpPr>
        <p:spPr>
          <a:xfrm>
            <a:off x="2264228" y="5441046"/>
            <a:ext cx="4470400" cy="32947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6" name="Google Shape;186;p33"/>
          <p:cNvSpPr>
            <a:spLocks noGrp="1"/>
          </p:cNvSpPr>
          <p:nvPr>
            <p:ph type="pic" idx="6"/>
          </p:nvPr>
        </p:nvSpPr>
        <p:spPr>
          <a:xfrm>
            <a:off x="6908799" y="5441046"/>
            <a:ext cx="4470400" cy="32947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7" name="Google Shape;187;p33"/>
          <p:cNvSpPr>
            <a:spLocks noGrp="1"/>
          </p:cNvSpPr>
          <p:nvPr>
            <p:ph type="pic" idx="7"/>
          </p:nvPr>
        </p:nvSpPr>
        <p:spPr>
          <a:xfrm>
            <a:off x="11553370" y="5441046"/>
            <a:ext cx="4470400" cy="32947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8" name="Google Shape;188;p33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0_Title Slide">
  <p:cSld name="60_Title Slid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>
            <a:spLocks noGrp="1"/>
          </p:cNvSpPr>
          <p:nvPr>
            <p:ph type="body" idx="1"/>
          </p:nvPr>
        </p:nvSpPr>
        <p:spPr>
          <a:xfrm>
            <a:off x="1371600" y="4586515"/>
            <a:ext cx="5885543" cy="3690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7"/>
          <p:cNvSpPr>
            <a:spLocks noGrp="1"/>
          </p:cNvSpPr>
          <p:nvPr>
            <p:ph type="pic" idx="2"/>
          </p:nvPr>
        </p:nvSpPr>
        <p:spPr>
          <a:xfrm>
            <a:off x="7504351" y="4934857"/>
            <a:ext cx="9412049" cy="53521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Slide">
  <p:cSld name="11_Title Slide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4"/>
          <p:cNvSpPr>
            <a:spLocks noGrp="1"/>
          </p:cNvSpPr>
          <p:nvPr>
            <p:ph type="pic" idx="2"/>
          </p:nvPr>
        </p:nvSpPr>
        <p:spPr>
          <a:xfrm>
            <a:off x="6799949" y="2723818"/>
            <a:ext cx="5239657" cy="50219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91" name="Google Shape;191;p34"/>
          <p:cNvSpPr>
            <a:spLocks noGrp="1"/>
          </p:cNvSpPr>
          <p:nvPr>
            <p:ph type="pic" idx="3"/>
          </p:nvPr>
        </p:nvSpPr>
        <p:spPr>
          <a:xfrm>
            <a:off x="1560291" y="2723818"/>
            <a:ext cx="5239657" cy="50219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92" name="Google Shape;192;p34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3" name="Google Shape;193;p34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4" name="Google Shape;194;p34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5" name="Google Shape;195;p34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p34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Slide">
  <p:cSld name="12_Title Slide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5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9" name="Google Shape;199;p35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0" name="Google Shape;200;p35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1" name="Google Shape;201;p35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35"/>
          <p:cNvSpPr>
            <a:spLocks noGrp="1"/>
          </p:cNvSpPr>
          <p:nvPr>
            <p:ph type="pic" idx="2"/>
          </p:nvPr>
        </p:nvSpPr>
        <p:spPr>
          <a:xfrm>
            <a:off x="1634149" y="2723817"/>
            <a:ext cx="10479315" cy="50219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03" name="Google Shape;203;p35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6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6" name="Google Shape;206;p36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7" name="Google Shape;207;p36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8" name="Google Shape;208;p36"/>
          <p:cNvSpPr txBox="1">
            <a:spLocks noGrp="1"/>
          </p:cNvSpPr>
          <p:nvPr>
            <p:ph type="body" idx="1"/>
          </p:nvPr>
        </p:nvSpPr>
        <p:spPr>
          <a:xfrm>
            <a:off x="5689600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9" name="Google Shape;209;p36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6_Title Slide">
  <p:cSld name="66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7"/>
          <p:cNvSpPr>
            <a:spLocks noGrp="1"/>
          </p:cNvSpPr>
          <p:nvPr>
            <p:ph type="chart" idx="2"/>
          </p:nvPr>
        </p:nvSpPr>
        <p:spPr>
          <a:xfrm>
            <a:off x="9681028" y="3077029"/>
            <a:ext cx="7235371" cy="5266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12" name="Google Shape;212;p37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3" name="Google Shape;213;p37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4" name="Google Shape;214;p37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5" name="Google Shape;215;p37"/>
          <p:cNvSpPr txBox="1">
            <a:spLocks noGrp="1"/>
          </p:cNvSpPr>
          <p:nvPr>
            <p:ph type="body" idx="1"/>
          </p:nvPr>
        </p:nvSpPr>
        <p:spPr>
          <a:xfrm>
            <a:off x="5689600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6" name="Google Shape;216;p37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Title Slide">
  <p:cSld name="32_Title Slide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8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9" name="Google Shape;219;p38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0" name="Google Shape;220;p38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1" name="Google Shape;221;p38"/>
          <p:cNvSpPr txBox="1">
            <a:spLocks noGrp="1"/>
          </p:cNvSpPr>
          <p:nvPr>
            <p:ph type="body" idx="1"/>
          </p:nvPr>
        </p:nvSpPr>
        <p:spPr>
          <a:xfrm>
            <a:off x="5689600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2" name="Google Shape;222;p38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3" name="Google Shape;223;p38"/>
          <p:cNvSpPr>
            <a:spLocks noGrp="1"/>
          </p:cNvSpPr>
          <p:nvPr>
            <p:ph type="pic" idx="2"/>
          </p:nvPr>
        </p:nvSpPr>
        <p:spPr>
          <a:xfrm>
            <a:off x="1371599" y="2540000"/>
            <a:ext cx="2475200" cy="349250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24" name="Google Shape;224;p38"/>
          <p:cNvSpPr>
            <a:spLocks noGrp="1"/>
          </p:cNvSpPr>
          <p:nvPr>
            <p:ph type="pic" idx="3"/>
          </p:nvPr>
        </p:nvSpPr>
        <p:spPr>
          <a:xfrm>
            <a:off x="3985520" y="2540000"/>
            <a:ext cx="2475200" cy="349250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25" name="Google Shape;225;p38"/>
          <p:cNvSpPr>
            <a:spLocks noGrp="1"/>
          </p:cNvSpPr>
          <p:nvPr>
            <p:ph type="pic" idx="4"/>
          </p:nvPr>
        </p:nvSpPr>
        <p:spPr>
          <a:xfrm>
            <a:off x="6599440" y="2540000"/>
            <a:ext cx="2475200" cy="349250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26" name="Google Shape;226;p38"/>
          <p:cNvSpPr>
            <a:spLocks noGrp="1"/>
          </p:cNvSpPr>
          <p:nvPr>
            <p:ph type="pic" idx="5"/>
          </p:nvPr>
        </p:nvSpPr>
        <p:spPr>
          <a:xfrm>
            <a:off x="9213360" y="2540000"/>
            <a:ext cx="2475200" cy="349250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27" name="Google Shape;227;p38"/>
          <p:cNvSpPr>
            <a:spLocks noGrp="1"/>
          </p:cNvSpPr>
          <p:nvPr>
            <p:ph type="pic" idx="6"/>
          </p:nvPr>
        </p:nvSpPr>
        <p:spPr>
          <a:xfrm>
            <a:off x="11827279" y="2540000"/>
            <a:ext cx="2475200" cy="349250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28" name="Google Shape;228;p38"/>
          <p:cNvSpPr>
            <a:spLocks noGrp="1"/>
          </p:cNvSpPr>
          <p:nvPr>
            <p:ph type="pic" idx="7"/>
          </p:nvPr>
        </p:nvSpPr>
        <p:spPr>
          <a:xfrm>
            <a:off x="14441199" y="2540000"/>
            <a:ext cx="2475200" cy="349250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Title Slide">
  <p:cSld name="25_Title Slide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9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1" name="Google Shape;231;p39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2" name="Google Shape;232;p39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3" name="Google Shape;233;p39"/>
          <p:cNvSpPr txBox="1">
            <a:spLocks noGrp="1"/>
          </p:cNvSpPr>
          <p:nvPr>
            <p:ph type="body" idx="1"/>
          </p:nvPr>
        </p:nvSpPr>
        <p:spPr>
          <a:xfrm>
            <a:off x="5689600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4" name="Google Shape;234;p39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5" name="Google Shape;235;p39"/>
          <p:cNvSpPr>
            <a:spLocks noGrp="1"/>
          </p:cNvSpPr>
          <p:nvPr>
            <p:ph type="pic" idx="2"/>
          </p:nvPr>
        </p:nvSpPr>
        <p:spPr>
          <a:xfrm>
            <a:off x="3308350" y="2768600"/>
            <a:ext cx="3365500" cy="3162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36" name="Google Shape;236;p39"/>
          <p:cNvSpPr>
            <a:spLocks noGrp="1"/>
          </p:cNvSpPr>
          <p:nvPr>
            <p:ph type="pic" idx="3"/>
          </p:nvPr>
        </p:nvSpPr>
        <p:spPr>
          <a:xfrm>
            <a:off x="7461249" y="2768600"/>
            <a:ext cx="3365500" cy="3162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37" name="Google Shape;237;p39"/>
          <p:cNvSpPr>
            <a:spLocks noGrp="1"/>
          </p:cNvSpPr>
          <p:nvPr>
            <p:ph type="pic" idx="4"/>
          </p:nvPr>
        </p:nvSpPr>
        <p:spPr>
          <a:xfrm>
            <a:off x="11614150" y="2768600"/>
            <a:ext cx="3365500" cy="3162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Slide">
  <p:cSld name="13_Title Slide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0"/>
          <p:cNvSpPr>
            <a:spLocks noGrp="1"/>
          </p:cNvSpPr>
          <p:nvPr>
            <p:ph type="pic" idx="2"/>
          </p:nvPr>
        </p:nvSpPr>
        <p:spPr>
          <a:xfrm>
            <a:off x="0" y="3178629"/>
            <a:ext cx="18288000" cy="710837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grpSp>
        <p:nvGrpSpPr>
          <p:cNvPr id="240" name="Google Shape;240;p40"/>
          <p:cNvGrpSpPr/>
          <p:nvPr/>
        </p:nvGrpSpPr>
        <p:grpSpPr>
          <a:xfrm flipH="1">
            <a:off x="16916400" y="645533"/>
            <a:ext cx="1371600" cy="707886"/>
            <a:chOff x="0" y="645533"/>
            <a:chExt cx="1371600" cy="707886"/>
          </a:xfrm>
        </p:grpSpPr>
        <p:sp>
          <p:nvSpPr>
            <p:cNvPr id="241" name="Google Shape;241;p40"/>
            <p:cNvSpPr/>
            <p:nvPr/>
          </p:nvSpPr>
          <p:spPr>
            <a:xfrm>
              <a:off x="0" y="645533"/>
              <a:ext cx="1371600" cy="707886"/>
            </a:xfrm>
            <a:prstGeom prst="rect">
              <a:avLst/>
            </a:prstGeom>
            <a:solidFill>
              <a:srgbClr val="505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2" name="Google Shape;242;p40"/>
            <p:cNvSpPr/>
            <p:nvPr/>
          </p:nvSpPr>
          <p:spPr>
            <a:xfrm>
              <a:off x="0" y="645533"/>
              <a:ext cx="266700" cy="707886"/>
            </a:xfrm>
            <a:prstGeom prst="rect">
              <a:avLst/>
            </a:prstGeom>
            <a:solidFill>
              <a:srgbClr val="C4CB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3" name="Google Shape;243;p40"/>
            <p:cNvSpPr/>
            <p:nvPr/>
          </p:nvSpPr>
          <p:spPr>
            <a:xfrm>
              <a:off x="266701" y="645533"/>
              <a:ext cx="495300" cy="707886"/>
            </a:xfrm>
            <a:prstGeom prst="rect">
              <a:avLst/>
            </a:prstGeom>
            <a:solidFill>
              <a:srgbClr val="8794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44" name="Google Shape;244;p40"/>
          <p:cNvSpPr txBox="1">
            <a:spLocks noGrp="1"/>
          </p:cNvSpPr>
          <p:nvPr>
            <p:ph type="body" idx="1"/>
          </p:nvPr>
        </p:nvSpPr>
        <p:spPr>
          <a:xfrm>
            <a:off x="9818919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" name="Google Shape;245;p40"/>
          <p:cNvSpPr/>
          <p:nvPr/>
        </p:nvSpPr>
        <p:spPr>
          <a:xfrm>
            <a:off x="16858342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Slide">
  <p:cSld name="9_Title Slide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247;p41"/>
          <p:cNvGrpSpPr/>
          <p:nvPr/>
        </p:nvGrpSpPr>
        <p:grpSpPr>
          <a:xfrm flipH="1">
            <a:off x="16916400" y="645533"/>
            <a:ext cx="1371600" cy="707886"/>
            <a:chOff x="0" y="645533"/>
            <a:chExt cx="1371600" cy="707886"/>
          </a:xfrm>
        </p:grpSpPr>
        <p:sp>
          <p:nvSpPr>
            <p:cNvPr id="248" name="Google Shape;248;p41"/>
            <p:cNvSpPr/>
            <p:nvPr/>
          </p:nvSpPr>
          <p:spPr>
            <a:xfrm>
              <a:off x="0" y="645533"/>
              <a:ext cx="1371600" cy="707886"/>
            </a:xfrm>
            <a:prstGeom prst="rect">
              <a:avLst/>
            </a:prstGeom>
            <a:solidFill>
              <a:srgbClr val="505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9" name="Google Shape;249;p41"/>
            <p:cNvSpPr/>
            <p:nvPr/>
          </p:nvSpPr>
          <p:spPr>
            <a:xfrm>
              <a:off x="0" y="645533"/>
              <a:ext cx="266700" cy="707886"/>
            </a:xfrm>
            <a:prstGeom prst="rect">
              <a:avLst/>
            </a:prstGeom>
            <a:solidFill>
              <a:srgbClr val="C4CB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0" name="Google Shape;250;p41"/>
            <p:cNvSpPr/>
            <p:nvPr/>
          </p:nvSpPr>
          <p:spPr>
            <a:xfrm>
              <a:off x="266701" y="645533"/>
              <a:ext cx="495300" cy="707886"/>
            </a:xfrm>
            <a:prstGeom prst="rect">
              <a:avLst/>
            </a:prstGeom>
            <a:solidFill>
              <a:srgbClr val="8794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51" name="Google Shape;251;p41"/>
          <p:cNvSpPr txBox="1">
            <a:spLocks noGrp="1"/>
          </p:cNvSpPr>
          <p:nvPr>
            <p:ph type="body" idx="1"/>
          </p:nvPr>
        </p:nvSpPr>
        <p:spPr>
          <a:xfrm>
            <a:off x="9818919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2" name="Google Shape;252;p41"/>
          <p:cNvSpPr/>
          <p:nvPr/>
        </p:nvSpPr>
        <p:spPr>
          <a:xfrm>
            <a:off x="16858342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Title Slide">
  <p:cSld name="31_Title Slide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" name="Google Shape;254;p42"/>
          <p:cNvGrpSpPr/>
          <p:nvPr/>
        </p:nvGrpSpPr>
        <p:grpSpPr>
          <a:xfrm flipH="1">
            <a:off x="16916400" y="645533"/>
            <a:ext cx="1371600" cy="707886"/>
            <a:chOff x="0" y="645533"/>
            <a:chExt cx="1371600" cy="707886"/>
          </a:xfrm>
        </p:grpSpPr>
        <p:sp>
          <p:nvSpPr>
            <p:cNvPr id="255" name="Google Shape;255;p42"/>
            <p:cNvSpPr/>
            <p:nvPr/>
          </p:nvSpPr>
          <p:spPr>
            <a:xfrm>
              <a:off x="0" y="645533"/>
              <a:ext cx="1371600" cy="707886"/>
            </a:xfrm>
            <a:prstGeom prst="rect">
              <a:avLst/>
            </a:prstGeom>
            <a:solidFill>
              <a:srgbClr val="505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6" name="Google Shape;256;p42"/>
            <p:cNvSpPr/>
            <p:nvPr/>
          </p:nvSpPr>
          <p:spPr>
            <a:xfrm>
              <a:off x="0" y="645533"/>
              <a:ext cx="266700" cy="707886"/>
            </a:xfrm>
            <a:prstGeom prst="rect">
              <a:avLst/>
            </a:prstGeom>
            <a:solidFill>
              <a:srgbClr val="C4CB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7" name="Google Shape;257;p42"/>
            <p:cNvSpPr/>
            <p:nvPr/>
          </p:nvSpPr>
          <p:spPr>
            <a:xfrm>
              <a:off x="266701" y="645533"/>
              <a:ext cx="495300" cy="707886"/>
            </a:xfrm>
            <a:prstGeom prst="rect">
              <a:avLst/>
            </a:prstGeom>
            <a:solidFill>
              <a:srgbClr val="8794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58" name="Google Shape;258;p42"/>
          <p:cNvSpPr txBox="1">
            <a:spLocks noGrp="1"/>
          </p:cNvSpPr>
          <p:nvPr>
            <p:ph type="body" idx="1"/>
          </p:nvPr>
        </p:nvSpPr>
        <p:spPr>
          <a:xfrm>
            <a:off x="9818919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9" name="Google Shape;259;p42"/>
          <p:cNvSpPr/>
          <p:nvPr/>
        </p:nvSpPr>
        <p:spPr>
          <a:xfrm>
            <a:off x="16858342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0" name="Google Shape;260;p42"/>
          <p:cNvSpPr>
            <a:spLocks noGrp="1"/>
          </p:cNvSpPr>
          <p:nvPr>
            <p:ph type="pic" idx="2"/>
          </p:nvPr>
        </p:nvSpPr>
        <p:spPr>
          <a:xfrm>
            <a:off x="8167918" y="2768599"/>
            <a:ext cx="4203700" cy="2730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61" name="Google Shape;261;p42"/>
          <p:cNvSpPr>
            <a:spLocks noGrp="1"/>
          </p:cNvSpPr>
          <p:nvPr>
            <p:ph type="pic" idx="3"/>
          </p:nvPr>
        </p:nvSpPr>
        <p:spPr>
          <a:xfrm>
            <a:off x="12524018" y="2768599"/>
            <a:ext cx="4203700" cy="2730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62" name="Google Shape;262;p42"/>
          <p:cNvSpPr>
            <a:spLocks noGrp="1"/>
          </p:cNvSpPr>
          <p:nvPr>
            <p:ph type="pic" idx="4"/>
          </p:nvPr>
        </p:nvSpPr>
        <p:spPr>
          <a:xfrm>
            <a:off x="8167918" y="5651499"/>
            <a:ext cx="4203700" cy="2730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63" name="Google Shape;263;p42"/>
          <p:cNvSpPr>
            <a:spLocks noGrp="1"/>
          </p:cNvSpPr>
          <p:nvPr>
            <p:ph type="pic" idx="5"/>
          </p:nvPr>
        </p:nvSpPr>
        <p:spPr>
          <a:xfrm>
            <a:off x="12524018" y="5651500"/>
            <a:ext cx="4203700" cy="2730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3"/>
          <p:cNvSpPr>
            <a:spLocks noGrp="1"/>
          </p:cNvSpPr>
          <p:nvPr>
            <p:ph type="pic" idx="2"/>
          </p:nvPr>
        </p:nvSpPr>
        <p:spPr>
          <a:xfrm>
            <a:off x="1752600" y="0"/>
            <a:ext cx="10025063" cy="10287000"/>
          </a:xfrm>
          <a:prstGeom prst="rect">
            <a:avLst/>
          </a:prstGeom>
          <a:solidFill>
            <a:srgbClr val="F2F2F2">
              <a:alpha val="77647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Slide">
  <p:cSld name="19_Title Slide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4"/>
          <p:cNvSpPr txBox="1">
            <a:spLocks noGrp="1"/>
          </p:cNvSpPr>
          <p:nvPr>
            <p:ph type="body" idx="1"/>
          </p:nvPr>
        </p:nvSpPr>
        <p:spPr>
          <a:xfrm>
            <a:off x="1371600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8" name="Google Shape;268;p44"/>
          <p:cNvSpPr/>
          <p:nvPr/>
        </p:nvSpPr>
        <p:spPr>
          <a:xfrm>
            <a:off x="0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0_Title Slide">
  <p:cSld name="70_Title Slide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5"/>
          <p:cNvSpPr txBox="1">
            <a:spLocks noGrp="1"/>
          </p:cNvSpPr>
          <p:nvPr>
            <p:ph type="body" idx="1"/>
          </p:nvPr>
        </p:nvSpPr>
        <p:spPr>
          <a:xfrm>
            <a:off x="1371600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1" name="Google Shape;271;p45"/>
          <p:cNvSpPr/>
          <p:nvPr/>
        </p:nvSpPr>
        <p:spPr>
          <a:xfrm>
            <a:off x="0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2" name="Google Shape;272;p45"/>
          <p:cNvSpPr>
            <a:spLocks noGrp="1"/>
          </p:cNvSpPr>
          <p:nvPr>
            <p:ph type="pic" idx="2"/>
          </p:nvPr>
        </p:nvSpPr>
        <p:spPr>
          <a:xfrm>
            <a:off x="13948229" y="0"/>
            <a:ext cx="4339771" cy="10287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Slide">
  <p:cSld name="21_Title Slide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6"/>
          <p:cNvSpPr txBox="1">
            <a:spLocks noGrp="1"/>
          </p:cNvSpPr>
          <p:nvPr>
            <p:ph type="body" idx="1"/>
          </p:nvPr>
        </p:nvSpPr>
        <p:spPr>
          <a:xfrm>
            <a:off x="5815208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Slide">
  <p:cSld name="20_Title Slide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7"/>
          <p:cNvSpPr txBox="1">
            <a:spLocks noGrp="1"/>
          </p:cNvSpPr>
          <p:nvPr>
            <p:ph type="body" idx="1"/>
          </p:nvPr>
        </p:nvSpPr>
        <p:spPr>
          <a:xfrm>
            <a:off x="10684701" y="1943100"/>
            <a:ext cx="6231699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7" name="Google Shape;277;p47"/>
          <p:cNvSpPr/>
          <p:nvPr/>
        </p:nvSpPr>
        <p:spPr>
          <a:xfrm>
            <a:off x="17999862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9_Title Slide">
  <p:cSld name="69_Title Slide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8"/>
          <p:cNvSpPr txBox="1">
            <a:spLocks noGrp="1"/>
          </p:cNvSpPr>
          <p:nvPr>
            <p:ph type="body" idx="1"/>
          </p:nvPr>
        </p:nvSpPr>
        <p:spPr>
          <a:xfrm>
            <a:off x="10684701" y="1943100"/>
            <a:ext cx="6231699" cy="4472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0" name="Google Shape;280;p48"/>
          <p:cNvSpPr/>
          <p:nvPr/>
        </p:nvSpPr>
        <p:spPr>
          <a:xfrm>
            <a:off x="17999862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1" name="Google Shape;281;p48"/>
          <p:cNvSpPr>
            <a:spLocks noGrp="1"/>
          </p:cNvSpPr>
          <p:nvPr>
            <p:ph type="pic" idx="2"/>
          </p:nvPr>
        </p:nvSpPr>
        <p:spPr>
          <a:xfrm>
            <a:off x="-1" y="0"/>
            <a:ext cx="9144000" cy="439782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82" name="Google Shape;282;p48"/>
          <p:cNvSpPr>
            <a:spLocks noGrp="1"/>
          </p:cNvSpPr>
          <p:nvPr>
            <p:ph type="chart" idx="3"/>
          </p:nvPr>
        </p:nvSpPr>
        <p:spPr>
          <a:xfrm>
            <a:off x="914401" y="5240338"/>
            <a:ext cx="7213600" cy="4106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8_Title Slide">
  <p:cSld name="58_Title Slide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9"/>
          <p:cNvSpPr txBox="1">
            <a:spLocks noGrp="1"/>
          </p:cNvSpPr>
          <p:nvPr>
            <p:ph type="body" idx="1"/>
          </p:nvPr>
        </p:nvSpPr>
        <p:spPr>
          <a:xfrm>
            <a:off x="1371600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5" name="Google Shape;285;p49"/>
          <p:cNvSpPr/>
          <p:nvPr/>
        </p:nvSpPr>
        <p:spPr>
          <a:xfrm>
            <a:off x="0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5_Title Slide">
  <p:cSld name="55_Title Slide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0"/>
          <p:cNvSpPr txBox="1">
            <a:spLocks noGrp="1"/>
          </p:cNvSpPr>
          <p:nvPr>
            <p:ph type="body" idx="1"/>
          </p:nvPr>
        </p:nvSpPr>
        <p:spPr>
          <a:xfrm>
            <a:off x="1371600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8" name="Google Shape;288;p50"/>
          <p:cNvSpPr/>
          <p:nvPr/>
        </p:nvSpPr>
        <p:spPr>
          <a:xfrm>
            <a:off x="0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9" name="Google Shape;289;p50"/>
          <p:cNvSpPr>
            <a:spLocks noGrp="1"/>
          </p:cNvSpPr>
          <p:nvPr>
            <p:ph type="pic" idx="2"/>
          </p:nvPr>
        </p:nvSpPr>
        <p:spPr>
          <a:xfrm>
            <a:off x="1371600" y="4356100"/>
            <a:ext cx="4508500" cy="450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6_Title Slide">
  <p:cSld name="56_Title Slide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1"/>
          <p:cNvSpPr txBox="1">
            <a:spLocks noGrp="1"/>
          </p:cNvSpPr>
          <p:nvPr>
            <p:ph type="body" idx="1"/>
          </p:nvPr>
        </p:nvSpPr>
        <p:spPr>
          <a:xfrm>
            <a:off x="1371600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2" name="Google Shape;292;p51"/>
          <p:cNvSpPr/>
          <p:nvPr/>
        </p:nvSpPr>
        <p:spPr>
          <a:xfrm>
            <a:off x="0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3" name="Google Shape;293;p51"/>
          <p:cNvSpPr>
            <a:spLocks noGrp="1"/>
          </p:cNvSpPr>
          <p:nvPr>
            <p:ph type="pic" idx="2"/>
          </p:nvPr>
        </p:nvSpPr>
        <p:spPr>
          <a:xfrm>
            <a:off x="1371600" y="3670300"/>
            <a:ext cx="5410200" cy="541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4_Title Slide">
  <p:cSld name="54_Title Slide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2"/>
          <p:cNvSpPr txBox="1">
            <a:spLocks noGrp="1"/>
          </p:cNvSpPr>
          <p:nvPr>
            <p:ph type="body" idx="1"/>
          </p:nvPr>
        </p:nvSpPr>
        <p:spPr>
          <a:xfrm>
            <a:off x="5815208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6" name="Google Shape;296;p52"/>
          <p:cNvSpPr>
            <a:spLocks noGrp="1"/>
          </p:cNvSpPr>
          <p:nvPr>
            <p:ph type="pic" idx="2"/>
          </p:nvPr>
        </p:nvSpPr>
        <p:spPr>
          <a:xfrm>
            <a:off x="6381750" y="3670300"/>
            <a:ext cx="5524500" cy="450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7_Title Slide">
  <p:cSld name="47_Title Slide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3"/>
          <p:cNvSpPr txBox="1">
            <a:spLocks noGrp="1"/>
          </p:cNvSpPr>
          <p:nvPr>
            <p:ph type="body" idx="1"/>
          </p:nvPr>
        </p:nvSpPr>
        <p:spPr>
          <a:xfrm>
            <a:off x="1371600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9" name="Google Shape;299;p53"/>
          <p:cNvSpPr/>
          <p:nvPr/>
        </p:nvSpPr>
        <p:spPr>
          <a:xfrm>
            <a:off x="0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0" name="Google Shape;300;p53"/>
          <p:cNvSpPr>
            <a:spLocks noGrp="1"/>
          </p:cNvSpPr>
          <p:nvPr>
            <p:ph type="pic" idx="2"/>
          </p:nvPr>
        </p:nvSpPr>
        <p:spPr>
          <a:xfrm>
            <a:off x="9122228" y="1222830"/>
            <a:ext cx="3802743" cy="38027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1" name="Google Shape;301;p53"/>
          <p:cNvSpPr>
            <a:spLocks noGrp="1"/>
          </p:cNvSpPr>
          <p:nvPr>
            <p:ph type="pic" idx="3"/>
          </p:nvPr>
        </p:nvSpPr>
        <p:spPr>
          <a:xfrm>
            <a:off x="13113657" y="1222830"/>
            <a:ext cx="3802743" cy="38027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2" name="Google Shape;302;p53"/>
          <p:cNvSpPr>
            <a:spLocks noGrp="1"/>
          </p:cNvSpPr>
          <p:nvPr>
            <p:ph type="pic" idx="4"/>
          </p:nvPr>
        </p:nvSpPr>
        <p:spPr>
          <a:xfrm>
            <a:off x="9122228" y="5214259"/>
            <a:ext cx="3802743" cy="38027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3" name="Google Shape;303;p53"/>
          <p:cNvSpPr>
            <a:spLocks noGrp="1"/>
          </p:cNvSpPr>
          <p:nvPr>
            <p:ph type="pic" idx="5"/>
          </p:nvPr>
        </p:nvSpPr>
        <p:spPr>
          <a:xfrm>
            <a:off x="13113657" y="5214259"/>
            <a:ext cx="3802743" cy="38027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1_Title Slide">
  <p:cSld name="51_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9"/>
          <p:cNvSpPr>
            <a:spLocks noGrp="1"/>
          </p:cNvSpPr>
          <p:nvPr>
            <p:ph type="pic" idx="2"/>
          </p:nvPr>
        </p:nvSpPr>
        <p:spPr>
          <a:xfrm>
            <a:off x="4634754" y="1620745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8" name="Google Shape;28;p9"/>
          <p:cNvSpPr>
            <a:spLocks noGrp="1"/>
          </p:cNvSpPr>
          <p:nvPr>
            <p:ph type="pic" idx="3"/>
          </p:nvPr>
        </p:nvSpPr>
        <p:spPr>
          <a:xfrm>
            <a:off x="4634754" y="4480859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9" name="Google Shape;29;p9"/>
          <p:cNvSpPr>
            <a:spLocks noGrp="1"/>
          </p:cNvSpPr>
          <p:nvPr>
            <p:ph type="pic" idx="4"/>
          </p:nvPr>
        </p:nvSpPr>
        <p:spPr>
          <a:xfrm>
            <a:off x="11068050" y="3050802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2_Title Slide">
  <p:cSld name="42_Title Slide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4"/>
          <p:cNvSpPr>
            <a:spLocks noGrp="1"/>
          </p:cNvSpPr>
          <p:nvPr>
            <p:ph type="pic" idx="2"/>
          </p:nvPr>
        </p:nvSpPr>
        <p:spPr>
          <a:xfrm>
            <a:off x="7785100" y="3552373"/>
            <a:ext cx="2717800" cy="2717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6" name="Google Shape;306;p54"/>
          <p:cNvSpPr>
            <a:spLocks noGrp="1"/>
          </p:cNvSpPr>
          <p:nvPr>
            <p:ph type="pic" idx="3"/>
          </p:nvPr>
        </p:nvSpPr>
        <p:spPr>
          <a:xfrm>
            <a:off x="7785100" y="6745516"/>
            <a:ext cx="2717800" cy="2717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7" name="Google Shape;307;p54"/>
          <p:cNvSpPr txBox="1">
            <a:spLocks noGrp="1"/>
          </p:cNvSpPr>
          <p:nvPr>
            <p:ph type="body" idx="1"/>
          </p:nvPr>
        </p:nvSpPr>
        <p:spPr>
          <a:xfrm>
            <a:off x="5815208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3_Title Slide">
  <p:cSld name="43_Title Slide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5"/>
          <p:cNvSpPr>
            <a:spLocks noGrp="1"/>
          </p:cNvSpPr>
          <p:nvPr>
            <p:ph type="pic" idx="2"/>
          </p:nvPr>
        </p:nvSpPr>
        <p:spPr>
          <a:xfrm>
            <a:off x="6130471" y="3552373"/>
            <a:ext cx="2717800" cy="2717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10" name="Google Shape;310;p55"/>
          <p:cNvSpPr>
            <a:spLocks noGrp="1"/>
          </p:cNvSpPr>
          <p:nvPr>
            <p:ph type="pic" idx="3"/>
          </p:nvPr>
        </p:nvSpPr>
        <p:spPr>
          <a:xfrm>
            <a:off x="6130471" y="6745516"/>
            <a:ext cx="2717800" cy="2717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11" name="Google Shape;311;p55"/>
          <p:cNvSpPr txBox="1">
            <a:spLocks noGrp="1"/>
          </p:cNvSpPr>
          <p:nvPr>
            <p:ph type="body" idx="1"/>
          </p:nvPr>
        </p:nvSpPr>
        <p:spPr>
          <a:xfrm>
            <a:off x="5815208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2" name="Google Shape;312;p55"/>
          <p:cNvSpPr>
            <a:spLocks noGrp="1"/>
          </p:cNvSpPr>
          <p:nvPr>
            <p:ph type="pic" idx="4"/>
          </p:nvPr>
        </p:nvSpPr>
        <p:spPr>
          <a:xfrm>
            <a:off x="9459263" y="3552373"/>
            <a:ext cx="2717800" cy="2717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13" name="Google Shape;313;p55"/>
          <p:cNvSpPr>
            <a:spLocks noGrp="1"/>
          </p:cNvSpPr>
          <p:nvPr>
            <p:ph type="pic" idx="5"/>
          </p:nvPr>
        </p:nvSpPr>
        <p:spPr>
          <a:xfrm>
            <a:off x="9459263" y="6745516"/>
            <a:ext cx="2717800" cy="2717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1_Title Slide">
  <p:cSld name="41_Title Slide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6"/>
          <p:cNvSpPr txBox="1">
            <a:spLocks noGrp="1"/>
          </p:cNvSpPr>
          <p:nvPr>
            <p:ph type="body" idx="1"/>
          </p:nvPr>
        </p:nvSpPr>
        <p:spPr>
          <a:xfrm>
            <a:off x="1371600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6" name="Google Shape;316;p56"/>
          <p:cNvSpPr/>
          <p:nvPr/>
        </p:nvSpPr>
        <p:spPr>
          <a:xfrm>
            <a:off x="0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7" name="Google Shape;317;p56"/>
          <p:cNvSpPr>
            <a:spLocks noGrp="1"/>
          </p:cNvSpPr>
          <p:nvPr>
            <p:ph type="pic" idx="2"/>
          </p:nvPr>
        </p:nvSpPr>
        <p:spPr>
          <a:xfrm>
            <a:off x="4497872" y="3928716"/>
            <a:ext cx="1893036" cy="189303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18" name="Google Shape;318;p56"/>
          <p:cNvSpPr>
            <a:spLocks noGrp="1"/>
          </p:cNvSpPr>
          <p:nvPr>
            <p:ph type="pic" idx="3"/>
          </p:nvPr>
        </p:nvSpPr>
        <p:spPr>
          <a:xfrm>
            <a:off x="8197481" y="3928715"/>
            <a:ext cx="1893036" cy="189303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19" name="Google Shape;319;p56"/>
          <p:cNvSpPr>
            <a:spLocks noGrp="1"/>
          </p:cNvSpPr>
          <p:nvPr>
            <p:ph type="pic" idx="4"/>
          </p:nvPr>
        </p:nvSpPr>
        <p:spPr>
          <a:xfrm>
            <a:off x="11956680" y="3928715"/>
            <a:ext cx="1893036" cy="189303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9_Title Slide">
  <p:cSld name="39_Title Slide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7"/>
          <p:cNvSpPr txBox="1">
            <a:spLocks noGrp="1"/>
          </p:cNvSpPr>
          <p:nvPr>
            <p:ph type="body" idx="1"/>
          </p:nvPr>
        </p:nvSpPr>
        <p:spPr>
          <a:xfrm>
            <a:off x="1371600" y="1943100"/>
            <a:ext cx="5242143" cy="23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2" name="Google Shape;322;p57"/>
          <p:cNvSpPr/>
          <p:nvPr/>
        </p:nvSpPr>
        <p:spPr>
          <a:xfrm>
            <a:off x="0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3" name="Google Shape;323;p57"/>
          <p:cNvSpPr>
            <a:spLocks noGrp="1"/>
          </p:cNvSpPr>
          <p:nvPr>
            <p:ph type="pic" idx="2"/>
          </p:nvPr>
        </p:nvSpPr>
        <p:spPr>
          <a:xfrm>
            <a:off x="6778171" y="0"/>
            <a:ext cx="3726991" cy="3643086"/>
          </a:xfrm>
          <a:prstGeom prst="rect">
            <a:avLst/>
          </a:prstGeom>
          <a:solidFill>
            <a:srgbClr val="F2F2F2">
              <a:alpha val="76862"/>
            </a:srgbClr>
          </a:solidFill>
          <a:ln>
            <a:noFill/>
          </a:ln>
        </p:spPr>
      </p:sp>
      <p:sp>
        <p:nvSpPr>
          <p:cNvPr id="324" name="Google Shape;324;p57"/>
          <p:cNvSpPr>
            <a:spLocks noGrp="1"/>
          </p:cNvSpPr>
          <p:nvPr>
            <p:ph type="pic" idx="3"/>
          </p:nvPr>
        </p:nvSpPr>
        <p:spPr>
          <a:xfrm>
            <a:off x="10669590" y="-1"/>
            <a:ext cx="3726991" cy="3643086"/>
          </a:xfrm>
          <a:prstGeom prst="rect">
            <a:avLst/>
          </a:prstGeom>
          <a:solidFill>
            <a:srgbClr val="F2F2F2">
              <a:alpha val="76862"/>
            </a:srgbClr>
          </a:solidFill>
          <a:ln>
            <a:noFill/>
          </a:ln>
        </p:spPr>
      </p:sp>
      <p:sp>
        <p:nvSpPr>
          <p:cNvPr id="325" name="Google Shape;325;p57"/>
          <p:cNvSpPr>
            <a:spLocks noGrp="1"/>
          </p:cNvSpPr>
          <p:nvPr>
            <p:ph type="pic" idx="4"/>
          </p:nvPr>
        </p:nvSpPr>
        <p:spPr>
          <a:xfrm>
            <a:off x="14561009" y="-1"/>
            <a:ext cx="3726991" cy="3643086"/>
          </a:xfrm>
          <a:prstGeom prst="rect">
            <a:avLst/>
          </a:prstGeom>
          <a:solidFill>
            <a:srgbClr val="F2F2F2">
              <a:alpha val="76862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_Title Slide">
  <p:cSld name="37_Title Slide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8"/>
          <p:cNvSpPr txBox="1">
            <a:spLocks noGrp="1"/>
          </p:cNvSpPr>
          <p:nvPr>
            <p:ph type="body" idx="1"/>
          </p:nvPr>
        </p:nvSpPr>
        <p:spPr>
          <a:xfrm>
            <a:off x="1371600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8" name="Google Shape;328;p58"/>
          <p:cNvSpPr/>
          <p:nvPr/>
        </p:nvSpPr>
        <p:spPr>
          <a:xfrm>
            <a:off x="0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9" name="Google Shape;329;p58"/>
          <p:cNvSpPr>
            <a:spLocks noGrp="1"/>
          </p:cNvSpPr>
          <p:nvPr>
            <p:ph type="pic" idx="2"/>
          </p:nvPr>
        </p:nvSpPr>
        <p:spPr>
          <a:xfrm>
            <a:off x="1371599" y="3327400"/>
            <a:ext cx="5600700" cy="5016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Title Slide">
  <p:cSld name="35_Title Slide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9"/>
          <p:cNvSpPr txBox="1">
            <a:spLocks noGrp="1"/>
          </p:cNvSpPr>
          <p:nvPr>
            <p:ph type="body" idx="1"/>
          </p:nvPr>
        </p:nvSpPr>
        <p:spPr>
          <a:xfrm>
            <a:off x="1371600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2" name="Google Shape;332;p59"/>
          <p:cNvSpPr/>
          <p:nvPr/>
        </p:nvSpPr>
        <p:spPr>
          <a:xfrm>
            <a:off x="0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3" name="Google Shape;333;p59"/>
          <p:cNvSpPr>
            <a:spLocks noGrp="1"/>
          </p:cNvSpPr>
          <p:nvPr>
            <p:ph type="pic" idx="2"/>
          </p:nvPr>
        </p:nvSpPr>
        <p:spPr>
          <a:xfrm>
            <a:off x="0" y="3802744"/>
            <a:ext cx="4572000" cy="648425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34" name="Google Shape;334;p59"/>
          <p:cNvSpPr>
            <a:spLocks noGrp="1"/>
          </p:cNvSpPr>
          <p:nvPr>
            <p:ph type="pic" idx="3"/>
          </p:nvPr>
        </p:nvSpPr>
        <p:spPr>
          <a:xfrm>
            <a:off x="9143998" y="3802744"/>
            <a:ext cx="4572000" cy="648425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9_Title Slide">
  <p:cSld name="59_Title Slide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60"/>
          <p:cNvSpPr txBox="1">
            <a:spLocks noGrp="1"/>
          </p:cNvSpPr>
          <p:nvPr>
            <p:ph type="body" idx="1"/>
          </p:nvPr>
        </p:nvSpPr>
        <p:spPr>
          <a:xfrm>
            <a:off x="1371600" y="4586515"/>
            <a:ext cx="5885543" cy="3690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7" name="Google Shape;337;p60"/>
          <p:cNvSpPr/>
          <p:nvPr/>
        </p:nvSpPr>
        <p:spPr>
          <a:xfrm>
            <a:off x="0" y="7304414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Slide">
  <p:cSld name="23_Title Slide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61"/>
          <p:cNvSpPr txBox="1">
            <a:spLocks noGrp="1"/>
          </p:cNvSpPr>
          <p:nvPr>
            <p:ph type="body" idx="1"/>
          </p:nvPr>
        </p:nvSpPr>
        <p:spPr>
          <a:xfrm>
            <a:off x="1371600" y="7304414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0" name="Google Shape;340;p61"/>
          <p:cNvSpPr/>
          <p:nvPr/>
        </p:nvSpPr>
        <p:spPr>
          <a:xfrm>
            <a:off x="0" y="7304414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1" name="Google Shape;341;p61"/>
          <p:cNvSpPr>
            <a:spLocks noGrp="1"/>
          </p:cNvSpPr>
          <p:nvPr>
            <p:ph type="pic" idx="2"/>
          </p:nvPr>
        </p:nvSpPr>
        <p:spPr>
          <a:xfrm>
            <a:off x="14505140" y="2104371"/>
            <a:ext cx="3782859" cy="341960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42" name="Google Shape;342;p61"/>
          <p:cNvSpPr>
            <a:spLocks noGrp="1"/>
          </p:cNvSpPr>
          <p:nvPr>
            <p:ph type="pic" idx="3"/>
          </p:nvPr>
        </p:nvSpPr>
        <p:spPr>
          <a:xfrm>
            <a:off x="10534391" y="2104371"/>
            <a:ext cx="3782859" cy="341960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43" name="Google Shape;343;p61"/>
          <p:cNvSpPr>
            <a:spLocks noGrp="1"/>
          </p:cNvSpPr>
          <p:nvPr>
            <p:ph type="pic" idx="4"/>
          </p:nvPr>
        </p:nvSpPr>
        <p:spPr>
          <a:xfrm>
            <a:off x="6563642" y="2104371"/>
            <a:ext cx="3782859" cy="341960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Title Slide">
  <p:cSld name="45_Title Slide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62"/>
          <p:cNvSpPr txBox="1">
            <a:spLocks noGrp="1"/>
          </p:cNvSpPr>
          <p:nvPr>
            <p:ph type="body" idx="1"/>
          </p:nvPr>
        </p:nvSpPr>
        <p:spPr>
          <a:xfrm>
            <a:off x="1371600" y="7304414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6" name="Google Shape;346;p62"/>
          <p:cNvSpPr/>
          <p:nvPr/>
        </p:nvSpPr>
        <p:spPr>
          <a:xfrm>
            <a:off x="0" y="7304414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7" name="Google Shape;347;p62"/>
          <p:cNvSpPr>
            <a:spLocks noGrp="1"/>
          </p:cNvSpPr>
          <p:nvPr>
            <p:ph type="pic" idx="2"/>
          </p:nvPr>
        </p:nvSpPr>
        <p:spPr>
          <a:xfrm>
            <a:off x="1" y="1"/>
            <a:ext cx="8029184" cy="552397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5_Title Slide">
  <p:cSld name="65_Title Slide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63"/>
          <p:cNvSpPr txBox="1">
            <a:spLocks noGrp="1"/>
          </p:cNvSpPr>
          <p:nvPr>
            <p:ph type="body" idx="1"/>
          </p:nvPr>
        </p:nvSpPr>
        <p:spPr>
          <a:xfrm>
            <a:off x="1371600" y="7304414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0" name="Google Shape;350;p63"/>
          <p:cNvSpPr/>
          <p:nvPr/>
        </p:nvSpPr>
        <p:spPr>
          <a:xfrm>
            <a:off x="0" y="7304414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0_Title Slide">
  <p:cSld name="50_Title Slid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0"/>
          <p:cNvSpPr>
            <a:spLocks noGrp="1"/>
          </p:cNvSpPr>
          <p:nvPr>
            <p:ph type="pic" idx="2"/>
          </p:nvPr>
        </p:nvSpPr>
        <p:spPr>
          <a:xfrm>
            <a:off x="4634754" y="2413281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2" name="Google Shape;32;p10"/>
          <p:cNvSpPr>
            <a:spLocks noGrp="1"/>
          </p:cNvSpPr>
          <p:nvPr>
            <p:ph type="pic" idx="3"/>
          </p:nvPr>
        </p:nvSpPr>
        <p:spPr>
          <a:xfrm>
            <a:off x="4634754" y="5288524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3" name="Google Shape;33;p10"/>
          <p:cNvSpPr>
            <a:spLocks noGrp="1"/>
          </p:cNvSpPr>
          <p:nvPr>
            <p:ph type="pic" idx="4"/>
          </p:nvPr>
        </p:nvSpPr>
        <p:spPr>
          <a:xfrm>
            <a:off x="11068050" y="983224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4" name="Google Shape;34;p10"/>
          <p:cNvSpPr>
            <a:spLocks noGrp="1"/>
          </p:cNvSpPr>
          <p:nvPr>
            <p:ph type="pic" idx="5"/>
          </p:nvPr>
        </p:nvSpPr>
        <p:spPr>
          <a:xfrm>
            <a:off x="11068050" y="3843338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5" name="Google Shape;35;p10"/>
          <p:cNvSpPr>
            <a:spLocks noGrp="1"/>
          </p:cNvSpPr>
          <p:nvPr>
            <p:ph type="pic" idx="6"/>
          </p:nvPr>
        </p:nvSpPr>
        <p:spPr>
          <a:xfrm>
            <a:off x="11068050" y="6718581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0_Title Slide">
  <p:cSld name="40_Title Slide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64"/>
          <p:cNvSpPr txBox="1">
            <a:spLocks noGrp="1"/>
          </p:cNvSpPr>
          <p:nvPr>
            <p:ph type="body" idx="1"/>
          </p:nvPr>
        </p:nvSpPr>
        <p:spPr>
          <a:xfrm>
            <a:off x="5815208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3" name="Google Shape;353;p64"/>
          <p:cNvSpPr>
            <a:spLocks noGrp="1"/>
          </p:cNvSpPr>
          <p:nvPr>
            <p:ph type="pic" idx="2"/>
          </p:nvPr>
        </p:nvSpPr>
        <p:spPr>
          <a:xfrm>
            <a:off x="4000500" y="3755570"/>
            <a:ext cx="2717800" cy="2717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54" name="Google Shape;354;p64"/>
          <p:cNvSpPr>
            <a:spLocks noGrp="1"/>
          </p:cNvSpPr>
          <p:nvPr>
            <p:ph type="pic" idx="3"/>
          </p:nvPr>
        </p:nvSpPr>
        <p:spPr>
          <a:xfrm>
            <a:off x="7785100" y="3755569"/>
            <a:ext cx="2717800" cy="2717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55" name="Google Shape;355;p64"/>
          <p:cNvSpPr>
            <a:spLocks noGrp="1"/>
          </p:cNvSpPr>
          <p:nvPr>
            <p:ph type="pic" idx="4"/>
          </p:nvPr>
        </p:nvSpPr>
        <p:spPr>
          <a:xfrm>
            <a:off x="11569700" y="3755570"/>
            <a:ext cx="2717800" cy="2717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3_Title Slide">
  <p:cSld name="53_Title Slide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65"/>
          <p:cNvSpPr txBox="1">
            <a:spLocks noGrp="1"/>
          </p:cNvSpPr>
          <p:nvPr>
            <p:ph type="body" idx="1"/>
          </p:nvPr>
        </p:nvSpPr>
        <p:spPr>
          <a:xfrm>
            <a:off x="8432801" y="1943100"/>
            <a:ext cx="848360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8" name="Google Shape;358;p65"/>
          <p:cNvSpPr/>
          <p:nvPr/>
        </p:nvSpPr>
        <p:spPr>
          <a:xfrm>
            <a:off x="17999862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9" name="Google Shape;359;p65"/>
          <p:cNvSpPr>
            <a:spLocks noGrp="1"/>
          </p:cNvSpPr>
          <p:nvPr>
            <p:ph type="pic" idx="2"/>
          </p:nvPr>
        </p:nvSpPr>
        <p:spPr>
          <a:xfrm>
            <a:off x="1371600" y="4152900"/>
            <a:ext cx="4864100" cy="4191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8_Title Slide">
  <p:cSld name="38_Title Slide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66"/>
          <p:cNvSpPr txBox="1">
            <a:spLocks noGrp="1"/>
          </p:cNvSpPr>
          <p:nvPr>
            <p:ph type="body" idx="1"/>
          </p:nvPr>
        </p:nvSpPr>
        <p:spPr>
          <a:xfrm>
            <a:off x="10684701" y="1943099"/>
            <a:ext cx="6231699" cy="4181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2" name="Google Shape;362;p66"/>
          <p:cNvSpPr/>
          <p:nvPr/>
        </p:nvSpPr>
        <p:spPr>
          <a:xfrm>
            <a:off x="17999862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3" name="Google Shape;363;p66"/>
          <p:cNvSpPr>
            <a:spLocks noGrp="1"/>
          </p:cNvSpPr>
          <p:nvPr>
            <p:ph type="pic" idx="2"/>
          </p:nvPr>
        </p:nvSpPr>
        <p:spPr>
          <a:xfrm>
            <a:off x="0" y="0"/>
            <a:ext cx="10014857" cy="351245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Slide">
  <p:cSld name="18_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67"/>
          <p:cNvSpPr>
            <a:spLocks noGrp="1"/>
          </p:cNvSpPr>
          <p:nvPr>
            <p:ph type="pic" idx="2"/>
          </p:nvPr>
        </p:nvSpPr>
        <p:spPr>
          <a:xfrm>
            <a:off x="2165352" y="-1"/>
            <a:ext cx="7600515" cy="10287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66" name="Google Shape;366;p67"/>
          <p:cNvSpPr txBox="1">
            <a:spLocks noGrp="1"/>
          </p:cNvSpPr>
          <p:nvPr>
            <p:ph type="body" idx="1"/>
          </p:nvPr>
        </p:nvSpPr>
        <p:spPr>
          <a:xfrm>
            <a:off x="11977687" y="1943099"/>
            <a:ext cx="4938713" cy="2890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7" name="Google Shape;367;p67"/>
          <p:cNvSpPr/>
          <p:nvPr/>
        </p:nvSpPr>
        <p:spPr>
          <a:xfrm>
            <a:off x="17999862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6_Title Slide">
  <p:cSld name="46_Title Slide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8"/>
          <p:cNvSpPr>
            <a:spLocks noGrp="1"/>
          </p:cNvSpPr>
          <p:nvPr>
            <p:ph type="pic" idx="2"/>
          </p:nvPr>
        </p:nvSpPr>
        <p:spPr>
          <a:xfrm>
            <a:off x="0" y="-1"/>
            <a:ext cx="8708571" cy="10287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70" name="Google Shape;370;p68"/>
          <p:cNvSpPr txBox="1">
            <a:spLocks noGrp="1"/>
          </p:cNvSpPr>
          <p:nvPr>
            <p:ph type="body" idx="1"/>
          </p:nvPr>
        </p:nvSpPr>
        <p:spPr>
          <a:xfrm>
            <a:off x="11977687" y="1943100"/>
            <a:ext cx="4938713" cy="2817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1" name="Google Shape;371;p68"/>
          <p:cNvSpPr/>
          <p:nvPr/>
        </p:nvSpPr>
        <p:spPr>
          <a:xfrm>
            <a:off x="17999862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69"/>
          <p:cNvSpPr>
            <a:spLocks noGrp="1"/>
          </p:cNvSpPr>
          <p:nvPr>
            <p:ph type="pic" idx="2"/>
          </p:nvPr>
        </p:nvSpPr>
        <p:spPr>
          <a:xfrm>
            <a:off x="0" y="0"/>
            <a:ext cx="18288000" cy="6964471"/>
          </a:xfrm>
          <a:prstGeom prst="rect">
            <a:avLst/>
          </a:prstGeom>
          <a:solidFill>
            <a:srgbClr val="F2F2F2">
              <a:alpha val="75686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70"/>
          <p:cNvSpPr>
            <a:spLocks noGrp="1"/>
          </p:cNvSpPr>
          <p:nvPr>
            <p:ph type="pic" idx="2"/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2F2F2">
              <a:alpha val="76862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2_Title Slide">
  <p:cSld name="62_Title Slide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71"/>
          <p:cNvSpPr>
            <a:spLocks noGrp="1"/>
          </p:cNvSpPr>
          <p:nvPr>
            <p:ph type="pic" idx="2"/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2F2F2">
              <a:alpha val="75686"/>
            </a:srgbClr>
          </a:solidFill>
          <a:ln>
            <a:noFill/>
          </a:ln>
        </p:spPr>
      </p:sp>
      <p:sp>
        <p:nvSpPr>
          <p:cNvPr id="378" name="Google Shape;378;p71"/>
          <p:cNvSpPr txBox="1">
            <a:spLocks noGrp="1"/>
          </p:cNvSpPr>
          <p:nvPr>
            <p:ph type="body" idx="1"/>
          </p:nvPr>
        </p:nvSpPr>
        <p:spPr>
          <a:xfrm>
            <a:off x="5815208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Title Slide">
  <p:cSld name="34_Title Slide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72"/>
          <p:cNvSpPr>
            <a:spLocks noGrp="1"/>
          </p:cNvSpPr>
          <p:nvPr>
            <p:ph type="pic" idx="2"/>
          </p:nvPr>
        </p:nvSpPr>
        <p:spPr>
          <a:xfrm>
            <a:off x="3167340" y="0"/>
            <a:ext cx="15120660" cy="850537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Slide">
  <p:cSld name="17_Title Slide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73"/>
          <p:cNvSpPr>
            <a:spLocks noGrp="1"/>
          </p:cNvSpPr>
          <p:nvPr>
            <p:ph type="pic" idx="2"/>
          </p:nvPr>
        </p:nvSpPr>
        <p:spPr>
          <a:xfrm>
            <a:off x="0" y="0"/>
            <a:ext cx="12162971" cy="10287000"/>
          </a:xfrm>
          <a:prstGeom prst="rect">
            <a:avLst/>
          </a:prstGeom>
          <a:solidFill>
            <a:srgbClr val="F2F2F2">
              <a:alpha val="75686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9_Title Slide">
  <p:cSld name="49_Title Slid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>
            <a:spLocks noGrp="1"/>
          </p:cNvSpPr>
          <p:nvPr>
            <p:ph type="pic" idx="2"/>
          </p:nvPr>
        </p:nvSpPr>
        <p:spPr>
          <a:xfrm>
            <a:off x="4634754" y="983224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8" name="Google Shape;38;p11"/>
          <p:cNvSpPr>
            <a:spLocks noGrp="1"/>
          </p:cNvSpPr>
          <p:nvPr>
            <p:ph type="pic" idx="3"/>
          </p:nvPr>
        </p:nvSpPr>
        <p:spPr>
          <a:xfrm>
            <a:off x="4634754" y="3843338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9" name="Google Shape;39;p11"/>
          <p:cNvSpPr>
            <a:spLocks noGrp="1"/>
          </p:cNvSpPr>
          <p:nvPr>
            <p:ph type="pic" idx="4"/>
          </p:nvPr>
        </p:nvSpPr>
        <p:spPr>
          <a:xfrm>
            <a:off x="4634754" y="6718581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0" name="Google Shape;40;p11"/>
          <p:cNvSpPr>
            <a:spLocks noGrp="1"/>
          </p:cNvSpPr>
          <p:nvPr>
            <p:ph type="pic" idx="5"/>
          </p:nvPr>
        </p:nvSpPr>
        <p:spPr>
          <a:xfrm>
            <a:off x="11068050" y="2413281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1" name="Google Shape;41;p11"/>
          <p:cNvSpPr>
            <a:spLocks noGrp="1"/>
          </p:cNvSpPr>
          <p:nvPr>
            <p:ph type="pic" idx="6"/>
          </p:nvPr>
        </p:nvSpPr>
        <p:spPr>
          <a:xfrm>
            <a:off x="11068050" y="5288524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6_Title Slide">
  <p:cSld name="36_Title Slid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2"/>
          <p:cNvSpPr>
            <a:spLocks noGrp="1"/>
          </p:cNvSpPr>
          <p:nvPr>
            <p:ph type="pic" idx="2"/>
          </p:nvPr>
        </p:nvSpPr>
        <p:spPr>
          <a:xfrm>
            <a:off x="0" y="7427934"/>
            <a:ext cx="18288000" cy="30559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4" name="Google Shape;44;p12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" name="Google Shape;45;p12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" name="Google Shape;46;p12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" name="Google Shape;47;p12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Slide">
  <p:cSld name="15_Title Slid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>
            <a:spLocks noGrp="1"/>
          </p:cNvSpPr>
          <p:nvPr>
            <p:ph type="pic" idx="2"/>
          </p:nvPr>
        </p:nvSpPr>
        <p:spPr>
          <a:xfrm>
            <a:off x="9144000" y="1640114"/>
            <a:ext cx="7772400" cy="700677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>
            <a:spLocks noGrp="1"/>
          </p:cNvSpPr>
          <p:nvPr>
            <p:ph type="title"/>
          </p:nvPr>
        </p:nvSpPr>
        <p:spPr>
          <a:xfrm>
            <a:off x="1371600" y="547688"/>
            <a:ext cx="155448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Lato Black"/>
              <a:buNone/>
              <a:defRPr sz="54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"/>
          <p:cNvSpPr txBox="1">
            <a:spLocks noGrp="1"/>
          </p:cNvSpPr>
          <p:nvPr>
            <p:ph type="body" idx="1"/>
          </p:nvPr>
        </p:nvSpPr>
        <p:spPr>
          <a:xfrm>
            <a:off x="1371600" y="2738438"/>
            <a:ext cx="155448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" name="Google Shape;12;p4"/>
          <p:cNvSpPr txBox="1">
            <a:spLocks noGrp="1"/>
          </p:cNvSpPr>
          <p:nvPr>
            <p:ph type="dt" idx="10"/>
          </p:nvPr>
        </p:nvSpPr>
        <p:spPr>
          <a:xfrm>
            <a:off x="1371600" y="9534526"/>
            <a:ext cx="40005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" name="Google Shape;13;p4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0005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4"/>
          <p:cNvSpPr/>
          <p:nvPr/>
        </p:nvSpPr>
        <p:spPr>
          <a:xfrm>
            <a:off x="0" y="-1"/>
            <a:ext cx="18288000" cy="182880"/>
          </a:xfrm>
          <a:prstGeom prst="rect">
            <a:avLst/>
          </a:prstGeom>
          <a:solidFill>
            <a:srgbClr val="0085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1296">
          <p15:clr>
            <a:srgbClr val="F26B43"/>
          </p15:clr>
        </p15:guide>
        <p15:guide id="3" pos="864">
          <p15:clr>
            <a:srgbClr val="F26B43"/>
          </p15:clr>
        </p15:guide>
        <p15:guide id="4" orient="horz" pos="1224">
          <p15:clr>
            <a:srgbClr val="F26B43"/>
          </p15:clr>
        </p15:guide>
        <p15:guide id="5" pos="10656">
          <p15:clr>
            <a:srgbClr val="F26B43"/>
          </p15:clr>
        </p15:guide>
        <p15:guide id="6" orient="horz" pos="5256">
          <p15:clr>
            <a:srgbClr val="F26B43"/>
          </p15:clr>
        </p15:guide>
        <p15:guide id="7" orient="horz" pos="816">
          <p15:clr>
            <a:srgbClr val="F26B43"/>
          </p15:clr>
        </p15:guide>
        <p15:guide id="8" pos="10224">
          <p15:clr>
            <a:srgbClr val="F26B43"/>
          </p15:clr>
        </p15:guide>
        <p15:guide id="9" pos="57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"/>
          <p:cNvSpPr txBox="1">
            <a:spLocks noGrp="1"/>
          </p:cNvSpPr>
          <p:nvPr>
            <p:ph type="body" idx="1"/>
          </p:nvPr>
        </p:nvSpPr>
        <p:spPr>
          <a:xfrm>
            <a:off x="1371600" y="3196326"/>
            <a:ext cx="4938713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6000"/>
              <a:buNone/>
            </a:pPr>
            <a:r>
              <a:rPr lang="en-US">
                <a:solidFill>
                  <a:srgbClr val="231F2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WHAT?</a:t>
            </a:r>
            <a:endParaRPr>
              <a:solidFill>
                <a:srgbClr val="231F2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89" name="Google Shape;389;p1"/>
          <p:cNvSpPr txBox="1"/>
          <p:nvPr/>
        </p:nvSpPr>
        <p:spPr>
          <a:xfrm>
            <a:off x="1371600" y="4264519"/>
            <a:ext cx="7368363" cy="335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60BB46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High-R foundations:</a:t>
            </a:r>
            <a:endParaRPr sz="3200">
              <a:solidFill>
                <a:srgbClr val="60BB46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rgbClr val="231F2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Complete the thermal envelope. 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rgbClr val="231F2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Include insulated basements, concrete slabs, and other below-grade walls.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rgbClr val="231F2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Meet or exceed the requirements of the 2015 International Energy Conservation Code, or IECC.</a:t>
            </a:r>
            <a:endParaRPr/>
          </a:p>
        </p:txBody>
      </p:sp>
      <p:pic>
        <p:nvPicPr>
          <p:cNvPr id="390" name="Google Shape;390;p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457142" y="2751295"/>
            <a:ext cx="8830858" cy="66231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391" name="Google Shape;391;p1"/>
          <p:cNvSpPr/>
          <p:nvPr/>
        </p:nvSpPr>
        <p:spPr>
          <a:xfrm>
            <a:off x="1371600" y="8091431"/>
            <a:ext cx="7166344" cy="128300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2" name="Google Shape;392;p1"/>
          <p:cNvSpPr/>
          <p:nvPr/>
        </p:nvSpPr>
        <p:spPr>
          <a:xfrm>
            <a:off x="3147538" y="8409768"/>
            <a:ext cx="49822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Ultra-efficient insulation is 25% more efficient than requirements of the 2015 IECC. </a:t>
            </a:r>
            <a:endParaRPr/>
          </a:p>
        </p:txBody>
      </p:sp>
      <p:sp>
        <p:nvSpPr>
          <p:cNvPr id="393" name="Google Shape;393;p1"/>
          <p:cNvSpPr/>
          <p:nvPr/>
        </p:nvSpPr>
        <p:spPr>
          <a:xfrm>
            <a:off x="0" y="3196326"/>
            <a:ext cx="290286" cy="814614"/>
          </a:xfrm>
          <a:prstGeom prst="rect">
            <a:avLst/>
          </a:prstGeom>
          <a:solidFill>
            <a:srgbClr val="0085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4" name="Google Shape;394;p1"/>
          <p:cNvSpPr/>
          <p:nvPr/>
        </p:nvSpPr>
        <p:spPr>
          <a:xfrm>
            <a:off x="913743" y="568116"/>
            <a:ext cx="16853262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rgbClr val="000000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INSULATION </a:t>
            </a:r>
            <a:r>
              <a:rPr lang="en-US" sz="6600">
                <a:solidFill>
                  <a:srgbClr val="00853D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CODE</a:t>
            </a:r>
            <a:r>
              <a:rPr lang="en-US" sz="6600">
                <a:solidFill>
                  <a:schemeClr val="dk1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: HIGH-R FOUNDATIONS</a:t>
            </a:r>
            <a:endParaRPr/>
          </a:p>
        </p:txBody>
      </p:sp>
      <p:pic>
        <p:nvPicPr>
          <p:cNvPr id="395" name="Google Shape;395;p1"/>
          <p:cNvPicPr preferRelativeResize="0"/>
          <p:nvPr/>
        </p:nvPicPr>
        <p:blipFill>
          <a:blip r:embed="rId4"/>
          <a:srcRect/>
          <a:stretch/>
        </p:blipFill>
        <p:spPr>
          <a:xfrm>
            <a:off x="1751605" y="8140097"/>
            <a:ext cx="878276" cy="1185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"/>
          <p:cNvSpPr txBox="1">
            <a:spLocks noGrp="1"/>
          </p:cNvSpPr>
          <p:nvPr>
            <p:ph type="body" idx="1"/>
          </p:nvPr>
        </p:nvSpPr>
        <p:spPr>
          <a:xfrm>
            <a:off x="1031359" y="2301326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6000"/>
              <a:buNone/>
            </a:pPr>
            <a:r>
              <a:rPr lang="en-US">
                <a:solidFill>
                  <a:srgbClr val="231F2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WHY?</a:t>
            </a:r>
            <a:endParaRPr>
              <a:solidFill>
                <a:srgbClr val="231F2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402" name="Google Shape;402;p2"/>
          <p:cNvSpPr txBox="1"/>
          <p:nvPr/>
        </p:nvSpPr>
        <p:spPr>
          <a:xfrm>
            <a:off x="4009457" y="7282787"/>
            <a:ext cx="141936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Lack of insulation on foundations, crawlspaces, and under slabs can account for a significant proportion of a home’s energy loss. </a:t>
            </a:r>
            <a:endParaRPr/>
          </a:p>
          <a:p>
            <a:pPr marL="342900" marR="0" lvl="0" indent="-190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 bare concrete slab acts like a thermal bridge between a building’s heated interior and the earth, which is significantly colder. </a:t>
            </a:r>
            <a:endParaRPr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03" name="Google Shape;403;p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6135" b="7640"/>
          <a:stretch/>
        </p:blipFill>
        <p:spPr>
          <a:xfrm>
            <a:off x="4104168" y="180751"/>
            <a:ext cx="13482084" cy="653902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404" name="Google Shape;404;p2"/>
          <p:cNvSpPr/>
          <p:nvPr/>
        </p:nvSpPr>
        <p:spPr>
          <a:xfrm>
            <a:off x="3713" y="2301326"/>
            <a:ext cx="290286" cy="814614"/>
          </a:xfrm>
          <a:prstGeom prst="rect">
            <a:avLst/>
          </a:prstGeom>
          <a:solidFill>
            <a:srgbClr val="0085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"/>
          <p:cNvSpPr txBox="1">
            <a:spLocks noGrp="1"/>
          </p:cNvSpPr>
          <p:nvPr>
            <p:ph type="body" idx="1"/>
          </p:nvPr>
        </p:nvSpPr>
        <p:spPr>
          <a:xfrm>
            <a:off x="1371600" y="-1175365"/>
            <a:ext cx="5885543" cy="3690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6000"/>
              <a:buNone/>
            </a:pPr>
            <a:r>
              <a:rPr lang="en-US">
                <a:solidFill>
                  <a:srgbClr val="231F2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HOW?</a:t>
            </a:r>
            <a:endParaRPr>
              <a:solidFill>
                <a:srgbClr val="231F2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411" name="Google Shape;411;p3"/>
          <p:cNvSpPr txBox="1"/>
          <p:nvPr/>
        </p:nvSpPr>
        <p:spPr>
          <a:xfrm>
            <a:off x="1371599" y="2969955"/>
            <a:ext cx="9473700" cy="65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High-efficiency insulation meets the requirements of the 2015 IECC. 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Ultra-efficient insulation is 25% more efficient than the 2015 IECC. 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This is achieved by installing rigid foam or rigid mineral fiber insulation panels around the perimeter of a concrete slab or below-grade walls, and sometimes underneath. 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Rigid foam and/or spray foam insulation can be installed on the inside of basement walls, but careful attention must be paid to moisture management.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To be most effective, high-efficiency and ultra-efficient insulation must be installed correctly. </a:t>
            </a:r>
            <a:endParaRPr sz="24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412" name="Google Shape;412;p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635223" y="1329468"/>
            <a:ext cx="6652777" cy="78267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413" name="Google Shape;413;p3"/>
          <p:cNvSpPr/>
          <p:nvPr/>
        </p:nvSpPr>
        <p:spPr>
          <a:xfrm>
            <a:off x="0" y="1584099"/>
            <a:ext cx="290286" cy="814614"/>
          </a:xfrm>
          <a:prstGeom prst="rect">
            <a:avLst/>
          </a:prstGeom>
          <a:solidFill>
            <a:srgbClr val="0085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OLD-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DBB1B"/>
      </a:accent1>
      <a:accent2>
        <a:srgbClr val="202428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447</Words>
  <Application>Microsoft Office PowerPoint</Application>
  <PresentationFormat>Custom</PresentationFormat>
  <Paragraphs>26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Calibri</vt:lpstr>
      <vt:lpstr>Lato Black</vt:lpstr>
      <vt:lpstr>Franklin Gothic</vt:lpstr>
      <vt:lpstr>Lato</vt:lpstr>
      <vt:lpstr>Libre Franklin</vt:lpstr>
      <vt:lpstr>Arial</vt:lpstr>
      <vt:lpstr>Noto Sans Symbols</vt:lpstr>
      <vt:lpstr>Libre Franklin Black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svs-design</dc:creator>
  <cp:lastModifiedBy>Brandon Stevens</cp:lastModifiedBy>
  <cp:revision>1</cp:revision>
  <dcterms:created xsi:type="dcterms:W3CDTF">2017-04-03T13:46:27Z</dcterms:created>
  <dcterms:modified xsi:type="dcterms:W3CDTF">2022-03-17T03:51:35Z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5C3D7148-5556-4E2D-ADE9-5E0F46984693</vt:lpwstr>
  </property>
  <property fmtid="{D5CDD505-2E9C-101B-9397-08002B2CF9AE}" pid="3" name="ArticulatePath">
    <vt:lpwstr>BOLD - Powerpoint Presentation Template-Color 2</vt:lpwstr>
  </property>
</Properties>
</file>