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
      <p:font typeface="Noto Sans Symbols"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k0UVfvRtjJm8YG/9MnJEjMbm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High-performance window systems help make a home more comfortable while reducing energy usage. They use a combination of insulating frames and other features to reduce heat loss. On average, these systems can save homeowners 7% to 15% on utility bills.</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it comes to energy loss, windows and doors are weak points in the building envelope. But homes with high-performance window systems are more comfortable and consume less energy than homes with traditional windows. High-efficiency ENERGY STAR-rated windows perform at least 15% better than standard windows and have an insulating value of R-3 or higher. Ultra-efficient windows perform at least 50% better than standard windows and have an insulating value of R-5 or higher. </a:t>
            </a:r>
            <a:endParaRPr/>
          </a:p>
        </p:txBody>
      </p:sp>
      <p:sp>
        <p:nvSpPr>
          <p:cNvPr id="400" name="Google Shape;4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High-performance windows consist of two or three glass panes separated by insulating spacers and are installed in insulated frames made of nonconductive wood, fiberglass, or vinyl. The space between the glass layers is filled with a nontoxic gas like argon or krypton that insulates better than air. The glass panes are coated with a low-emissivity coating that reflects sunlight and protects curtains, furniture, and hardwood floors from fading over time. </a:t>
            </a:r>
            <a:endParaRPr/>
          </a:p>
        </p:txBody>
      </p:sp>
      <p:sp>
        <p:nvSpPr>
          <p:cNvPr id="410" name="Google Shape;4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3"/>
        <p:cNvGrpSpPr/>
        <p:nvPr/>
      </p:nvGrpSpPr>
      <p:grpSpPr>
        <a:xfrm>
          <a:off x="0" y="0"/>
          <a:ext cx="0" cy="0"/>
          <a:chOff x="0" y="0"/>
          <a:chExt cx="0" cy="0"/>
        </a:xfrm>
      </p:grpSpPr>
      <p:sp>
        <p:nvSpPr>
          <p:cNvPr id="54" name="Google Shape;54;p14"/>
          <p:cNvSpPr>
            <a:spLocks noGrp="1"/>
          </p:cNvSpPr>
          <p:nvPr>
            <p:ph type="pic" idx="2"/>
          </p:nvPr>
        </p:nvSpPr>
        <p:spPr>
          <a:xfrm>
            <a:off x="2108422" y="3661231"/>
            <a:ext cx="4332669" cy="3249502"/>
          </a:xfrm>
          <a:prstGeom prst="rect">
            <a:avLst/>
          </a:prstGeom>
          <a:solidFill>
            <a:srgbClr val="F2F2F2"/>
          </a:solidFill>
          <a:ln>
            <a:noFill/>
          </a:ln>
        </p:spPr>
      </p:sp>
      <p:sp>
        <p:nvSpPr>
          <p:cNvPr id="55" name="Google Shape;55;p14"/>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6"/>
        <p:cNvGrpSpPr/>
        <p:nvPr/>
      </p:nvGrpSpPr>
      <p:grpSpPr>
        <a:xfrm>
          <a:off x="0" y="0"/>
          <a:ext cx="0" cy="0"/>
          <a:chOff x="0" y="0"/>
          <a:chExt cx="0" cy="0"/>
        </a:xfrm>
      </p:grpSpPr>
      <p:sp>
        <p:nvSpPr>
          <p:cNvPr id="57" name="Google Shape;57;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58"/>
        <p:cNvGrpSpPr/>
        <p:nvPr/>
      </p:nvGrpSpPr>
      <p:grpSpPr>
        <a:xfrm>
          <a:off x="0" y="0"/>
          <a:ext cx="0" cy="0"/>
          <a:chOff x="0" y="0"/>
          <a:chExt cx="0" cy="0"/>
        </a:xfrm>
      </p:grpSpPr>
      <p:sp>
        <p:nvSpPr>
          <p:cNvPr id="59" name="Google Shape;59;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0" name="Google Shape;60;p16"/>
          <p:cNvSpPr>
            <a:spLocks noGrp="1"/>
          </p:cNvSpPr>
          <p:nvPr>
            <p:ph type="pic" idx="2"/>
          </p:nvPr>
        </p:nvSpPr>
        <p:spPr>
          <a:xfrm>
            <a:off x="4634754" y="5201957"/>
            <a:ext cx="2585196" cy="2585196"/>
          </a:xfrm>
          <a:prstGeom prst="rect">
            <a:avLst/>
          </a:prstGeom>
          <a:solidFill>
            <a:srgbClr val="F2F2F2"/>
          </a:solidFill>
          <a:ln>
            <a:noFill/>
          </a:ln>
        </p:spPr>
      </p:sp>
      <p:sp>
        <p:nvSpPr>
          <p:cNvPr id="61" name="Google Shape;61;p16"/>
          <p:cNvSpPr>
            <a:spLocks noGrp="1"/>
          </p:cNvSpPr>
          <p:nvPr>
            <p:ph type="pic" idx="3"/>
          </p:nvPr>
        </p:nvSpPr>
        <p:spPr>
          <a:xfrm>
            <a:off x="11068050" y="3771900"/>
            <a:ext cx="2585196" cy="2585196"/>
          </a:xfrm>
          <a:prstGeom prst="rect">
            <a:avLst/>
          </a:prstGeom>
          <a:solidFill>
            <a:srgbClr val="F2F2F2"/>
          </a:solidFill>
          <a:ln>
            <a:noFill/>
          </a:ln>
        </p:spPr>
      </p:sp>
      <p:sp>
        <p:nvSpPr>
          <p:cNvPr id="62" name="Google Shape;62;p16"/>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5"/>
        <p:cNvGrpSpPr/>
        <p:nvPr/>
      </p:nvGrpSpPr>
      <p:grpSpPr>
        <a:xfrm>
          <a:off x="0" y="0"/>
          <a:ext cx="0" cy="0"/>
          <a:chOff x="0" y="0"/>
          <a:chExt cx="0" cy="0"/>
        </a:xfrm>
      </p:grpSpPr>
      <p:sp>
        <p:nvSpPr>
          <p:cNvPr id="66" name="Google Shape;66;p18"/>
          <p:cNvSpPr>
            <a:spLocks noGrp="1"/>
          </p:cNvSpPr>
          <p:nvPr>
            <p:ph type="pic" idx="2"/>
          </p:nvPr>
        </p:nvSpPr>
        <p:spPr>
          <a:xfrm>
            <a:off x="1981199" y="2656114"/>
            <a:ext cx="6611257" cy="4233636"/>
          </a:xfrm>
          <a:prstGeom prst="rect">
            <a:avLst/>
          </a:prstGeom>
          <a:solidFill>
            <a:srgbClr val="F2F2F2"/>
          </a:solidFill>
          <a:ln>
            <a:noFill/>
          </a:ln>
        </p:spPr>
      </p:sp>
      <p:sp>
        <p:nvSpPr>
          <p:cNvPr id="67" name="Google Shape;67;p1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68" name="Google Shape;68;p1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69" name="Google Shape;69;p1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0" name="Google Shape;70;p1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1" name="Google Shape;71;p1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2"/>
        <p:cNvGrpSpPr/>
        <p:nvPr/>
      </p:nvGrpSpPr>
      <p:grpSpPr>
        <a:xfrm>
          <a:off x="0" y="0"/>
          <a:ext cx="0" cy="0"/>
          <a:chOff x="0" y="0"/>
          <a:chExt cx="0" cy="0"/>
        </a:xfrm>
      </p:grpSpPr>
      <p:sp>
        <p:nvSpPr>
          <p:cNvPr id="73" name="Google Shape;73;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4" name="Google Shape;74;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5" name="Google Shape;75;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6" name="Google Shape;76;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7" name="Google Shape;77;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78"/>
        <p:cNvGrpSpPr/>
        <p:nvPr/>
      </p:nvGrpSpPr>
      <p:grpSpPr>
        <a:xfrm>
          <a:off x="0" y="0"/>
          <a:ext cx="0" cy="0"/>
          <a:chOff x="0" y="0"/>
          <a:chExt cx="0" cy="0"/>
        </a:xfrm>
      </p:grpSpPr>
      <p:sp>
        <p:nvSpPr>
          <p:cNvPr id="79" name="Google Shape;79;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0" name="Google Shape;80;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1" name="Google Shape;81;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2" name="Google Shape;82;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3" name="Google Shape;83;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0"/>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5" name="Google Shape;85;p20"/>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6"/>
        <p:cNvGrpSpPr/>
        <p:nvPr/>
      </p:nvGrpSpPr>
      <p:grpSpPr>
        <a:xfrm>
          <a:off x="0" y="0"/>
          <a:ext cx="0" cy="0"/>
          <a:chOff x="0" y="0"/>
          <a:chExt cx="0" cy="0"/>
        </a:xfrm>
      </p:grpSpPr>
      <p:sp>
        <p:nvSpPr>
          <p:cNvPr id="87" name="Google Shape;87;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8" name="Google Shape;88;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9" name="Google Shape;89;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0" name="Google Shape;90;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1" name="Google Shape;91;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1"/>
          <p:cNvSpPr>
            <a:spLocks noGrp="1"/>
          </p:cNvSpPr>
          <p:nvPr>
            <p:ph type="pic" idx="2"/>
          </p:nvPr>
        </p:nvSpPr>
        <p:spPr>
          <a:xfrm>
            <a:off x="1371600" y="2452916"/>
            <a:ext cx="3108960" cy="2924629"/>
          </a:xfrm>
          <a:prstGeom prst="rect">
            <a:avLst/>
          </a:prstGeom>
          <a:solidFill>
            <a:srgbClr val="F2F2F2"/>
          </a:solidFill>
          <a:ln>
            <a:noFill/>
          </a:ln>
        </p:spPr>
      </p:sp>
      <p:sp>
        <p:nvSpPr>
          <p:cNvPr id="93" name="Google Shape;93;p21"/>
          <p:cNvSpPr>
            <a:spLocks noGrp="1"/>
          </p:cNvSpPr>
          <p:nvPr>
            <p:ph type="pic" idx="3"/>
          </p:nvPr>
        </p:nvSpPr>
        <p:spPr>
          <a:xfrm>
            <a:off x="7589520" y="2452916"/>
            <a:ext cx="3108960" cy="2924629"/>
          </a:xfrm>
          <a:prstGeom prst="rect">
            <a:avLst/>
          </a:prstGeom>
          <a:solidFill>
            <a:srgbClr val="F2F2F2"/>
          </a:solidFill>
          <a:ln>
            <a:noFill/>
          </a:ln>
        </p:spPr>
      </p:sp>
      <p:sp>
        <p:nvSpPr>
          <p:cNvPr id="94" name="Google Shape;94;p21"/>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5"/>
        <p:cNvGrpSpPr/>
        <p:nvPr/>
      </p:nvGrpSpPr>
      <p:grpSpPr>
        <a:xfrm>
          <a:off x="0" y="0"/>
          <a:ext cx="0" cy="0"/>
          <a:chOff x="0" y="0"/>
          <a:chExt cx="0" cy="0"/>
        </a:xfrm>
      </p:grpSpPr>
      <p:sp>
        <p:nvSpPr>
          <p:cNvPr id="96" name="Google Shape;96;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7" name="Google Shape;97;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8" name="Google Shape;98;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9" name="Google Shape;99;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0" name="Google Shape;100;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2"/>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2"/>
        <p:cNvGrpSpPr/>
        <p:nvPr/>
      </p:nvGrpSpPr>
      <p:grpSpPr>
        <a:xfrm>
          <a:off x="0" y="0"/>
          <a:ext cx="0" cy="0"/>
          <a:chOff x="0" y="0"/>
          <a:chExt cx="0" cy="0"/>
        </a:xfrm>
      </p:grpSpPr>
      <p:sp>
        <p:nvSpPr>
          <p:cNvPr id="103" name="Google Shape;103;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5" name="Google Shape;105;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6" name="Google Shape;106;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7" name="Google Shape;107;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3"/>
          <p:cNvSpPr>
            <a:spLocks noGrp="1"/>
          </p:cNvSpPr>
          <p:nvPr>
            <p:ph type="pic" idx="2"/>
          </p:nvPr>
        </p:nvSpPr>
        <p:spPr>
          <a:xfrm>
            <a:off x="4310743" y="3381828"/>
            <a:ext cx="2293258" cy="2293258"/>
          </a:xfrm>
          <a:prstGeom prst="rect">
            <a:avLst/>
          </a:prstGeom>
          <a:solidFill>
            <a:srgbClr val="F2F2F2"/>
          </a:solidFill>
          <a:ln>
            <a:noFill/>
          </a:ln>
        </p:spPr>
      </p:sp>
      <p:sp>
        <p:nvSpPr>
          <p:cNvPr id="109" name="Google Shape;109;p23"/>
          <p:cNvSpPr>
            <a:spLocks noGrp="1"/>
          </p:cNvSpPr>
          <p:nvPr>
            <p:ph type="pic" idx="3"/>
          </p:nvPr>
        </p:nvSpPr>
        <p:spPr>
          <a:xfrm>
            <a:off x="7997372" y="3381827"/>
            <a:ext cx="2293258" cy="2293258"/>
          </a:xfrm>
          <a:prstGeom prst="rect">
            <a:avLst/>
          </a:prstGeom>
          <a:solidFill>
            <a:srgbClr val="F2F2F2"/>
          </a:solidFill>
          <a:ln>
            <a:noFill/>
          </a:ln>
        </p:spPr>
      </p:sp>
      <p:sp>
        <p:nvSpPr>
          <p:cNvPr id="110" name="Google Shape;110;p23"/>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1"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1"/>
        <p:cNvGrpSpPr/>
        <p:nvPr/>
      </p:nvGrpSpPr>
      <p:grpSpPr>
        <a:xfrm>
          <a:off x="0" y="0"/>
          <a:ext cx="0" cy="0"/>
          <a:chOff x="0" y="0"/>
          <a:chExt cx="0" cy="0"/>
        </a:xfrm>
      </p:grpSpPr>
      <p:sp>
        <p:nvSpPr>
          <p:cNvPr id="112" name="Google Shape;112;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3" name="Google Shape;113;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4" name="Google Shape;114;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5" name="Google Shape;115;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6" name="Google Shape;116;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4"/>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18"/>
        <p:cNvGrpSpPr/>
        <p:nvPr/>
      </p:nvGrpSpPr>
      <p:grpSpPr>
        <a:xfrm>
          <a:off x="0" y="0"/>
          <a:ext cx="0" cy="0"/>
          <a:chOff x="0" y="0"/>
          <a:chExt cx="0" cy="0"/>
        </a:xfrm>
      </p:grpSpPr>
      <p:sp>
        <p:nvSpPr>
          <p:cNvPr id="119" name="Google Shape;119;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1" name="Google Shape;121;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2" name="Google Shape;122;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3" name="Google Shape;123;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5"/>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5"/>
        <p:cNvGrpSpPr/>
        <p:nvPr/>
      </p:nvGrpSpPr>
      <p:grpSpPr>
        <a:xfrm>
          <a:off x="0" y="0"/>
          <a:ext cx="0" cy="0"/>
          <a:chOff x="0" y="0"/>
          <a:chExt cx="0" cy="0"/>
        </a:xfrm>
      </p:grpSpPr>
      <p:sp>
        <p:nvSpPr>
          <p:cNvPr id="126" name="Google Shape;126;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8" name="Google Shape;128;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9" name="Google Shape;129;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0" name="Google Shape;130;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6"/>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2"/>
        <p:cNvGrpSpPr/>
        <p:nvPr/>
      </p:nvGrpSpPr>
      <p:grpSpPr>
        <a:xfrm>
          <a:off x="0" y="0"/>
          <a:ext cx="0" cy="0"/>
          <a:chOff x="0" y="0"/>
          <a:chExt cx="0" cy="0"/>
        </a:xfrm>
      </p:grpSpPr>
      <p:sp>
        <p:nvSpPr>
          <p:cNvPr id="133" name="Google Shape;133;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5" name="Google Shape;135;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6" name="Google Shape;136;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7" name="Google Shape;137;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7"/>
          <p:cNvSpPr>
            <a:spLocks noGrp="1"/>
          </p:cNvSpPr>
          <p:nvPr>
            <p:ph type="pic" idx="2"/>
          </p:nvPr>
        </p:nvSpPr>
        <p:spPr>
          <a:xfrm>
            <a:off x="1371600" y="2997200"/>
            <a:ext cx="4140200" cy="4114800"/>
          </a:xfrm>
          <a:prstGeom prst="rect">
            <a:avLst/>
          </a:prstGeom>
          <a:solidFill>
            <a:srgbClr val="F2F2F2"/>
          </a:solidFill>
          <a:ln>
            <a:noFill/>
          </a:ln>
        </p:spPr>
      </p:sp>
      <p:sp>
        <p:nvSpPr>
          <p:cNvPr id="139" name="Google Shape;139;p27"/>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0"/>
        <p:cNvGrpSpPr/>
        <p:nvPr/>
      </p:nvGrpSpPr>
      <p:grpSpPr>
        <a:xfrm>
          <a:off x="0" y="0"/>
          <a:ext cx="0" cy="0"/>
          <a:chOff x="0" y="0"/>
          <a:chExt cx="0" cy="0"/>
        </a:xfrm>
      </p:grpSpPr>
      <p:sp>
        <p:nvSpPr>
          <p:cNvPr id="141" name="Google Shape;141;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2" name="Google Shape;142;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3" name="Google Shape;143;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4" name="Google Shape;144;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5" name="Google Shape;145;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8"/>
          <p:cNvSpPr>
            <a:spLocks noGrp="1"/>
          </p:cNvSpPr>
          <p:nvPr>
            <p:ph type="pic" idx="2"/>
          </p:nvPr>
        </p:nvSpPr>
        <p:spPr>
          <a:xfrm>
            <a:off x="1371600" y="3098799"/>
            <a:ext cx="2599231" cy="3733800"/>
          </a:xfrm>
          <a:prstGeom prst="rect">
            <a:avLst/>
          </a:prstGeom>
          <a:solidFill>
            <a:srgbClr val="F2F2F2"/>
          </a:solidFill>
          <a:ln>
            <a:noFill/>
          </a:ln>
        </p:spPr>
      </p:sp>
      <p:sp>
        <p:nvSpPr>
          <p:cNvPr id="147" name="Google Shape;147;p28"/>
          <p:cNvSpPr>
            <a:spLocks noGrp="1"/>
          </p:cNvSpPr>
          <p:nvPr>
            <p:ph type="pic" idx="3"/>
          </p:nvPr>
        </p:nvSpPr>
        <p:spPr>
          <a:xfrm>
            <a:off x="4222056" y="3098799"/>
            <a:ext cx="2599231" cy="3733800"/>
          </a:xfrm>
          <a:prstGeom prst="rect">
            <a:avLst/>
          </a:prstGeom>
          <a:solidFill>
            <a:srgbClr val="F2F2F2"/>
          </a:solidFill>
          <a:ln>
            <a:noFill/>
          </a:ln>
        </p:spPr>
      </p:sp>
      <p:sp>
        <p:nvSpPr>
          <p:cNvPr id="148" name="Google Shape;148;p28"/>
          <p:cNvSpPr>
            <a:spLocks noGrp="1"/>
          </p:cNvSpPr>
          <p:nvPr>
            <p:ph type="pic" idx="4"/>
          </p:nvPr>
        </p:nvSpPr>
        <p:spPr>
          <a:xfrm>
            <a:off x="7072513" y="3098799"/>
            <a:ext cx="2599231" cy="3733800"/>
          </a:xfrm>
          <a:prstGeom prst="rect">
            <a:avLst/>
          </a:prstGeom>
          <a:solidFill>
            <a:srgbClr val="F2F2F2"/>
          </a:solidFill>
          <a:ln>
            <a:noFill/>
          </a:ln>
        </p:spPr>
      </p:sp>
      <p:sp>
        <p:nvSpPr>
          <p:cNvPr id="149" name="Google Shape;149;p28"/>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0"/>
        <p:cNvGrpSpPr/>
        <p:nvPr/>
      </p:nvGrpSpPr>
      <p:grpSpPr>
        <a:xfrm>
          <a:off x="0" y="0"/>
          <a:ext cx="0" cy="0"/>
          <a:chOff x="0" y="0"/>
          <a:chExt cx="0" cy="0"/>
        </a:xfrm>
      </p:grpSpPr>
      <p:sp>
        <p:nvSpPr>
          <p:cNvPr id="151" name="Google Shape;151;p29"/>
          <p:cNvSpPr>
            <a:spLocks noGrp="1"/>
          </p:cNvSpPr>
          <p:nvPr>
            <p:ph type="pic" idx="2"/>
          </p:nvPr>
        </p:nvSpPr>
        <p:spPr>
          <a:xfrm>
            <a:off x="8616256" y="3098799"/>
            <a:ext cx="2599231" cy="3733800"/>
          </a:xfrm>
          <a:prstGeom prst="rect">
            <a:avLst/>
          </a:prstGeom>
          <a:solidFill>
            <a:srgbClr val="F2F2F2"/>
          </a:solidFill>
          <a:ln>
            <a:noFill/>
          </a:ln>
        </p:spPr>
      </p:sp>
      <p:sp>
        <p:nvSpPr>
          <p:cNvPr id="152" name="Google Shape;152;p29"/>
          <p:cNvSpPr>
            <a:spLocks noGrp="1"/>
          </p:cNvSpPr>
          <p:nvPr>
            <p:ph type="pic" idx="3"/>
          </p:nvPr>
        </p:nvSpPr>
        <p:spPr>
          <a:xfrm>
            <a:off x="11466713" y="3098799"/>
            <a:ext cx="2599231" cy="3733800"/>
          </a:xfrm>
          <a:prstGeom prst="rect">
            <a:avLst/>
          </a:prstGeom>
          <a:solidFill>
            <a:srgbClr val="F2F2F2"/>
          </a:solidFill>
          <a:ln>
            <a:noFill/>
          </a:ln>
        </p:spPr>
      </p:sp>
      <p:sp>
        <p:nvSpPr>
          <p:cNvPr id="153" name="Google Shape;153;p29"/>
          <p:cNvSpPr>
            <a:spLocks noGrp="1"/>
          </p:cNvSpPr>
          <p:nvPr>
            <p:ph type="pic" idx="4"/>
          </p:nvPr>
        </p:nvSpPr>
        <p:spPr>
          <a:xfrm>
            <a:off x="14317169" y="3098800"/>
            <a:ext cx="2599231" cy="3733800"/>
          </a:xfrm>
          <a:prstGeom prst="rect">
            <a:avLst/>
          </a:prstGeom>
          <a:solidFill>
            <a:srgbClr val="F2F2F2"/>
          </a:solidFill>
          <a:ln>
            <a:noFill/>
          </a:ln>
        </p:spPr>
      </p:sp>
      <p:grpSp>
        <p:nvGrpSpPr>
          <p:cNvPr id="154" name="Google Shape;154;p29"/>
          <p:cNvGrpSpPr/>
          <p:nvPr/>
        </p:nvGrpSpPr>
        <p:grpSpPr>
          <a:xfrm flipH="1">
            <a:off x="16916400" y="645533"/>
            <a:ext cx="1371600" cy="707886"/>
            <a:chOff x="0" y="645533"/>
            <a:chExt cx="1371600" cy="707886"/>
          </a:xfrm>
        </p:grpSpPr>
        <p:sp>
          <p:nvSpPr>
            <p:cNvPr id="155" name="Google Shape;155;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6" name="Google Shape;156;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7" name="Google Shape;157;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58" name="Google Shape;158;p2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59" name="Google Shape;159;p2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0"/>
        <p:cNvGrpSpPr/>
        <p:nvPr/>
      </p:nvGrpSpPr>
      <p:grpSpPr>
        <a:xfrm>
          <a:off x="0" y="0"/>
          <a:ext cx="0" cy="0"/>
          <a:chOff x="0" y="0"/>
          <a:chExt cx="0" cy="0"/>
        </a:xfrm>
      </p:grpSpPr>
      <p:sp>
        <p:nvSpPr>
          <p:cNvPr id="161" name="Google Shape;161;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2" name="Google Shape;162;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3" name="Google Shape;163;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4" name="Google Shape;164;p3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5" name="Google Shape;165;p3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0"/>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67"/>
        <p:cNvGrpSpPr/>
        <p:nvPr/>
      </p:nvGrpSpPr>
      <p:grpSpPr>
        <a:xfrm>
          <a:off x="0" y="0"/>
          <a:ext cx="0" cy="0"/>
          <a:chOff x="0" y="0"/>
          <a:chExt cx="0" cy="0"/>
        </a:xfrm>
      </p:grpSpPr>
      <p:sp>
        <p:nvSpPr>
          <p:cNvPr id="168" name="Google Shape;168;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0" name="Google Shape;170;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1" name="Google Shape;171;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2" name="Google Shape;172;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1"/>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4"/>
        <p:cNvGrpSpPr/>
        <p:nvPr/>
      </p:nvGrpSpPr>
      <p:grpSpPr>
        <a:xfrm>
          <a:off x="0" y="0"/>
          <a:ext cx="0" cy="0"/>
          <a:chOff x="0" y="0"/>
          <a:chExt cx="0" cy="0"/>
        </a:xfrm>
      </p:grpSpPr>
      <p:sp>
        <p:nvSpPr>
          <p:cNvPr id="175" name="Google Shape;175;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7" name="Google Shape;177;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8" name="Google Shape;178;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9" name="Google Shape;179;p32"/>
          <p:cNvSpPr>
            <a:spLocks noGrp="1"/>
          </p:cNvSpPr>
          <p:nvPr>
            <p:ph type="pic" idx="2"/>
          </p:nvPr>
        </p:nvSpPr>
        <p:spPr>
          <a:xfrm>
            <a:off x="2264229" y="1957617"/>
            <a:ext cx="4470400" cy="3294743"/>
          </a:xfrm>
          <a:prstGeom prst="rect">
            <a:avLst/>
          </a:prstGeom>
          <a:solidFill>
            <a:srgbClr val="F2F2F2"/>
          </a:solidFill>
          <a:ln>
            <a:noFill/>
          </a:ln>
        </p:spPr>
      </p:sp>
      <p:sp>
        <p:nvSpPr>
          <p:cNvPr id="180" name="Google Shape;180;p32"/>
          <p:cNvSpPr>
            <a:spLocks noGrp="1"/>
          </p:cNvSpPr>
          <p:nvPr>
            <p:ph type="pic" idx="3"/>
          </p:nvPr>
        </p:nvSpPr>
        <p:spPr>
          <a:xfrm>
            <a:off x="6908800" y="1957617"/>
            <a:ext cx="4470400" cy="3294743"/>
          </a:xfrm>
          <a:prstGeom prst="rect">
            <a:avLst/>
          </a:prstGeom>
          <a:solidFill>
            <a:srgbClr val="F2F2F2"/>
          </a:solidFill>
          <a:ln>
            <a:noFill/>
          </a:ln>
        </p:spPr>
      </p:sp>
      <p:sp>
        <p:nvSpPr>
          <p:cNvPr id="181" name="Google Shape;181;p32"/>
          <p:cNvSpPr>
            <a:spLocks noGrp="1"/>
          </p:cNvSpPr>
          <p:nvPr>
            <p:ph type="pic" idx="4"/>
          </p:nvPr>
        </p:nvSpPr>
        <p:spPr>
          <a:xfrm>
            <a:off x="11553371" y="1957617"/>
            <a:ext cx="4470400" cy="3294743"/>
          </a:xfrm>
          <a:prstGeom prst="rect">
            <a:avLst/>
          </a:prstGeom>
          <a:solidFill>
            <a:srgbClr val="F2F2F2"/>
          </a:solidFill>
          <a:ln>
            <a:noFill/>
          </a:ln>
        </p:spPr>
      </p:sp>
      <p:sp>
        <p:nvSpPr>
          <p:cNvPr id="182" name="Google Shape;182;p32"/>
          <p:cNvSpPr>
            <a:spLocks noGrp="1"/>
          </p:cNvSpPr>
          <p:nvPr>
            <p:ph type="pic" idx="5"/>
          </p:nvPr>
        </p:nvSpPr>
        <p:spPr>
          <a:xfrm>
            <a:off x="2264228" y="5441046"/>
            <a:ext cx="4470400" cy="3294743"/>
          </a:xfrm>
          <a:prstGeom prst="rect">
            <a:avLst/>
          </a:prstGeom>
          <a:solidFill>
            <a:srgbClr val="F2F2F2"/>
          </a:solidFill>
          <a:ln>
            <a:noFill/>
          </a:ln>
        </p:spPr>
      </p:sp>
      <p:sp>
        <p:nvSpPr>
          <p:cNvPr id="183" name="Google Shape;183;p32"/>
          <p:cNvSpPr>
            <a:spLocks noGrp="1"/>
          </p:cNvSpPr>
          <p:nvPr>
            <p:ph type="pic" idx="6"/>
          </p:nvPr>
        </p:nvSpPr>
        <p:spPr>
          <a:xfrm>
            <a:off x="6908799" y="5441046"/>
            <a:ext cx="4470400" cy="3294743"/>
          </a:xfrm>
          <a:prstGeom prst="rect">
            <a:avLst/>
          </a:prstGeom>
          <a:solidFill>
            <a:srgbClr val="F2F2F2"/>
          </a:solidFill>
          <a:ln>
            <a:noFill/>
          </a:ln>
        </p:spPr>
      </p:sp>
      <p:sp>
        <p:nvSpPr>
          <p:cNvPr id="184" name="Google Shape;184;p32"/>
          <p:cNvSpPr>
            <a:spLocks noGrp="1"/>
          </p:cNvSpPr>
          <p:nvPr>
            <p:ph type="pic" idx="7"/>
          </p:nvPr>
        </p:nvSpPr>
        <p:spPr>
          <a:xfrm>
            <a:off x="11553370" y="5441046"/>
            <a:ext cx="4470400" cy="3294743"/>
          </a:xfrm>
          <a:prstGeom prst="rect">
            <a:avLst/>
          </a:prstGeom>
          <a:solidFill>
            <a:srgbClr val="F2F2F2"/>
          </a:solidFill>
          <a:ln>
            <a:noFill/>
          </a:ln>
        </p:spPr>
      </p:sp>
      <p:sp>
        <p:nvSpPr>
          <p:cNvPr id="185" name="Google Shape;18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6"/>
        <p:cNvGrpSpPr/>
        <p:nvPr/>
      </p:nvGrpSpPr>
      <p:grpSpPr>
        <a:xfrm>
          <a:off x="0" y="0"/>
          <a:ext cx="0" cy="0"/>
          <a:chOff x="0" y="0"/>
          <a:chExt cx="0" cy="0"/>
        </a:xfrm>
      </p:grpSpPr>
      <p:sp>
        <p:nvSpPr>
          <p:cNvPr id="187" name="Google Shape;187;p33"/>
          <p:cNvSpPr>
            <a:spLocks noGrp="1"/>
          </p:cNvSpPr>
          <p:nvPr>
            <p:ph type="pic" idx="2"/>
          </p:nvPr>
        </p:nvSpPr>
        <p:spPr>
          <a:xfrm>
            <a:off x="6799949" y="2723818"/>
            <a:ext cx="5239657" cy="5021943"/>
          </a:xfrm>
          <a:prstGeom prst="rect">
            <a:avLst/>
          </a:prstGeom>
          <a:solidFill>
            <a:srgbClr val="F2F2F2"/>
          </a:solidFill>
          <a:ln>
            <a:noFill/>
          </a:ln>
        </p:spPr>
      </p:sp>
      <p:sp>
        <p:nvSpPr>
          <p:cNvPr id="188" name="Google Shape;188;p33"/>
          <p:cNvSpPr>
            <a:spLocks noGrp="1"/>
          </p:cNvSpPr>
          <p:nvPr>
            <p:ph type="pic" idx="3"/>
          </p:nvPr>
        </p:nvSpPr>
        <p:spPr>
          <a:xfrm>
            <a:off x="1560291" y="2723818"/>
            <a:ext cx="5239657" cy="5021943"/>
          </a:xfrm>
          <a:prstGeom prst="rect">
            <a:avLst/>
          </a:prstGeom>
          <a:solidFill>
            <a:srgbClr val="F2F2F2"/>
          </a:solidFill>
          <a:ln>
            <a:noFill/>
          </a:ln>
        </p:spPr>
      </p:sp>
      <p:sp>
        <p:nvSpPr>
          <p:cNvPr id="189" name="Google Shape;189;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0" name="Google Shape;190;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1" name="Google Shape;191;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2" name="Google Shape;192;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3" name="Google Shape;193;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4"/>
        <p:cNvGrpSpPr/>
        <p:nvPr/>
      </p:nvGrpSpPr>
      <p:grpSpPr>
        <a:xfrm>
          <a:off x="0" y="0"/>
          <a:ext cx="0" cy="0"/>
          <a:chOff x="0" y="0"/>
          <a:chExt cx="0" cy="0"/>
        </a:xfrm>
      </p:grpSpPr>
      <p:sp>
        <p:nvSpPr>
          <p:cNvPr id="195" name="Google Shape;195;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6" name="Google Shape;196;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7" name="Google Shape;197;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8" name="Google Shape;198;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9" name="Google Shape;199;p34"/>
          <p:cNvSpPr>
            <a:spLocks noGrp="1"/>
          </p:cNvSpPr>
          <p:nvPr>
            <p:ph type="pic" idx="2"/>
          </p:nvPr>
        </p:nvSpPr>
        <p:spPr>
          <a:xfrm>
            <a:off x="1634149" y="2723817"/>
            <a:ext cx="10479315" cy="5021943"/>
          </a:xfrm>
          <a:prstGeom prst="rect">
            <a:avLst/>
          </a:prstGeom>
          <a:solidFill>
            <a:srgbClr val="F2F2F2"/>
          </a:solidFill>
          <a:ln>
            <a:noFill/>
          </a:ln>
        </p:spPr>
      </p:sp>
      <p:sp>
        <p:nvSpPr>
          <p:cNvPr id="200" name="Google Shape;200;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1"/>
        <p:cNvGrpSpPr/>
        <p:nvPr/>
      </p:nvGrpSpPr>
      <p:grpSpPr>
        <a:xfrm>
          <a:off x="0" y="0"/>
          <a:ext cx="0" cy="0"/>
          <a:chOff x="0" y="0"/>
          <a:chExt cx="0" cy="0"/>
        </a:xfrm>
      </p:grpSpPr>
      <p:sp>
        <p:nvSpPr>
          <p:cNvPr id="202" name="Google Shape;202;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3" name="Google Shape;203;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4" name="Google Shape;204;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5" name="Google Shape;205;p35"/>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6" name="Google Shape;206;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07"/>
        <p:cNvGrpSpPr/>
        <p:nvPr/>
      </p:nvGrpSpPr>
      <p:grpSpPr>
        <a:xfrm>
          <a:off x="0" y="0"/>
          <a:ext cx="0" cy="0"/>
          <a:chOff x="0" y="0"/>
          <a:chExt cx="0" cy="0"/>
        </a:xfrm>
      </p:grpSpPr>
      <p:sp>
        <p:nvSpPr>
          <p:cNvPr id="208" name="Google Shape;208;p36"/>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09" name="Google Shape;209;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0" name="Google Shape;210;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1" name="Google Shape;211;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2" name="Google Shape;212;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3" name="Google Shape;213;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4"/>
        <p:cNvGrpSpPr/>
        <p:nvPr/>
      </p:nvGrpSpPr>
      <p:grpSpPr>
        <a:xfrm>
          <a:off x="0" y="0"/>
          <a:ext cx="0" cy="0"/>
          <a:chOff x="0" y="0"/>
          <a:chExt cx="0" cy="0"/>
        </a:xfrm>
      </p:grpSpPr>
      <p:sp>
        <p:nvSpPr>
          <p:cNvPr id="215" name="Google Shape;215;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6" name="Google Shape;216;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7" name="Google Shape;217;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8" name="Google Shape;218;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9" name="Google Shape;219;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7"/>
          <p:cNvSpPr>
            <a:spLocks noGrp="1"/>
          </p:cNvSpPr>
          <p:nvPr>
            <p:ph type="pic" idx="2"/>
          </p:nvPr>
        </p:nvSpPr>
        <p:spPr>
          <a:xfrm>
            <a:off x="1371599" y="2540000"/>
            <a:ext cx="2475200" cy="3492501"/>
          </a:xfrm>
          <a:prstGeom prst="rect">
            <a:avLst/>
          </a:prstGeom>
          <a:solidFill>
            <a:srgbClr val="F2F2F2"/>
          </a:solidFill>
          <a:ln>
            <a:noFill/>
          </a:ln>
        </p:spPr>
      </p:sp>
      <p:sp>
        <p:nvSpPr>
          <p:cNvPr id="221" name="Google Shape;221;p37"/>
          <p:cNvSpPr>
            <a:spLocks noGrp="1"/>
          </p:cNvSpPr>
          <p:nvPr>
            <p:ph type="pic" idx="3"/>
          </p:nvPr>
        </p:nvSpPr>
        <p:spPr>
          <a:xfrm>
            <a:off x="3985520" y="2540000"/>
            <a:ext cx="2475200" cy="3492501"/>
          </a:xfrm>
          <a:prstGeom prst="rect">
            <a:avLst/>
          </a:prstGeom>
          <a:solidFill>
            <a:srgbClr val="F2F2F2"/>
          </a:solidFill>
          <a:ln>
            <a:noFill/>
          </a:ln>
        </p:spPr>
      </p:sp>
      <p:sp>
        <p:nvSpPr>
          <p:cNvPr id="222" name="Google Shape;222;p37"/>
          <p:cNvSpPr>
            <a:spLocks noGrp="1"/>
          </p:cNvSpPr>
          <p:nvPr>
            <p:ph type="pic" idx="4"/>
          </p:nvPr>
        </p:nvSpPr>
        <p:spPr>
          <a:xfrm>
            <a:off x="6599440" y="2540000"/>
            <a:ext cx="2475200" cy="3492501"/>
          </a:xfrm>
          <a:prstGeom prst="rect">
            <a:avLst/>
          </a:prstGeom>
          <a:solidFill>
            <a:srgbClr val="F2F2F2"/>
          </a:solidFill>
          <a:ln>
            <a:noFill/>
          </a:ln>
        </p:spPr>
      </p:sp>
      <p:sp>
        <p:nvSpPr>
          <p:cNvPr id="223" name="Google Shape;223;p37"/>
          <p:cNvSpPr>
            <a:spLocks noGrp="1"/>
          </p:cNvSpPr>
          <p:nvPr>
            <p:ph type="pic" idx="5"/>
          </p:nvPr>
        </p:nvSpPr>
        <p:spPr>
          <a:xfrm>
            <a:off x="9213360" y="2540000"/>
            <a:ext cx="2475200" cy="3492501"/>
          </a:xfrm>
          <a:prstGeom prst="rect">
            <a:avLst/>
          </a:prstGeom>
          <a:solidFill>
            <a:srgbClr val="F2F2F2"/>
          </a:solidFill>
          <a:ln>
            <a:noFill/>
          </a:ln>
        </p:spPr>
      </p:sp>
      <p:sp>
        <p:nvSpPr>
          <p:cNvPr id="224" name="Google Shape;224;p37"/>
          <p:cNvSpPr>
            <a:spLocks noGrp="1"/>
          </p:cNvSpPr>
          <p:nvPr>
            <p:ph type="pic" idx="6"/>
          </p:nvPr>
        </p:nvSpPr>
        <p:spPr>
          <a:xfrm>
            <a:off x="11827279" y="2540000"/>
            <a:ext cx="2475200" cy="3492501"/>
          </a:xfrm>
          <a:prstGeom prst="rect">
            <a:avLst/>
          </a:prstGeom>
          <a:solidFill>
            <a:srgbClr val="F2F2F2"/>
          </a:solidFill>
          <a:ln>
            <a:noFill/>
          </a:ln>
        </p:spPr>
      </p:sp>
      <p:sp>
        <p:nvSpPr>
          <p:cNvPr id="225" name="Google Shape;225;p37"/>
          <p:cNvSpPr>
            <a:spLocks noGrp="1"/>
          </p:cNvSpPr>
          <p:nvPr>
            <p:ph type="pic" idx="7"/>
          </p:nvPr>
        </p:nvSpPr>
        <p:spPr>
          <a:xfrm>
            <a:off x="14441198" y="2540000"/>
            <a:ext cx="2475200" cy="3492501"/>
          </a:xfrm>
          <a:prstGeom prst="rect">
            <a:avLst/>
          </a:prstGeom>
          <a:solidFill>
            <a:srgbClr val="F2F2F2"/>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6"/>
        <p:cNvGrpSpPr/>
        <p:nvPr/>
      </p:nvGrpSpPr>
      <p:grpSpPr>
        <a:xfrm>
          <a:off x="0" y="0"/>
          <a:ext cx="0" cy="0"/>
          <a:chOff x="0" y="0"/>
          <a:chExt cx="0" cy="0"/>
        </a:xfrm>
      </p:grpSpPr>
      <p:sp>
        <p:nvSpPr>
          <p:cNvPr id="227" name="Google Shape;227;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8" name="Google Shape;228;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9" name="Google Shape;229;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0" name="Google Shape;230;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1" name="Google Shape;231;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8"/>
          <p:cNvSpPr>
            <a:spLocks noGrp="1"/>
          </p:cNvSpPr>
          <p:nvPr>
            <p:ph type="pic" idx="2"/>
          </p:nvPr>
        </p:nvSpPr>
        <p:spPr>
          <a:xfrm>
            <a:off x="3308350" y="2768600"/>
            <a:ext cx="3365500" cy="3162300"/>
          </a:xfrm>
          <a:prstGeom prst="rect">
            <a:avLst/>
          </a:prstGeom>
          <a:solidFill>
            <a:srgbClr val="F2F2F2"/>
          </a:solidFill>
          <a:ln>
            <a:noFill/>
          </a:ln>
        </p:spPr>
      </p:sp>
      <p:sp>
        <p:nvSpPr>
          <p:cNvPr id="233" name="Google Shape;233;p38"/>
          <p:cNvSpPr>
            <a:spLocks noGrp="1"/>
          </p:cNvSpPr>
          <p:nvPr>
            <p:ph type="pic" idx="3"/>
          </p:nvPr>
        </p:nvSpPr>
        <p:spPr>
          <a:xfrm>
            <a:off x="7461249" y="2768600"/>
            <a:ext cx="3365500" cy="3162300"/>
          </a:xfrm>
          <a:prstGeom prst="rect">
            <a:avLst/>
          </a:prstGeom>
          <a:solidFill>
            <a:srgbClr val="F2F2F2"/>
          </a:solidFill>
          <a:ln>
            <a:noFill/>
          </a:ln>
        </p:spPr>
      </p:sp>
      <p:sp>
        <p:nvSpPr>
          <p:cNvPr id="234" name="Google Shape;234;p38"/>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5"/>
        <p:cNvGrpSpPr/>
        <p:nvPr/>
      </p:nvGrpSpPr>
      <p:grpSpPr>
        <a:xfrm>
          <a:off x="0" y="0"/>
          <a:ext cx="0" cy="0"/>
          <a:chOff x="0" y="0"/>
          <a:chExt cx="0" cy="0"/>
        </a:xfrm>
      </p:grpSpPr>
      <p:sp>
        <p:nvSpPr>
          <p:cNvPr id="236" name="Google Shape;236;p39"/>
          <p:cNvSpPr>
            <a:spLocks noGrp="1"/>
          </p:cNvSpPr>
          <p:nvPr>
            <p:ph type="pic" idx="2"/>
          </p:nvPr>
        </p:nvSpPr>
        <p:spPr>
          <a:xfrm>
            <a:off x="0" y="3178629"/>
            <a:ext cx="18288001" cy="7108372"/>
          </a:xfrm>
          <a:prstGeom prst="rect">
            <a:avLst/>
          </a:prstGeom>
          <a:solidFill>
            <a:srgbClr val="F2F2F2"/>
          </a:solidFill>
          <a:ln>
            <a:noFill/>
          </a:ln>
        </p:spPr>
      </p:sp>
      <p:grpSp>
        <p:nvGrpSpPr>
          <p:cNvPr id="237" name="Google Shape;237;p39"/>
          <p:cNvGrpSpPr/>
          <p:nvPr/>
        </p:nvGrpSpPr>
        <p:grpSpPr>
          <a:xfrm flipH="1">
            <a:off x="16916400" y="645533"/>
            <a:ext cx="1371600" cy="707886"/>
            <a:chOff x="0" y="645533"/>
            <a:chExt cx="1371600" cy="707886"/>
          </a:xfrm>
        </p:grpSpPr>
        <p:sp>
          <p:nvSpPr>
            <p:cNvPr id="238" name="Google Shape;238;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9" name="Google Shape;239;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0" name="Google Shape;240;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1" name="Google Shape;241;p3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2" name="Google Shape;242;p3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3"/>
        <p:cNvGrpSpPr/>
        <p:nvPr/>
      </p:nvGrpSpPr>
      <p:grpSpPr>
        <a:xfrm>
          <a:off x="0" y="0"/>
          <a:ext cx="0" cy="0"/>
          <a:chOff x="0" y="0"/>
          <a:chExt cx="0" cy="0"/>
        </a:xfrm>
      </p:grpSpPr>
      <p:grpSp>
        <p:nvGrpSpPr>
          <p:cNvPr id="244" name="Google Shape;244;p40"/>
          <p:cNvGrpSpPr/>
          <p:nvPr/>
        </p:nvGrpSpPr>
        <p:grpSpPr>
          <a:xfrm flipH="1">
            <a:off x="16916400" y="645533"/>
            <a:ext cx="1371600" cy="707886"/>
            <a:chOff x="0" y="645533"/>
            <a:chExt cx="1371600" cy="707886"/>
          </a:xfrm>
        </p:grpSpPr>
        <p:sp>
          <p:nvSpPr>
            <p:cNvPr id="245" name="Google Shape;245;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6" name="Google Shape;246;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7" name="Google Shape;247;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8" name="Google Shape;248;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9" name="Google Shape;249;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0"/>
        <p:cNvGrpSpPr/>
        <p:nvPr/>
      </p:nvGrpSpPr>
      <p:grpSpPr>
        <a:xfrm>
          <a:off x="0" y="0"/>
          <a:ext cx="0" cy="0"/>
          <a:chOff x="0" y="0"/>
          <a:chExt cx="0" cy="0"/>
        </a:xfrm>
      </p:grpSpPr>
      <p:grpSp>
        <p:nvGrpSpPr>
          <p:cNvPr id="251" name="Google Shape;251;p41"/>
          <p:cNvGrpSpPr/>
          <p:nvPr/>
        </p:nvGrpSpPr>
        <p:grpSpPr>
          <a:xfrm flipH="1">
            <a:off x="16916400" y="645533"/>
            <a:ext cx="1371600" cy="707886"/>
            <a:chOff x="0" y="645533"/>
            <a:chExt cx="1371600" cy="707886"/>
          </a:xfrm>
        </p:grpSpPr>
        <p:sp>
          <p:nvSpPr>
            <p:cNvPr id="252" name="Google Shape;252;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3" name="Google Shape;253;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4" name="Google Shape;254;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5" name="Google Shape;255;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6" name="Google Shape;256;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1"/>
          <p:cNvSpPr>
            <a:spLocks noGrp="1"/>
          </p:cNvSpPr>
          <p:nvPr>
            <p:ph type="pic" idx="2"/>
          </p:nvPr>
        </p:nvSpPr>
        <p:spPr>
          <a:xfrm>
            <a:off x="8167918" y="2768599"/>
            <a:ext cx="4203700" cy="2730500"/>
          </a:xfrm>
          <a:prstGeom prst="rect">
            <a:avLst/>
          </a:prstGeom>
          <a:solidFill>
            <a:srgbClr val="F2F2F2"/>
          </a:solidFill>
          <a:ln>
            <a:noFill/>
          </a:ln>
        </p:spPr>
      </p:sp>
      <p:sp>
        <p:nvSpPr>
          <p:cNvPr id="258" name="Google Shape;258;p41"/>
          <p:cNvSpPr>
            <a:spLocks noGrp="1"/>
          </p:cNvSpPr>
          <p:nvPr>
            <p:ph type="pic" idx="3"/>
          </p:nvPr>
        </p:nvSpPr>
        <p:spPr>
          <a:xfrm>
            <a:off x="12524018" y="2768599"/>
            <a:ext cx="4203700" cy="2730500"/>
          </a:xfrm>
          <a:prstGeom prst="rect">
            <a:avLst/>
          </a:prstGeom>
          <a:solidFill>
            <a:srgbClr val="F2F2F2"/>
          </a:solidFill>
          <a:ln>
            <a:noFill/>
          </a:ln>
        </p:spPr>
      </p:sp>
      <p:sp>
        <p:nvSpPr>
          <p:cNvPr id="259" name="Google Shape;259;p41"/>
          <p:cNvSpPr>
            <a:spLocks noGrp="1"/>
          </p:cNvSpPr>
          <p:nvPr>
            <p:ph type="pic" idx="4"/>
          </p:nvPr>
        </p:nvSpPr>
        <p:spPr>
          <a:xfrm>
            <a:off x="8167918" y="5651499"/>
            <a:ext cx="4203700" cy="2730500"/>
          </a:xfrm>
          <a:prstGeom prst="rect">
            <a:avLst/>
          </a:prstGeom>
          <a:solidFill>
            <a:srgbClr val="F2F2F2"/>
          </a:solidFill>
          <a:ln>
            <a:noFill/>
          </a:ln>
        </p:spPr>
      </p:sp>
      <p:sp>
        <p:nvSpPr>
          <p:cNvPr id="260" name="Google Shape;260;p41"/>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1"/>
        <p:cNvGrpSpPr/>
        <p:nvPr/>
      </p:nvGrpSpPr>
      <p:grpSpPr>
        <a:xfrm>
          <a:off x="0" y="0"/>
          <a:ext cx="0" cy="0"/>
          <a:chOff x="0" y="0"/>
          <a:chExt cx="0" cy="0"/>
        </a:xfrm>
      </p:grpSpPr>
      <p:sp>
        <p:nvSpPr>
          <p:cNvPr id="262" name="Google Shape;262;p42"/>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3"/>
        <p:cNvGrpSpPr/>
        <p:nvPr/>
      </p:nvGrpSpPr>
      <p:grpSpPr>
        <a:xfrm>
          <a:off x="0" y="0"/>
          <a:ext cx="0" cy="0"/>
          <a:chOff x="0" y="0"/>
          <a:chExt cx="0" cy="0"/>
        </a:xfrm>
      </p:grpSpPr>
      <p:sp>
        <p:nvSpPr>
          <p:cNvPr id="264" name="Google Shape;264;p4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5" name="Google Shape;265;p4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3"/>
        <p:cNvGrpSpPr/>
        <p:nvPr/>
      </p:nvGrpSpPr>
      <p:grpSpPr>
        <a:xfrm>
          <a:off x="0" y="0"/>
          <a:ext cx="0" cy="0"/>
          <a:chOff x="0" y="0"/>
          <a:chExt cx="0" cy="0"/>
        </a:xfrm>
      </p:grpSpPr>
      <p:sp>
        <p:nvSpPr>
          <p:cNvPr id="24" name="Google Shape;24;p8"/>
          <p:cNvSpPr>
            <a:spLocks noGrp="1"/>
          </p:cNvSpPr>
          <p:nvPr>
            <p:ph type="pic" idx="2"/>
          </p:nvPr>
        </p:nvSpPr>
        <p:spPr>
          <a:xfrm>
            <a:off x="4634754" y="1620745"/>
            <a:ext cx="2585196" cy="2585196"/>
          </a:xfrm>
          <a:prstGeom prst="rect">
            <a:avLst/>
          </a:prstGeom>
          <a:solidFill>
            <a:srgbClr val="F2F2F2"/>
          </a:solidFill>
          <a:ln>
            <a:noFill/>
          </a:ln>
        </p:spPr>
      </p:sp>
      <p:sp>
        <p:nvSpPr>
          <p:cNvPr id="25" name="Google Shape;25;p8"/>
          <p:cNvSpPr>
            <a:spLocks noGrp="1"/>
          </p:cNvSpPr>
          <p:nvPr>
            <p:ph type="pic" idx="3"/>
          </p:nvPr>
        </p:nvSpPr>
        <p:spPr>
          <a:xfrm>
            <a:off x="4634754" y="4480859"/>
            <a:ext cx="2585196" cy="2585196"/>
          </a:xfrm>
          <a:prstGeom prst="rect">
            <a:avLst/>
          </a:prstGeom>
          <a:solidFill>
            <a:srgbClr val="F2F2F2"/>
          </a:solidFill>
          <a:ln>
            <a:noFill/>
          </a:ln>
        </p:spPr>
      </p:sp>
      <p:sp>
        <p:nvSpPr>
          <p:cNvPr id="26" name="Google Shape;26;p8"/>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9" name="Google Shape;269;p44"/>
          <p:cNvSpPr>
            <a:spLocks noGrp="1"/>
          </p:cNvSpPr>
          <p:nvPr>
            <p:ph type="pic" idx="2"/>
          </p:nvPr>
        </p:nvSpPr>
        <p:spPr>
          <a:xfrm>
            <a:off x="13948230" y="0"/>
            <a:ext cx="4339771" cy="10287000"/>
          </a:xfrm>
          <a:prstGeom prst="rect">
            <a:avLst/>
          </a:prstGeom>
          <a:solidFill>
            <a:srgbClr val="F2F2F2"/>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0"/>
        <p:cNvGrpSpPr/>
        <p:nvPr/>
      </p:nvGrpSpPr>
      <p:grpSpPr>
        <a:xfrm>
          <a:off x="0" y="0"/>
          <a:ext cx="0" cy="0"/>
          <a:chOff x="0" y="0"/>
          <a:chExt cx="0" cy="0"/>
        </a:xfrm>
      </p:grpSpPr>
      <p:sp>
        <p:nvSpPr>
          <p:cNvPr id="271" name="Google Shape;271;p4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2"/>
        <p:cNvGrpSpPr/>
        <p:nvPr/>
      </p:nvGrpSpPr>
      <p:grpSpPr>
        <a:xfrm>
          <a:off x="0" y="0"/>
          <a:ext cx="0" cy="0"/>
          <a:chOff x="0" y="0"/>
          <a:chExt cx="0" cy="0"/>
        </a:xfrm>
      </p:grpSpPr>
      <p:sp>
        <p:nvSpPr>
          <p:cNvPr id="273" name="Google Shape;273;p46"/>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4" name="Google Shape;274;p4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8" name="Google Shape;278;p47"/>
          <p:cNvSpPr>
            <a:spLocks noGrp="1"/>
          </p:cNvSpPr>
          <p:nvPr>
            <p:ph type="pic" idx="2"/>
          </p:nvPr>
        </p:nvSpPr>
        <p:spPr>
          <a:xfrm>
            <a:off x="-1" y="0"/>
            <a:ext cx="9144000" cy="4397829"/>
          </a:xfrm>
          <a:prstGeom prst="rect">
            <a:avLst/>
          </a:prstGeom>
          <a:solidFill>
            <a:srgbClr val="F2F2F2"/>
          </a:solidFill>
          <a:ln>
            <a:noFill/>
          </a:ln>
        </p:spPr>
      </p:sp>
      <p:sp>
        <p:nvSpPr>
          <p:cNvPr id="279" name="Google Shape;279;p47"/>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0"/>
        <p:cNvGrpSpPr/>
        <p:nvPr/>
      </p:nvGrpSpPr>
      <p:grpSpPr>
        <a:xfrm>
          <a:off x="0" y="0"/>
          <a:ext cx="0" cy="0"/>
          <a:chOff x="0" y="0"/>
          <a:chExt cx="0" cy="0"/>
        </a:xfrm>
      </p:grpSpPr>
      <p:sp>
        <p:nvSpPr>
          <p:cNvPr id="281" name="Google Shape;281;p4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2" name="Google Shape;282;p4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6" name="Google Shape;286;p49"/>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87"/>
        <p:cNvGrpSpPr/>
        <p:nvPr/>
      </p:nvGrpSpPr>
      <p:grpSpPr>
        <a:xfrm>
          <a:off x="0" y="0"/>
          <a:ext cx="0" cy="0"/>
          <a:chOff x="0" y="0"/>
          <a:chExt cx="0" cy="0"/>
        </a:xfrm>
      </p:grpSpPr>
      <p:sp>
        <p:nvSpPr>
          <p:cNvPr id="288" name="Google Shape;288;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9" name="Google Shape;289;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0" name="Google Shape;290;p50"/>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1"/>
        <p:cNvGrpSpPr/>
        <p:nvPr/>
      </p:nvGrpSpPr>
      <p:grpSpPr>
        <a:xfrm>
          <a:off x="0" y="0"/>
          <a:ext cx="0" cy="0"/>
          <a:chOff x="0" y="0"/>
          <a:chExt cx="0" cy="0"/>
        </a:xfrm>
      </p:grpSpPr>
      <p:sp>
        <p:nvSpPr>
          <p:cNvPr id="292" name="Google Shape;292;p5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3" name="Google Shape;293;p51"/>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7" name="Google Shape;297;p52"/>
          <p:cNvSpPr>
            <a:spLocks noGrp="1"/>
          </p:cNvSpPr>
          <p:nvPr>
            <p:ph type="pic" idx="2"/>
          </p:nvPr>
        </p:nvSpPr>
        <p:spPr>
          <a:xfrm>
            <a:off x="9122228" y="1222830"/>
            <a:ext cx="3802743" cy="3802743"/>
          </a:xfrm>
          <a:prstGeom prst="rect">
            <a:avLst/>
          </a:prstGeom>
          <a:solidFill>
            <a:srgbClr val="F2F2F2"/>
          </a:solidFill>
          <a:ln>
            <a:noFill/>
          </a:ln>
        </p:spPr>
      </p:sp>
      <p:sp>
        <p:nvSpPr>
          <p:cNvPr id="298" name="Google Shape;298;p52"/>
          <p:cNvSpPr>
            <a:spLocks noGrp="1"/>
          </p:cNvSpPr>
          <p:nvPr>
            <p:ph type="pic" idx="3"/>
          </p:nvPr>
        </p:nvSpPr>
        <p:spPr>
          <a:xfrm>
            <a:off x="13113656" y="1222830"/>
            <a:ext cx="3802743" cy="3802743"/>
          </a:xfrm>
          <a:prstGeom prst="rect">
            <a:avLst/>
          </a:prstGeom>
          <a:solidFill>
            <a:srgbClr val="F2F2F2"/>
          </a:solidFill>
          <a:ln>
            <a:noFill/>
          </a:ln>
        </p:spPr>
      </p:sp>
      <p:sp>
        <p:nvSpPr>
          <p:cNvPr id="299" name="Google Shape;299;p52"/>
          <p:cNvSpPr>
            <a:spLocks noGrp="1"/>
          </p:cNvSpPr>
          <p:nvPr>
            <p:ph type="pic" idx="4"/>
          </p:nvPr>
        </p:nvSpPr>
        <p:spPr>
          <a:xfrm>
            <a:off x="9122228" y="5214259"/>
            <a:ext cx="3802743" cy="3802743"/>
          </a:xfrm>
          <a:prstGeom prst="rect">
            <a:avLst/>
          </a:prstGeom>
          <a:solidFill>
            <a:srgbClr val="F2F2F2"/>
          </a:solidFill>
          <a:ln>
            <a:noFill/>
          </a:ln>
        </p:spPr>
      </p:sp>
      <p:sp>
        <p:nvSpPr>
          <p:cNvPr id="300" name="Google Shape;300;p52"/>
          <p:cNvSpPr>
            <a:spLocks noGrp="1"/>
          </p:cNvSpPr>
          <p:nvPr>
            <p:ph type="pic" idx="5"/>
          </p:nvPr>
        </p:nvSpPr>
        <p:spPr>
          <a:xfrm>
            <a:off x="13113656" y="5214259"/>
            <a:ext cx="3802743" cy="3802743"/>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1"/>
        <p:cNvGrpSpPr/>
        <p:nvPr/>
      </p:nvGrpSpPr>
      <p:grpSpPr>
        <a:xfrm>
          <a:off x="0" y="0"/>
          <a:ext cx="0" cy="0"/>
          <a:chOff x="0" y="0"/>
          <a:chExt cx="0" cy="0"/>
        </a:xfrm>
      </p:grpSpPr>
      <p:sp>
        <p:nvSpPr>
          <p:cNvPr id="302" name="Google Shape;302;p53"/>
          <p:cNvSpPr>
            <a:spLocks noGrp="1"/>
          </p:cNvSpPr>
          <p:nvPr>
            <p:ph type="pic" idx="2"/>
          </p:nvPr>
        </p:nvSpPr>
        <p:spPr>
          <a:xfrm>
            <a:off x="7785100" y="3552373"/>
            <a:ext cx="2717800" cy="2717800"/>
          </a:xfrm>
          <a:prstGeom prst="rect">
            <a:avLst/>
          </a:prstGeom>
          <a:solidFill>
            <a:srgbClr val="F2F2F2"/>
          </a:solidFill>
          <a:ln>
            <a:noFill/>
          </a:ln>
        </p:spPr>
      </p:sp>
      <p:sp>
        <p:nvSpPr>
          <p:cNvPr id="303" name="Google Shape;303;p53"/>
          <p:cNvSpPr>
            <a:spLocks noGrp="1"/>
          </p:cNvSpPr>
          <p:nvPr>
            <p:ph type="pic" idx="3"/>
          </p:nvPr>
        </p:nvSpPr>
        <p:spPr>
          <a:xfrm>
            <a:off x="7785100" y="6745516"/>
            <a:ext cx="2717800" cy="2717800"/>
          </a:xfrm>
          <a:prstGeom prst="rect">
            <a:avLst/>
          </a:prstGeom>
          <a:solidFill>
            <a:srgbClr val="F2F2F2"/>
          </a:solidFill>
          <a:ln>
            <a:noFill/>
          </a:ln>
        </p:spPr>
      </p:sp>
      <p:sp>
        <p:nvSpPr>
          <p:cNvPr id="304" name="Google Shape;304;p53"/>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27"/>
        <p:cNvGrpSpPr/>
        <p:nvPr/>
      </p:nvGrpSpPr>
      <p:grpSpPr>
        <a:xfrm>
          <a:off x="0" y="0"/>
          <a:ext cx="0" cy="0"/>
          <a:chOff x="0" y="0"/>
          <a:chExt cx="0" cy="0"/>
        </a:xfrm>
      </p:grpSpPr>
      <p:sp>
        <p:nvSpPr>
          <p:cNvPr id="28" name="Google Shape;28;p9"/>
          <p:cNvSpPr>
            <a:spLocks noGrp="1"/>
          </p:cNvSpPr>
          <p:nvPr>
            <p:ph type="pic" idx="2"/>
          </p:nvPr>
        </p:nvSpPr>
        <p:spPr>
          <a:xfrm>
            <a:off x="4634754" y="2413281"/>
            <a:ext cx="2585196" cy="2585196"/>
          </a:xfrm>
          <a:prstGeom prst="rect">
            <a:avLst/>
          </a:prstGeom>
          <a:solidFill>
            <a:srgbClr val="F2F2F2"/>
          </a:solidFill>
          <a:ln>
            <a:noFill/>
          </a:ln>
        </p:spPr>
      </p:sp>
      <p:sp>
        <p:nvSpPr>
          <p:cNvPr id="29" name="Google Shape;29;p9"/>
          <p:cNvSpPr>
            <a:spLocks noGrp="1"/>
          </p:cNvSpPr>
          <p:nvPr>
            <p:ph type="pic" idx="3"/>
          </p:nvPr>
        </p:nvSpPr>
        <p:spPr>
          <a:xfrm>
            <a:off x="4634754" y="5288524"/>
            <a:ext cx="2585196" cy="2585196"/>
          </a:xfrm>
          <a:prstGeom prst="rect">
            <a:avLst/>
          </a:prstGeom>
          <a:solidFill>
            <a:srgbClr val="F2F2F2"/>
          </a:solidFill>
          <a:ln>
            <a:noFill/>
          </a:ln>
        </p:spPr>
      </p:sp>
      <p:sp>
        <p:nvSpPr>
          <p:cNvPr id="30" name="Google Shape;30;p9"/>
          <p:cNvSpPr>
            <a:spLocks noGrp="1"/>
          </p:cNvSpPr>
          <p:nvPr>
            <p:ph type="pic" idx="4"/>
          </p:nvPr>
        </p:nvSpPr>
        <p:spPr>
          <a:xfrm>
            <a:off x="11068050" y="983224"/>
            <a:ext cx="2585196" cy="2585196"/>
          </a:xfrm>
          <a:prstGeom prst="rect">
            <a:avLst/>
          </a:prstGeom>
          <a:solidFill>
            <a:srgbClr val="F2F2F2"/>
          </a:solidFill>
          <a:ln>
            <a:noFill/>
          </a:ln>
        </p:spPr>
      </p:sp>
      <p:sp>
        <p:nvSpPr>
          <p:cNvPr id="31" name="Google Shape;31;p9"/>
          <p:cNvSpPr>
            <a:spLocks noGrp="1"/>
          </p:cNvSpPr>
          <p:nvPr>
            <p:ph type="pic" idx="5"/>
          </p:nvPr>
        </p:nvSpPr>
        <p:spPr>
          <a:xfrm>
            <a:off x="11068050" y="3843338"/>
            <a:ext cx="2585196" cy="2585196"/>
          </a:xfrm>
          <a:prstGeom prst="rect">
            <a:avLst/>
          </a:prstGeom>
          <a:solidFill>
            <a:srgbClr val="F2F2F2"/>
          </a:solidFill>
          <a:ln>
            <a:noFill/>
          </a:ln>
        </p:spPr>
      </p:sp>
      <p:sp>
        <p:nvSpPr>
          <p:cNvPr id="32" name="Google Shape;32;p9"/>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5"/>
        <p:cNvGrpSpPr/>
        <p:nvPr/>
      </p:nvGrpSpPr>
      <p:grpSpPr>
        <a:xfrm>
          <a:off x="0" y="0"/>
          <a:ext cx="0" cy="0"/>
          <a:chOff x="0" y="0"/>
          <a:chExt cx="0" cy="0"/>
        </a:xfrm>
      </p:grpSpPr>
      <p:sp>
        <p:nvSpPr>
          <p:cNvPr id="306" name="Google Shape;306;p54"/>
          <p:cNvSpPr>
            <a:spLocks noGrp="1"/>
          </p:cNvSpPr>
          <p:nvPr>
            <p:ph type="pic" idx="2"/>
          </p:nvPr>
        </p:nvSpPr>
        <p:spPr>
          <a:xfrm>
            <a:off x="6130471" y="3552373"/>
            <a:ext cx="2717800" cy="2717800"/>
          </a:xfrm>
          <a:prstGeom prst="rect">
            <a:avLst/>
          </a:prstGeom>
          <a:solidFill>
            <a:srgbClr val="F2F2F2"/>
          </a:solidFill>
          <a:ln>
            <a:noFill/>
          </a:ln>
        </p:spPr>
      </p:sp>
      <p:sp>
        <p:nvSpPr>
          <p:cNvPr id="307" name="Google Shape;307;p54"/>
          <p:cNvSpPr>
            <a:spLocks noGrp="1"/>
          </p:cNvSpPr>
          <p:nvPr>
            <p:ph type="pic" idx="3"/>
          </p:nvPr>
        </p:nvSpPr>
        <p:spPr>
          <a:xfrm>
            <a:off x="6130471" y="6745516"/>
            <a:ext cx="2717800" cy="2717800"/>
          </a:xfrm>
          <a:prstGeom prst="rect">
            <a:avLst/>
          </a:prstGeom>
          <a:solidFill>
            <a:srgbClr val="F2F2F2"/>
          </a:solidFill>
          <a:ln>
            <a:noFill/>
          </a:ln>
        </p:spPr>
      </p:sp>
      <p:sp>
        <p:nvSpPr>
          <p:cNvPr id="308" name="Google Shape;308;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09" name="Google Shape;309;p54"/>
          <p:cNvSpPr>
            <a:spLocks noGrp="1"/>
          </p:cNvSpPr>
          <p:nvPr>
            <p:ph type="pic" idx="4"/>
          </p:nvPr>
        </p:nvSpPr>
        <p:spPr>
          <a:xfrm>
            <a:off x="9459263" y="3552373"/>
            <a:ext cx="2717800" cy="2717800"/>
          </a:xfrm>
          <a:prstGeom prst="rect">
            <a:avLst/>
          </a:prstGeom>
          <a:solidFill>
            <a:srgbClr val="F2F2F2"/>
          </a:solidFill>
          <a:ln>
            <a:noFill/>
          </a:ln>
        </p:spPr>
      </p:sp>
      <p:sp>
        <p:nvSpPr>
          <p:cNvPr id="310" name="Google Shape;310;p54"/>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1"/>
        <p:cNvGrpSpPr/>
        <p:nvPr/>
      </p:nvGrpSpPr>
      <p:grpSpPr>
        <a:xfrm>
          <a:off x="0" y="0"/>
          <a:ext cx="0" cy="0"/>
          <a:chOff x="0" y="0"/>
          <a:chExt cx="0" cy="0"/>
        </a:xfrm>
      </p:grpSpPr>
      <p:sp>
        <p:nvSpPr>
          <p:cNvPr id="312" name="Google Shape;312;p5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3" name="Google Shape;313;p5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4" name="Google Shape;314;p55"/>
          <p:cNvSpPr>
            <a:spLocks noGrp="1"/>
          </p:cNvSpPr>
          <p:nvPr>
            <p:ph type="pic" idx="2"/>
          </p:nvPr>
        </p:nvSpPr>
        <p:spPr>
          <a:xfrm>
            <a:off x="4497872" y="3928716"/>
            <a:ext cx="1893036" cy="1893036"/>
          </a:xfrm>
          <a:prstGeom prst="rect">
            <a:avLst/>
          </a:prstGeom>
          <a:solidFill>
            <a:srgbClr val="F2F2F2"/>
          </a:solidFill>
          <a:ln>
            <a:noFill/>
          </a:ln>
        </p:spPr>
      </p:sp>
      <p:sp>
        <p:nvSpPr>
          <p:cNvPr id="315" name="Google Shape;315;p55"/>
          <p:cNvSpPr>
            <a:spLocks noGrp="1"/>
          </p:cNvSpPr>
          <p:nvPr>
            <p:ph type="pic" idx="3"/>
          </p:nvPr>
        </p:nvSpPr>
        <p:spPr>
          <a:xfrm>
            <a:off x="8197481" y="3928715"/>
            <a:ext cx="1893036" cy="1893036"/>
          </a:xfrm>
          <a:prstGeom prst="rect">
            <a:avLst/>
          </a:prstGeom>
          <a:solidFill>
            <a:srgbClr val="F2F2F2"/>
          </a:solidFill>
          <a:ln>
            <a:noFill/>
          </a:ln>
        </p:spPr>
      </p:sp>
      <p:sp>
        <p:nvSpPr>
          <p:cNvPr id="316" name="Google Shape;316;p55"/>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17"/>
        <p:cNvGrpSpPr/>
        <p:nvPr/>
      </p:nvGrpSpPr>
      <p:grpSpPr>
        <a:xfrm>
          <a:off x="0" y="0"/>
          <a:ext cx="0" cy="0"/>
          <a:chOff x="0" y="0"/>
          <a:chExt cx="0" cy="0"/>
        </a:xfrm>
      </p:grpSpPr>
      <p:sp>
        <p:nvSpPr>
          <p:cNvPr id="318" name="Google Shape;318;p56"/>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9" name="Google Shape;319;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0" name="Google Shape;320;p56"/>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1" name="Google Shape;321;p56"/>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2" name="Google Shape;322;p56"/>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3"/>
        <p:cNvGrpSpPr/>
        <p:nvPr/>
      </p:nvGrpSpPr>
      <p:grpSpPr>
        <a:xfrm>
          <a:off x="0" y="0"/>
          <a:ext cx="0" cy="0"/>
          <a:chOff x="0" y="0"/>
          <a:chExt cx="0" cy="0"/>
        </a:xfrm>
      </p:grpSpPr>
      <p:sp>
        <p:nvSpPr>
          <p:cNvPr id="324" name="Google Shape;324;p57"/>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5" name="Google Shape;325;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6" name="Google Shape;326;p57"/>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27"/>
        <p:cNvGrpSpPr/>
        <p:nvPr/>
      </p:nvGrpSpPr>
      <p:grpSpPr>
        <a:xfrm>
          <a:off x="0" y="0"/>
          <a:ext cx="0" cy="0"/>
          <a:chOff x="0" y="0"/>
          <a:chExt cx="0" cy="0"/>
        </a:xfrm>
      </p:grpSpPr>
      <p:sp>
        <p:nvSpPr>
          <p:cNvPr id="328" name="Google Shape;328;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9" name="Google Shape;329;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0" name="Google Shape;330;p58"/>
          <p:cNvSpPr>
            <a:spLocks noGrp="1"/>
          </p:cNvSpPr>
          <p:nvPr>
            <p:ph type="pic" idx="2"/>
          </p:nvPr>
        </p:nvSpPr>
        <p:spPr>
          <a:xfrm>
            <a:off x="0" y="3802744"/>
            <a:ext cx="4572000" cy="6484256"/>
          </a:xfrm>
          <a:prstGeom prst="rect">
            <a:avLst/>
          </a:prstGeom>
          <a:solidFill>
            <a:srgbClr val="F2F2F2"/>
          </a:solidFill>
          <a:ln>
            <a:noFill/>
          </a:ln>
        </p:spPr>
      </p:sp>
      <p:sp>
        <p:nvSpPr>
          <p:cNvPr id="331" name="Google Shape;331;p58"/>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2"/>
        <p:cNvGrpSpPr/>
        <p:nvPr/>
      </p:nvGrpSpPr>
      <p:grpSpPr>
        <a:xfrm>
          <a:off x="0" y="0"/>
          <a:ext cx="0" cy="0"/>
          <a:chOff x="0" y="0"/>
          <a:chExt cx="0" cy="0"/>
        </a:xfrm>
      </p:grpSpPr>
      <p:sp>
        <p:nvSpPr>
          <p:cNvPr id="333" name="Google Shape;333;p59"/>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4" name="Google Shape;334;p59"/>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1"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3"/>
        <p:cNvGrpSpPr/>
        <p:nvPr/>
      </p:nvGrpSpPr>
      <p:grpSpPr>
        <a:xfrm>
          <a:off x="0" y="0"/>
          <a:ext cx="0" cy="0"/>
          <a:chOff x="0" y="0"/>
          <a:chExt cx="0" cy="0"/>
        </a:xfrm>
      </p:grpSpPr>
      <p:sp>
        <p:nvSpPr>
          <p:cNvPr id="34" name="Google Shape;34;p10"/>
          <p:cNvSpPr>
            <a:spLocks noGrp="1"/>
          </p:cNvSpPr>
          <p:nvPr>
            <p:ph type="pic" idx="2"/>
          </p:nvPr>
        </p:nvSpPr>
        <p:spPr>
          <a:xfrm>
            <a:off x="4634754" y="983224"/>
            <a:ext cx="2585196" cy="2585196"/>
          </a:xfrm>
          <a:prstGeom prst="rect">
            <a:avLst/>
          </a:prstGeom>
          <a:solidFill>
            <a:srgbClr val="F2F2F2"/>
          </a:solidFill>
          <a:ln>
            <a:noFill/>
          </a:ln>
        </p:spPr>
      </p:sp>
      <p:sp>
        <p:nvSpPr>
          <p:cNvPr id="35" name="Google Shape;35;p10"/>
          <p:cNvSpPr>
            <a:spLocks noGrp="1"/>
          </p:cNvSpPr>
          <p:nvPr>
            <p:ph type="pic" idx="3"/>
          </p:nvPr>
        </p:nvSpPr>
        <p:spPr>
          <a:xfrm>
            <a:off x="4634754" y="3843338"/>
            <a:ext cx="2585196" cy="2585196"/>
          </a:xfrm>
          <a:prstGeom prst="rect">
            <a:avLst/>
          </a:prstGeom>
          <a:solidFill>
            <a:srgbClr val="F2F2F2"/>
          </a:solidFill>
          <a:ln>
            <a:noFill/>
          </a:ln>
        </p:spPr>
      </p:sp>
      <p:sp>
        <p:nvSpPr>
          <p:cNvPr id="36" name="Google Shape;36;p10"/>
          <p:cNvSpPr>
            <a:spLocks noGrp="1"/>
          </p:cNvSpPr>
          <p:nvPr>
            <p:ph type="pic" idx="4"/>
          </p:nvPr>
        </p:nvSpPr>
        <p:spPr>
          <a:xfrm>
            <a:off x="4634754" y="6718581"/>
            <a:ext cx="2585196" cy="2585196"/>
          </a:xfrm>
          <a:prstGeom prst="rect">
            <a:avLst/>
          </a:prstGeom>
          <a:solidFill>
            <a:srgbClr val="F2F2F2"/>
          </a:solidFill>
          <a:ln>
            <a:noFill/>
          </a:ln>
        </p:spPr>
      </p:sp>
      <p:sp>
        <p:nvSpPr>
          <p:cNvPr id="37" name="Google Shape;37;p10"/>
          <p:cNvSpPr>
            <a:spLocks noGrp="1"/>
          </p:cNvSpPr>
          <p:nvPr>
            <p:ph type="pic" idx="5"/>
          </p:nvPr>
        </p:nvSpPr>
        <p:spPr>
          <a:xfrm>
            <a:off x="11068050" y="2413281"/>
            <a:ext cx="2585196" cy="2585196"/>
          </a:xfrm>
          <a:prstGeom prst="rect">
            <a:avLst/>
          </a:prstGeom>
          <a:solidFill>
            <a:srgbClr val="F2F2F2"/>
          </a:solidFill>
          <a:ln>
            <a:noFill/>
          </a:ln>
        </p:spPr>
      </p:sp>
      <p:sp>
        <p:nvSpPr>
          <p:cNvPr id="38" name="Google Shape;38;p10"/>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1"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1"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1"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59"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39"/>
        <p:cNvGrpSpPr/>
        <p:nvPr/>
      </p:nvGrpSpPr>
      <p:grpSpPr>
        <a:xfrm>
          <a:off x="0" y="0"/>
          <a:ext cx="0" cy="0"/>
          <a:chOff x="0" y="0"/>
          <a:chExt cx="0" cy="0"/>
        </a:xfrm>
      </p:grpSpPr>
      <p:sp>
        <p:nvSpPr>
          <p:cNvPr id="40" name="Google Shape;40;p11"/>
          <p:cNvSpPr>
            <a:spLocks noGrp="1"/>
          </p:cNvSpPr>
          <p:nvPr>
            <p:ph type="pic" idx="2"/>
          </p:nvPr>
        </p:nvSpPr>
        <p:spPr>
          <a:xfrm>
            <a:off x="0" y="7427934"/>
            <a:ext cx="18288001" cy="3055916"/>
          </a:xfrm>
          <a:prstGeom prst="rect">
            <a:avLst/>
          </a:prstGeom>
          <a:solidFill>
            <a:srgbClr val="F2F2F2"/>
          </a:solidFill>
          <a:ln>
            <a:noFill/>
          </a:ln>
        </p:spPr>
      </p:sp>
      <p:sp>
        <p:nvSpPr>
          <p:cNvPr id="41" name="Google Shape;41;p1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2" name="Google Shape;42;p1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3" name="Google Shape;43;p1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4" name="Google Shape;44;p1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5" name="Google Shape;45;p1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6"/>
        <p:cNvGrpSpPr/>
        <p:nvPr/>
      </p:nvGrpSpPr>
      <p:grpSpPr>
        <a:xfrm>
          <a:off x="0" y="0"/>
          <a:ext cx="0" cy="0"/>
          <a:chOff x="0" y="0"/>
          <a:chExt cx="0" cy="0"/>
        </a:xfrm>
      </p:grpSpPr>
      <p:sp>
        <p:nvSpPr>
          <p:cNvPr id="47" name="Google Shape;47;p12"/>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48"/>
        <p:cNvGrpSpPr/>
        <p:nvPr/>
      </p:nvGrpSpPr>
      <p:grpSpPr>
        <a:xfrm>
          <a:off x="0" y="0"/>
          <a:ext cx="0" cy="0"/>
          <a:chOff x="0" y="0"/>
          <a:chExt cx="0" cy="0"/>
        </a:xfrm>
      </p:grpSpPr>
      <p:sp>
        <p:nvSpPr>
          <p:cNvPr id="49" name="Google Shape;49;p13"/>
          <p:cNvSpPr>
            <a:spLocks noGrp="1"/>
          </p:cNvSpPr>
          <p:nvPr>
            <p:ph type="pic" idx="2"/>
          </p:nvPr>
        </p:nvSpPr>
        <p:spPr>
          <a:xfrm>
            <a:off x="9144000" y="1640114"/>
            <a:ext cx="3886200" cy="3503386"/>
          </a:xfrm>
          <a:prstGeom prst="rect">
            <a:avLst/>
          </a:prstGeom>
          <a:solidFill>
            <a:srgbClr val="F2F2F2"/>
          </a:solidFill>
          <a:ln>
            <a:noFill/>
          </a:ln>
        </p:spPr>
      </p:sp>
      <p:sp>
        <p:nvSpPr>
          <p:cNvPr id="50" name="Google Shape;50;p13"/>
          <p:cNvSpPr>
            <a:spLocks noGrp="1"/>
          </p:cNvSpPr>
          <p:nvPr>
            <p:ph type="pic" idx="3"/>
          </p:nvPr>
        </p:nvSpPr>
        <p:spPr>
          <a:xfrm>
            <a:off x="13030200" y="1640114"/>
            <a:ext cx="3886200" cy="3503386"/>
          </a:xfrm>
          <a:prstGeom prst="rect">
            <a:avLst/>
          </a:prstGeom>
          <a:solidFill>
            <a:srgbClr val="F2F2F2"/>
          </a:solidFill>
          <a:ln>
            <a:noFill/>
          </a:ln>
        </p:spPr>
      </p:sp>
      <p:sp>
        <p:nvSpPr>
          <p:cNvPr id="51" name="Google Shape;51;p13"/>
          <p:cNvSpPr>
            <a:spLocks noGrp="1"/>
          </p:cNvSpPr>
          <p:nvPr>
            <p:ph type="pic" idx="4"/>
          </p:nvPr>
        </p:nvSpPr>
        <p:spPr>
          <a:xfrm>
            <a:off x="13030200" y="5143500"/>
            <a:ext cx="3886200" cy="3503386"/>
          </a:xfrm>
          <a:prstGeom prst="rect">
            <a:avLst/>
          </a:prstGeom>
          <a:solidFill>
            <a:srgbClr val="F2F2F2"/>
          </a:solidFill>
          <a:ln>
            <a:noFill/>
          </a:ln>
        </p:spPr>
      </p:sp>
      <p:sp>
        <p:nvSpPr>
          <p:cNvPr id="52" name="Google Shape;52;p13"/>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1"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2898595"/>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3966788"/>
            <a:ext cx="9177688"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High-performance window systems:</a:t>
            </a:r>
            <a:endParaRPr/>
          </a:p>
          <a:p>
            <a:pPr marL="0" marR="0" lvl="0" indent="0" algn="l" rtl="0">
              <a:lnSpc>
                <a:spcPct val="150000"/>
              </a:lnSpc>
              <a:spcBef>
                <a:spcPts val="0"/>
              </a:spcBef>
              <a:spcAft>
                <a:spcPts val="0"/>
              </a:spcAft>
              <a:buNone/>
            </a:pP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Help make a home more comfortable while reducing energy usage.</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Use a combination of insulating frames and other features to reduce heat loss.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save homeowners 7% to 15% on utility bills.</a:t>
            </a:r>
            <a:endParaRPr/>
          </a:p>
        </p:txBody>
      </p:sp>
      <p:pic>
        <p:nvPicPr>
          <p:cNvPr id="390" name="Google Shape;390;p1"/>
          <p:cNvPicPr preferRelativeResize="0">
            <a:picLocks noGrp="1"/>
          </p:cNvPicPr>
          <p:nvPr>
            <p:ph type="pic" idx="2"/>
          </p:nvPr>
        </p:nvPicPr>
        <p:blipFill rotWithShape="1">
          <a:blip r:embed="rId3">
            <a:alphaModFix/>
          </a:blip>
          <a:srcRect l="14939" t="10569" r="15424" b="9082"/>
          <a:stretch/>
        </p:blipFill>
        <p:spPr>
          <a:xfrm>
            <a:off x="11426775" y="2223435"/>
            <a:ext cx="4983106" cy="7666288"/>
          </a:xfrm>
          <a:prstGeom prst="rect">
            <a:avLst/>
          </a:prstGeom>
          <a:solidFill>
            <a:srgbClr val="F2F2F2"/>
          </a:solidFill>
          <a:ln>
            <a:noFill/>
          </a:ln>
        </p:spPr>
      </p:pic>
      <p:sp>
        <p:nvSpPr>
          <p:cNvPr id="391" name="Google Shape;391;p1"/>
          <p:cNvSpPr/>
          <p:nvPr/>
        </p:nvSpPr>
        <p:spPr>
          <a:xfrm>
            <a:off x="1371600" y="8435877"/>
            <a:ext cx="6824749"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4592976" y="8654727"/>
            <a:ext cx="305569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High-performance window systems can reduce utility bills by 7% to 15%.</a:t>
            </a:r>
            <a:endParaRPr sz="1100">
              <a:solidFill>
                <a:schemeClr val="dk1"/>
              </a:solidFill>
              <a:latin typeface="Libre Franklin"/>
              <a:ea typeface="Libre Franklin"/>
              <a:cs typeface="Libre Franklin"/>
              <a:sym typeface="Libre Franklin"/>
            </a:endParaRPr>
          </a:p>
        </p:txBody>
      </p:sp>
      <p:pic>
        <p:nvPicPr>
          <p:cNvPr id="393" name="Google Shape;393;p1"/>
          <p:cNvPicPr preferRelativeResize="0"/>
          <p:nvPr/>
        </p:nvPicPr>
        <p:blipFill>
          <a:blip r:embed="rId4"/>
          <a:srcRect/>
          <a:stretch/>
        </p:blipFill>
        <p:spPr>
          <a:xfrm>
            <a:off x="2952944" y="8522032"/>
            <a:ext cx="880533" cy="1188721"/>
          </a:xfrm>
          <a:prstGeom prst="rect">
            <a:avLst/>
          </a:prstGeom>
          <a:noFill/>
          <a:ln>
            <a:noFill/>
          </a:ln>
        </p:spPr>
      </p:pic>
      <p:pic>
        <p:nvPicPr>
          <p:cNvPr id="394" name="Google Shape;394;p1"/>
          <p:cNvPicPr preferRelativeResize="0"/>
          <p:nvPr/>
        </p:nvPicPr>
        <p:blipFill>
          <a:blip r:embed="rId5"/>
          <a:srcRect/>
          <a:stretch/>
        </p:blipFill>
        <p:spPr>
          <a:xfrm>
            <a:off x="1800880" y="8523690"/>
            <a:ext cx="880533" cy="1188720"/>
          </a:xfrm>
          <a:prstGeom prst="rect">
            <a:avLst/>
          </a:prstGeom>
          <a:noFill/>
          <a:ln>
            <a:noFill/>
          </a:ln>
        </p:spPr>
      </p:pic>
      <p:sp>
        <p:nvSpPr>
          <p:cNvPr id="395" name="Google Shape;395;p1"/>
          <p:cNvSpPr/>
          <p:nvPr/>
        </p:nvSpPr>
        <p:spPr>
          <a:xfrm>
            <a:off x="0" y="289859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6" name="Google Shape;396;p1"/>
          <p:cNvSpPr/>
          <p:nvPr/>
        </p:nvSpPr>
        <p:spPr>
          <a:xfrm>
            <a:off x="913743" y="568116"/>
            <a:ext cx="1673608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HIGH-PERFORMANCE </a:t>
            </a:r>
            <a:r>
              <a:rPr lang="en-US" sz="6600">
                <a:solidFill>
                  <a:srgbClr val="00853D"/>
                </a:solidFill>
                <a:latin typeface="Libre Franklin Black"/>
                <a:ea typeface="Libre Franklin Black"/>
                <a:cs typeface="Libre Franklin Black"/>
                <a:sym typeface="Libre Franklin Black"/>
              </a:rPr>
              <a:t>WINDOW</a:t>
            </a:r>
            <a:r>
              <a:rPr lang="en-US" sz="6600">
                <a:solidFill>
                  <a:srgbClr val="000000"/>
                </a:solidFill>
                <a:latin typeface="Libre Franklin Black"/>
                <a:ea typeface="Libre Franklin Black"/>
                <a:cs typeface="Libre Franklin Black"/>
                <a:sym typeface="Libre Franklin Black"/>
              </a:rPr>
              <a:t> SYSTEMS</a:t>
            </a:r>
            <a:endParaRPr sz="6600">
              <a:solidFill>
                <a:schemeClr val="dk1"/>
              </a:solidFill>
              <a:latin typeface="Libre Franklin Black"/>
              <a:ea typeface="Libre Franklin Black"/>
              <a:cs typeface="Libre Franklin Black"/>
              <a:sym typeface="Libre Franklin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7808595" y="2260883"/>
            <a:ext cx="8174356" cy="64275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When it comes to energy loss, windows and doors are weak points in the building envelope.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Homes with high-performance window systems are more comfortable and consume less energy than homes with traditional windows.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High-efficiency ENERGY STAR-rated windows perform at least 15% better than standard windows and have an insulating value of R-3 or higher.</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Ultra-efficient windows perform at least 50% better than standard windows and have an insulating value of R-5 or higher.</a:t>
            </a:r>
            <a:endParaRPr sz="2400">
              <a:solidFill>
                <a:schemeClr val="dk1"/>
              </a:solidFill>
              <a:latin typeface="Lato"/>
              <a:ea typeface="Lato"/>
              <a:cs typeface="Lato"/>
              <a:sym typeface="Lato"/>
            </a:endParaRPr>
          </a:p>
        </p:txBody>
      </p:sp>
      <p:sp>
        <p:nvSpPr>
          <p:cNvPr id="404" name="Google Shape;404;p2"/>
          <p:cNvSpPr/>
          <p:nvPr/>
        </p:nvSpPr>
        <p:spPr>
          <a:xfrm flipH="1">
            <a:off x="6696075" y="2228546"/>
            <a:ext cx="45719" cy="6492240"/>
          </a:xfrm>
          <a:custGeom>
            <a:avLst/>
            <a:gdLst/>
            <a:ahLst/>
            <a:cxnLst/>
            <a:rect l="l" t="t" r="r" b="b"/>
            <a:pathLst>
              <a:path w="120000" h="2019300" extrusionOk="0">
                <a:moveTo>
                  <a:pt x="0" y="0"/>
                </a:moveTo>
                <a:lnTo>
                  <a:pt x="0" y="2019300"/>
                </a:lnTo>
              </a:path>
            </a:pathLst>
          </a:cu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05" name="Google Shape;405;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06" name="Google Shape;406;p2" descr="All ENERGY STAR-qualified windows display the ENERGY STAR label"/>
          <p:cNvPicPr preferRelativeResize="0"/>
          <p:nvPr/>
        </p:nvPicPr>
        <p:blipFill rotWithShape="1">
          <a:blip r:embed="rId3">
            <a:alphaModFix/>
          </a:blip>
          <a:srcRect t="8710" b="24256"/>
          <a:stretch/>
        </p:blipFill>
        <p:spPr>
          <a:xfrm>
            <a:off x="2144027" y="2357136"/>
            <a:ext cx="3291340" cy="3715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
          <p:cNvSpPr txBox="1">
            <a:spLocks noGrp="1"/>
          </p:cNvSpPr>
          <p:nvPr>
            <p:ph type="body" idx="1"/>
          </p:nvPr>
        </p:nvSpPr>
        <p:spPr>
          <a:xfrm>
            <a:off x="1371600" y="8061115"/>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3" name="Google Shape;413;p3"/>
          <p:cNvSpPr txBox="1"/>
          <p:nvPr/>
        </p:nvSpPr>
        <p:spPr>
          <a:xfrm>
            <a:off x="8394775" y="1932719"/>
            <a:ext cx="8035850" cy="618630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High-performance windows consist of two or three glass panes separated by insulating spacers and are installed in insulated frames.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Frames can be made of nonconductive wood, fiberglass, or vinyl.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space between the glass layers is filled with a nontoxic gas like argon or krypton that insulates better than air.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glass panes are coated with a low-emissivity coating that reflects sunlight and protects curtains, furniture, and hardwood floors from fading over time. </a:t>
            </a:r>
            <a:endParaRPr sz="2400">
              <a:solidFill>
                <a:schemeClr val="dk1"/>
              </a:solidFill>
              <a:latin typeface="Lato"/>
              <a:ea typeface="Lato"/>
              <a:cs typeface="Lato"/>
              <a:sym typeface="Lato"/>
            </a:endParaRPr>
          </a:p>
        </p:txBody>
      </p:sp>
      <p:sp>
        <p:nvSpPr>
          <p:cNvPr id="414" name="Google Shape;414;p3"/>
          <p:cNvSpPr/>
          <p:nvPr/>
        </p:nvSpPr>
        <p:spPr>
          <a:xfrm flipH="1">
            <a:off x="7277857" y="1672299"/>
            <a:ext cx="45719" cy="6492240"/>
          </a:xfrm>
          <a:custGeom>
            <a:avLst/>
            <a:gdLst/>
            <a:ahLst/>
            <a:cxnLst/>
            <a:rect l="l" t="t" r="r" b="b"/>
            <a:pathLst>
              <a:path w="120000" h="2019300" extrusionOk="0">
                <a:moveTo>
                  <a:pt x="0" y="0"/>
                </a:moveTo>
                <a:lnTo>
                  <a:pt x="0" y="2019300"/>
                </a:lnTo>
              </a:path>
            </a:pathLst>
          </a:cu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15" name="Google Shape;415;p3"/>
          <p:cNvSpPr/>
          <p:nvPr/>
        </p:nvSpPr>
        <p:spPr>
          <a:xfrm>
            <a:off x="0" y="806111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16" name="Google Shape;416;p3"/>
          <p:cNvSpPr txBox="1"/>
          <p:nvPr/>
        </p:nvSpPr>
        <p:spPr>
          <a:xfrm>
            <a:off x="1966127" y="1455665"/>
            <a:ext cx="424053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Black"/>
                <a:ea typeface="Lato Black"/>
                <a:cs typeface="Lato Black"/>
                <a:sym typeface="Lato Black"/>
              </a:rPr>
              <a:t>Window Technologies</a:t>
            </a:r>
            <a:endParaRPr/>
          </a:p>
          <a:p>
            <a:pPr marL="0" marR="0" lvl="0" indent="0" algn="l" rtl="0">
              <a:spcBef>
                <a:spcPts val="0"/>
              </a:spcBef>
              <a:spcAft>
                <a:spcPts val="0"/>
              </a:spcAft>
              <a:buNone/>
            </a:pPr>
            <a:r>
              <a:rPr lang="en-US" sz="1400">
                <a:solidFill>
                  <a:schemeClr val="dk1"/>
                </a:solidFill>
                <a:latin typeface="Lato"/>
                <a:ea typeface="Lato"/>
                <a:cs typeface="Lato"/>
                <a:sym typeface="Lato"/>
              </a:rPr>
              <a:t>Energy-efficient window technologies are available to produce windows with the U-factor, SHGC, and VT properties needed for any application.</a:t>
            </a:r>
            <a:endParaRPr/>
          </a:p>
        </p:txBody>
      </p:sp>
      <p:pic>
        <p:nvPicPr>
          <p:cNvPr id="417" name="Google Shape;417;p3" descr="Update or Replace Windows | Energy efficient windows, Window construction,  Windows"/>
          <p:cNvPicPr preferRelativeResize="0"/>
          <p:nvPr/>
        </p:nvPicPr>
        <p:blipFill rotWithShape="1">
          <a:blip r:embed="rId3">
            <a:alphaModFix/>
          </a:blip>
          <a:srcRect l="1594" t="17338" r="3037" b="1549"/>
          <a:stretch/>
        </p:blipFill>
        <p:spPr>
          <a:xfrm>
            <a:off x="1857106" y="2532423"/>
            <a:ext cx="3853931" cy="47163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455</Words>
  <Application>Microsoft Office PowerPoint</Application>
  <PresentationFormat>Custom</PresentationFormat>
  <Paragraphs>27</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Noto Sans Symbols</vt:lpstr>
      <vt:lpstr>Lato Black</vt:lpstr>
      <vt:lpstr>Libre Franklin</vt:lpstr>
      <vt:lpstr>Libre Franklin Black</vt:lpstr>
      <vt:lpstr>Calibri</vt:lpstr>
      <vt:lpstr>Franklin Gothic</vt:lpstr>
      <vt:lpstr>Lato</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2022-05-03T21:16:40Z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