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5"/>
  </p:notesMasterIdLst>
  <p:sldIdLst>
    <p:sldId id="256" r:id="rId2"/>
    <p:sldId id="257" r:id="rId3"/>
    <p:sldId id="258" r:id="rId4"/>
  </p:sldIdLst>
  <p:sldSz cx="18288000" cy="10287000"/>
  <p:notesSz cx="6858000" cy="9144000"/>
  <p:embeddedFontLst>
    <p:embeddedFont>
      <p:font typeface="Calibri" panose="020F0502020204030204" pitchFamily="34" charset="0"/>
      <p:regular r:id="rId6"/>
      <p:bold r:id="rId7"/>
      <p:italic r:id="rId8"/>
      <p:boldItalic r:id="rId9"/>
    </p:embeddedFont>
    <p:embeddedFont>
      <p:font typeface="Franklin Gothic" panose="020B0604020202020204" charset="0"/>
      <p:regular r:id="rId10"/>
      <p:bold r:id="rId11"/>
    </p:embeddedFont>
    <p:embeddedFont>
      <p:font typeface="Lato" panose="020F0502020204030203" pitchFamily="34" charset="0"/>
      <p:regular r:id="rId12"/>
      <p:bold r:id="rId13"/>
      <p:italic r:id="rId14"/>
      <p:boldItalic r:id="rId15"/>
    </p:embeddedFont>
    <p:embeddedFont>
      <p:font typeface="Lato Black" panose="020F0502020204030203" pitchFamily="34" charset="0"/>
      <p:bold r:id="rId16"/>
      <p:boldItalic r:id="rId17"/>
    </p:embeddedFont>
    <p:embeddedFont>
      <p:font typeface="Libre Franklin" pitchFamily="2" charset="0"/>
      <p:regular r:id="rId18"/>
      <p:bold r:id="rId19"/>
      <p:italic r:id="rId20"/>
      <p:boldItalic r:id="rId21"/>
    </p:embeddedFont>
    <p:embeddedFont>
      <p:font typeface="Libre Franklin Black" pitchFamily="2" charset="0"/>
      <p:bold r:id="rId22"/>
      <p:boldItalic r:id="rId23"/>
    </p:embeddedFont>
    <p:embeddedFont>
      <p:font typeface="Noto Sans Symbols" panose="020B0604020202020204" charset="0"/>
      <p:regular r:id="rId24"/>
      <p:bold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20">
          <p15:clr>
            <a:srgbClr val="A4A3A4"/>
          </p15:clr>
        </p15:guide>
        <p15:guide id="2" pos="5760">
          <p15:clr>
            <a:srgbClr val="A4A3A4"/>
          </p15:clr>
        </p15:guide>
        <p15:guide id="3" orient="horz" pos="334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6" roundtripDataSignature="AMtx7miyKz+W6tTplejMrsJm6v92SJAw5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42" d="100"/>
          <a:sy n="42" d="100"/>
        </p:scale>
        <p:origin x="783" y="39"/>
      </p:cViewPr>
      <p:guideLst>
        <p:guide orient="horz" pos="120"/>
        <p:guide pos="5760"/>
        <p:guide orient="horz" pos="33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3.fntdata"/><Relationship Id="rId13" Type="http://schemas.openxmlformats.org/officeDocument/2006/relationships/font" Target="fonts/font8.fntdata"/><Relationship Id="rId18" Type="http://schemas.openxmlformats.org/officeDocument/2006/relationships/font" Target="fonts/font13.fntdata"/><Relationship Id="rId26" Type="http://customschemas.google.com/relationships/presentationmetadata" Target="metadata"/><Relationship Id="rId3" Type="http://schemas.openxmlformats.org/officeDocument/2006/relationships/slide" Target="slides/slide2.xml"/><Relationship Id="rId21" Type="http://schemas.openxmlformats.org/officeDocument/2006/relationships/font" Target="fonts/font16.fntdata"/><Relationship Id="rId7" Type="http://schemas.openxmlformats.org/officeDocument/2006/relationships/font" Target="fonts/font2.fntdata"/><Relationship Id="rId12" Type="http://schemas.openxmlformats.org/officeDocument/2006/relationships/font" Target="fonts/font7.fntdata"/><Relationship Id="rId17" Type="http://schemas.openxmlformats.org/officeDocument/2006/relationships/font" Target="fonts/font12.fntdata"/><Relationship Id="rId25" Type="http://schemas.openxmlformats.org/officeDocument/2006/relationships/font" Target="fonts/font20.fntdata"/><Relationship Id="rId2" Type="http://schemas.openxmlformats.org/officeDocument/2006/relationships/slide" Target="slides/slide1.xml"/><Relationship Id="rId16" Type="http://schemas.openxmlformats.org/officeDocument/2006/relationships/font" Target="fonts/font11.fntdata"/><Relationship Id="rId20" Type="http://schemas.openxmlformats.org/officeDocument/2006/relationships/font" Target="fonts/font15.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font" Target="fonts/font1.fntdata"/><Relationship Id="rId11" Type="http://schemas.openxmlformats.org/officeDocument/2006/relationships/font" Target="fonts/font6.fntdata"/><Relationship Id="rId24" Type="http://schemas.openxmlformats.org/officeDocument/2006/relationships/font" Target="fonts/font19.fntdata"/><Relationship Id="rId5" Type="http://schemas.openxmlformats.org/officeDocument/2006/relationships/notesMaster" Target="notesMasters/notesMaster1.xml"/><Relationship Id="rId15" Type="http://schemas.openxmlformats.org/officeDocument/2006/relationships/font" Target="fonts/font10.fntdata"/><Relationship Id="rId23" Type="http://schemas.openxmlformats.org/officeDocument/2006/relationships/font" Target="fonts/font18.fntdata"/><Relationship Id="rId28" Type="http://schemas.openxmlformats.org/officeDocument/2006/relationships/viewProps" Target="viewProps.xml"/><Relationship Id="rId10" Type="http://schemas.openxmlformats.org/officeDocument/2006/relationships/font" Target="fonts/font5.fntdata"/><Relationship Id="rId19" Type="http://schemas.openxmlformats.org/officeDocument/2006/relationships/font" Target="fonts/font14.fntdata"/><Relationship Id="rId4" Type="http://schemas.openxmlformats.org/officeDocument/2006/relationships/slide" Target="slides/slide3.xml"/><Relationship Id="rId9" Type="http://schemas.openxmlformats.org/officeDocument/2006/relationships/font" Target="fonts/font4.fntdata"/><Relationship Id="rId14" Type="http://schemas.openxmlformats.org/officeDocument/2006/relationships/font" Target="fonts/font9.fntdata"/><Relationship Id="rId22" Type="http://schemas.openxmlformats.org/officeDocument/2006/relationships/font" Target="fonts/font17.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5" name="Google Shape;385;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Heat flow is one of the primary issues that impacts the comfort and energy efficiency of buildings. Heat flow occurs through three mechanisms: conduction, convection, and radiation. Insulation addresses heat flow by trapping pockets of air and preventing heat from passing through a building’s walls, ceilings, and floors.</a:t>
            </a:r>
            <a:endParaRPr/>
          </a:p>
        </p:txBody>
      </p:sp>
      <p:sp>
        <p:nvSpPr>
          <p:cNvPr id="386" name="Google Shape;386;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7" name="Google Shape;397;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In a typical home, a large portion of all energy consumed is spent on heating and cooling. Air leakage and too little or improperly-installed insulation account for a large portion of this. A good thermal boundary, which includes insulation, windows, and doors, drastically reduces heat flow; this not only reduces energy waste, but increases comfort for home occupants. </a:t>
            </a:r>
            <a:endParaRPr/>
          </a:p>
        </p:txBody>
      </p:sp>
      <p:sp>
        <p:nvSpPr>
          <p:cNvPr id="398" name="Google Shape;398;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4" name="Google Shape;414;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When designing a thermal boundary, it’s essential to understand the three basic mechanisms of heat flow.</a:t>
            </a:r>
            <a:endParaRPr/>
          </a:p>
          <a:p>
            <a:pPr marL="0" lvl="0" indent="0" algn="l" rtl="0">
              <a:spcBef>
                <a:spcPts val="0"/>
              </a:spcBef>
              <a:spcAft>
                <a:spcPts val="0"/>
              </a:spcAft>
              <a:buNone/>
            </a:pPr>
            <a:endParaRPr/>
          </a:p>
          <a:p>
            <a:pPr marL="0" lvl="0" indent="0" algn="l" rtl="0">
              <a:spcBef>
                <a:spcPts val="0"/>
              </a:spcBef>
              <a:spcAft>
                <a:spcPts val="0"/>
              </a:spcAft>
              <a:buNone/>
            </a:pPr>
            <a:r>
              <a:rPr lang="en-US"/>
              <a:t>Conduction occurs when two surfaces at different temperatures are in direct contact. Heat naturally flows from the warmer material to the cooler until a balance is reached. </a:t>
            </a:r>
            <a:endParaRPr/>
          </a:p>
          <a:p>
            <a:pPr marL="0" lvl="0" indent="0" algn="l" rtl="0">
              <a:spcBef>
                <a:spcPts val="0"/>
              </a:spcBef>
              <a:spcAft>
                <a:spcPts val="0"/>
              </a:spcAft>
              <a:buNone/>
            </a:pPr>
            <a:endParaRPr/>
          </a:p>
          <a:p>
            <a:pPr marL="0" lvl="0" indent="0" algn="l" rtl="0">
              <a:spcBef>
                <a:spcPts val="0"/>
              </a:spcBef>
              <a:spcAft>
                <a:spcPts val="0"/>
              </a:spcAft>
              <a:buNone/>
            </a:pPr>
            <a:r>
              <a:rPr lang="en-US"/>
              <a:t>Convection refers to the transfer of heat though air movement. Warm air naturally rises within a space, while cooler air falls. These movements of warm and cold air are known as convection currents.</a:t>
            </a:r>
            <a:endParaRPr/>
          </a:p>
          <a:p>
            <a:pPr marL="0" lvl="0" indent="0" algn="l" rtl="0">
              <a:spcBef>
                <a:spcPts val="0"/>
              </a:spcBef>
              <a:spcAft>
                <a:spcPts val="0"/>
              </a:spcAft>
              <a:buNone/>
            </a:pPr>
            <a:endParaRPr/>
          </a:p>
          <a:p>
            <a:pPr marL="0" lvl="0" indent="0" algn="l" rtl="0">
              <a:spcBef>
                <a:spcPts val="0"/>
              </a:spcBef>
              <a:spcAft>
                <a:spcPts val="0"/>
              </a:spcAft>
              <a:buNone/>
            </a:pPr>
            <a:r>
              <a:rPr lang="en-US"/>
              <a:t>Radiation is heat energy that travels through space. Warm objects give off waves of heat, which can travel across an open space and be absorbed by cooler objects. The sun is our greatest source of radiant heat.</a:t>
            </a:r>
            <a:endParaRPr/>
          </a:p>
        </p:txBody>
      </p:sp>
      <p:sp>
        <p:nvSpPr>
          <p:cNvPr id="415" name="Google Shape;415;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5_Title Slide">
  <p:cSld name="5_Title Slide">
    <p:spTree>
      <p:nvGrpSpPr>
        <p:cNvPr id="1" name="Shape 16"/>
        <p:cNvGrpSpPr/>
        <p:nvPr/>
      </p:nvGrpSpPr>
      <p:grpSpPr>
        <a:xfrm>
          <a:off x="0" y="0"/>
          <a:ext cx="0" cy="0"/>
          <a:chOff x="0" y="0"/>
          <a:chExt cx="0" cy="0"/>
        </a:xfrm>
      </p:grpSpPr>
      <p:sp>
        <p:nvSpPr>
          <p:cNvPr id="17" name="Google Shape;17;p5"/>
          <p:cNvSpPr>
            <a:spLocks noGrp="1"/>
          </p:cNvSpPr>
          <p:nvPr>
            <p:ph type="pic" idx="2"/>
          </p:nvPr>
        </p:nvSpPr>
        <p:spPr>
          <a:xfrm>
            <a:off x="8566152" y="-1"/>
            <a:ext cx="7600515" cy="10287000"/>
          </a:xfrm>
          <a:prstGeom prst="rect">
            <a:avLst/>
          </a:prstGeom>
          <a:solidFill>
            <a:srgbClr val="F2F2F2"/>
          </a:solidFill>
          <a:ln>
            <a:noFill/>
          </a:ln>
        </p:spPr>
      </p:sp>
      <p:sp>
        <p:nvSpPr>
          <p:cNvPr id="18" name="Google Shape;18;p5"/>
          <p:cNvSpPr txBox="1">
            <a:spLocks noGrp="1"/>
          </p:cNvSpPr>
          <p:nvPr>
            <p:ph type="body" idx="1"/>
          </p:nvPr>
        </p:nvSpPr>
        <p:spPr>
          <a:xfrm>
            <a:off x="1371600" y="1943100"/>
            <a:ext cx="4938713"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61_Title Slide">
  <p:cSld name="61_Title Slide">
    <p:spTree>
      <p:nvGrpSpPr>
        <p:cNvPr id="1" name="Shape 51"/>
        <p:cNvGrpSpPr/>
        <p:nvPr/>
      </p:nvGrpSpPr>
      <p:grpSpPr>
        <a:xfrm>
          <a:off x="0" y="0"/>
          <a:ext cx="0" cy="0"/>
          <a:chOff x="0" y="0"/>
          <a:chExt cx="0" cy="0"/>
        </a:xfrm>
      </p:grpSpPr>
      <p:sp>
        <p:nvSpPr>
          <p:cNvPr id="52" name="Google Shape;52;p14"/>
          <p:cNvSpPr>
            <a:spLocks noGrp="1"/>
          </p:cNvSpPr>
          <p:nvPr>
            <p:ph type="pic" idx="2"/>
          </p:nvPr>
        </p:nvSpPr>
        <p:spPr>
          <a:xfrm>
            <a:off x="9144000" y="1640114"/>
            <a:ext cx="3886200" cy="3503386"/>
          </a:xfrm>
          <a:prstGeom prst="rect">
            <a:avLst/>
          </a:prstGeom>
          <a:solidFill>
            <a:srgbClr val="F2F2F2"/>
          </a:solidFill>
          <a:ln>
            <a:noFill/>
          </a:ln>
        </p:spPr>
      </p:sp>
      <p:sp>
        <p:nvSpPr>
          <p:cNvPr id="53" name="Google Shape;53;p14"/>
          <p:cNvSpPr>
            <a:spLocks noGrp="1"/>
          </p:cNvSpPr>
          <p:nvPr>
            <p:ph type="pic" idx="3"/>
          </p:nvPr>
        </p:nvSpPr>
        <p:spPr>
          <a:xfrm>
            <a:off x="13030200" y="1640114"/>
            <a:ext cx="3886200" cy="3503386"/>
          </a:xfrm>
          <a:prstGeom prst="rect">
            <a:avLst/>
          </a:prstGeom>
          <a:solidFill>
            <a:srgbClr val="F2F2F2"/>
          </a:solidFill>
          <a:ln>
            <a:noFill/>
          </a:ln>
        </p:spPr>
      </p:sp>
      <p:sp>
        <p:nvSpPr>
          <p:cNvPr id="54" name="Google Shape;54;p14"/>
          <p:cNvSpPr>
            <a:spLocks noGrp="1"/>
          </p:cNvSpPr>
          <p:nvPr>
            <p:ph type="pic" idx="4"/>
          </p:nvPr>
        </p:nvSpPr>
        <p:spPr>
          <a:xfrm>
            <a:off x="13030200" y="5143500"/>
            <a:ext cx="3886200" cy="3503386"/>
          </a:xfrm>
          <a:prstGeom prst="rect">
            <a:avLst/>
          </a:prstGeom>
          <a:solidFill>
            <a:srgbClr val="F2F2F2"/>
          </a:solidFill>
          <a:ln>
            <a:noFill/>
          </a:ln>
        </p:spPr>
      </p:sp>
      <p:sp>
        <p:nvSpPr>
          <p:cNvPr id="55" name="Google Shape;55;p14"/>
          <p:cNvSpPr>
            <a:spLocks noGrp="1"/>
          </p:cNvSpPr>
          <p:nvPr>
            <p:ph type="pic" idx="5"/>
          </p:nvPr>
        </p:nvSpPr>
        <p:spPr>
          <a:xfrm>
            <a:off x="9144000" y="5143500"/>
            <a:ext cx="3886200" cy="3503386"/>
          </a:xfrm>
          <a:prstGeom prst="rect">
            <a:avLst/>
          </a:prstGeom>
          <a:solidFill>
            <a:srgbClr val="F2F2F2"/>
          </a:solidFill>
          <a:ln>
            <a:no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4_Title Slide">
  <p:cSld name="14_Title Slide">
    <p:spTree>
      <p:nvGrpSpPr>
        <p:cNvPr id="1" name="Shape 56"/>
        <p:cNvGrpSpPr/>
        <p:nvPr/>
      </p:nvGrpSpPr>
      <p:grpSpPr>
        <a:xfrm>
          <a:off x="0" y="0"/>
          <a:ext cx="0" cy="0"/>
          <a:chOff x="0" y="0"/>
          <a:chExt cx="0" cy="0"/>
        </a:xfrm>
      </p:grpSpPr>
      <p:sp>
        <p:nvSpPr>
          <p:cNvPr id="57" name="Google Shape;57;p15"/>
          <p:cNvSpPr>
            <a:spLocks noGrp="1"/>
          </p:cNvSpPr>
          <p:nvPr>
            <p:ph type="pic" idx="2"/>
          </p:nvPr>
        </p:nvSpPr>
        <p:spPr>
          <a:xfrm>
            <a:off x="2108422" y="3661231"/>
            <a:ext cx="4332669" cy="3249502"/>
          </a:xfrm>
          <a:prstGeom prst="rect">
            <a:avLst/>
          </a:prstGeom>
          <a:solidFill>
            <a:srgbClr val="F2F2F2"/>
          </a:solidFill>
          <a:ln>
            <a:noFill/>
          </a:ln>
        </p:spPr>
      </p:sp>
      <p:sp>
        <p:nvSpPr>
          <p:cNvPr id="58" name="Google Shape;58;p15"/>
          <p:cNvSpPr txBox="1">
            <a:spLocks noGrp="1"/>
          </p:cNvSpPr>
          <p:nvPr>
            <p:ph type="body" idx="1"/>
          </p:nvPr>
        </p:nvSpPr>
        <p:spPr>
          <a:xfrm>
            <a:off x="5660571" y="1204632"/>
            <a:ext cx="6966858" cy="831850"/>
          </a:xfrm>
          <a:prstGeom prst="rect">
            <a:avLst/>
          </a:prstGeom>
          <a:solidFill>
            <a:schemeClr val="lt1"/>
          </a:solidFill>
          <a:ln w="50800" cap="flat" cmpd="sng">
            <a:solidFill>
              <a:schemeClr val="accent1"/>
            </a:solidFill>
            <a:prstDash val="solid"/>
            <a:round/>
            <a:headEnd type="none" w="sm" len="sm"/>
            <a:tailEnd type="none" w="sm" len="sm"/>
          </a:ln>
        </p:spPr>
        <p:txBody>
          <a:bodyPr spcFirstLastPara="1" wrap="square" lIns="91425" tIns="45700" rIns="91425" bIns="45700" anchor="ctr" anchorCtr="0">
            <a:normAutofit/>
          </a:bodyPr>
          <a:lstStyle>
            <a:lvl1pPr marL="457200" lvl="0" indent="-228600" algn="ctr">
              <a:lnSpc>
                <a:spcPct val="90000"/>
              </a:lnSpc>
              <a:spcBef>
                <a:spcPts val="1500"/>
              </a:spcBef>
              <a:spcAft>
                <a:spcPts val="0"/>
              </a:spcAft>
              <a:buClr>
                <a:schemeClr val="dk1"/>
              </a:buClr>
              <a:buSzPts val="4800"/>
              <a:buNone/>
              <a:defRPr sz="4800">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29_Title Slide">
  <p:cSld name="29_Title Slide">
    <p:spTree>
      <p:nvGrpSpPr>
        <p:cNvPr id="1" name="Shape 59"/>
        <p:cNvGrpSpPr/>
        <p:nvPr/>
      </p:nvGrpSpPr>
      <p:grpSpPr>
        <a:xfrm>
          <a:off x="0" y="0"/>
          <a:ext cx="0" cy="0"/>
          <a:chOff x="0" y="0"/>
          <a:chExt cx="0" cy="0"/>
        </a:xfrm>
      </p:grpSpPr>
      <p:sp>
        <p:nvSpPr>
          <p:cNvPr id="60" name="Google Shape;60;p16"/>
          <p:cNvSpPr txBox="1">
            <a:spLocks noGrp="1"/>
          </p:cNvSpPr>
          <p:nvPr>
            <p:ph type="body" idx="1"/>
          </p:nvPr>
        </p:nvSpPr>
        <p:spPr>
          <a:xfrm>
            <a:off x="5660571" y="1204632"/>
            <a:ext cx="6966858" cy="831850"/>
          </a:xfrm>
          <a:prstGeom prst="rect">
            <a:avLst/>
          </a:prstGeom>
          <a:solidFill>
            <a:schemeClr val="lt1"/>
          </a:solidFill>
          <a:ln w="50800" cap="flat" cmpd="sng">
            <a:solidFill>
              <a:schemeClr val="accent1"/>
            </a:solidFill>
            <a:prstDash val="solid"/>
            <a:round/>
            <a:headEnd type="none" w="sm" len="sm"/>
            <a:tailEnd type="none" w="sm" len="sm"/>
          </a:ln>
        </p:spPr>
        <p:txBody>
          <a:bodyPr spcFirstLastPara="1" wrap="square" lIns="91425" tIns="45700" rIns="91425" bIns="45700" anchor="ctr" anchorCtr="0">
            <a:normAutofit/>
          </a:bodyPr>
          <a:lstStyle>
            <a:lvl1pPr marL="457200" lvl="0" indent="-228600" algn="ctr">
              <a:lnSpc>
                <a:spcPct val="90000"/>
              </a:lnSpc>
              <a:spcBef>
                <a:spcPts val="1500"/>
              </a:spcBef>
              <a:spcAft>
                <a:spcPts val="0"/>
              </a:spcAft>
              <a:buClr>
                <a:schemeClr val="dk1"/>
              </a:buClr>
              <a:buSzPts val="4800"/>
              <a:buNone/>
              <a:defRPr sz="4800">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48_Title Slide">
  <p:cSld name="48_Title Slide">
    <p:spTree>
      <p:nvGrpSpPr>
        <p:cNvPr id="1" name="Shape 61"/>
        <p:cNvGrpSpPr/>
        <p:nvPr/>
      </p:nvGrpSpPr>
      <p:grpSpPr>
        <a:xfrm>
          <a:off x="0" y="0"/>
          <a:ext cx="0" cy="0"/>
          <a:chOff x="0" y="0"/>
          <a:chExt cx="0" cy="0"/>
        </a:xfrm>
      </p:grpSpPr>
      <p:sp>
        <p:nvSpPr>
          <p:cNvPr id="62" name="Google Shape;62;p17"/>
          <p:cNvSpPr txBox="1">
            <a:spLocks noGrp="1"/>
          </p:cNvSpPr>
          <p:nvPr>
            <p:ph type="body" idx="1"/>
          </p:nvPr>
        </p:nvSpPr>
        <p:spPr>
          <a:xfrm>
            <a:off x="5660571" y="1204632"/>
            <a:ext cx="6966858" cy="831850"/>
          </a:xfrm>
          <a:prstGeom prst="rect">
            <a:avLst/>
          </a:prstGeom>
          <a:solidFill>
            <a:schemeClr val="lt1"/>
          </a:solidFill>
          <a:ln w="50800" cap="flat" cmpd="sng">
            <a:solidFill>
              <a:schemeClr val="accent1"/>
            </a:solidFill>
            <a:prstDash val="solid"/>
            <a:round/>
            <a:headEnd type="none" w="sm" len="sm"/>
            <a:tailEnd type="none" w="sm" len="sm"/>
          </a:ln>
        </p:spPr>
        <p:txBody>
          <a:bodyPr spcFirstLastPara="1" wrap="square" lIns="91425" tIns="45700" rIns="91425" bIns="45700" anchor="ctr" anchorCtr="0">
            <a:normAutofit/>
          </a:bodyPr>
          <a:lstStyle>
            <a:lvl1pPr marL="457200" lvl="0" indent="-228600" algn="ctr">
              <a:lnSpc>
                <a:spcPct val="90000"/>
              </a:lnSpc>
              <a:spcBef>
                <a:spcPts val="1500"/>
              </a:spcBef>
              <a:spcAft>
                <a:spcPts val="0"/>
              </a:spcAft>
              <a:buClr>
                <a:schemeClr val="dk1"/>
              </a:buClr>
              <a:buSzPts val="4800"/>
              <a:buNone/>
              <a:defRPr sz="4800">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63" name="Google Shape;63;p17"/>
          <p:cNvSpPr>
            <a:spLocks noGrp="1"/>
          </p:cNvSpPr>
          <p:nvPr>
            <p:ph type="pic" idx="2"/>
          </p:nvPr>
        </p:nvSpPr>
        <p:spPr>
          <a:xfrm>
            <a:off x="4634754" y="5201957"/>
            <a:ext cx="2585196" cy="2585196"/>
          </a:xfrm>
          <a:prstGeom prst="rect">
            <a:avLst/>
          </a:prstGeom>
          <a:solidFill>
            <a:srgbClr val="F2F2F2"/>
          </a:solidFill>
          <a:ln>
            <a:noFill/>
          </a:ln>
        </p:spPr>
      </p:sp>
      <p:sp>
        <p:nvSpPr>
          <p:cNvPr id="64" name="Google Shape;64;p17"/>
          <p:cNvSpPr>
            <a:spLocks noGrp="1"/>
          </p:cNvSpPr>
          <p:nvPr>
            <p:ph type="pic" idx="3"/>
          </p:nvPr>
        </p:nvSpPr>
        <p:spPr>
          <a:xfrm>
            <a:off x="11068050" y="3771900"/>
            <a:ext cx="2585196" cy="2585196"/>
          </a:xfrm>
          <a:prstGeom prst="rect">
            <a:avLst/>
          </a:prstGeom>
          <a:solidFill>
            <a:srgbClr val="F2F2F2"/>
          </a:solidFill>
          <a:ln>
            <a:noFill/>
          </a:ln>
        </p:spPr>
      </p:sp>
      <p:sp>
        <p:nvSpPr>
          <p:cNvPr id="65" name="Google Shape;65;p17"/>
          <p:cNvSpPr>
            <a:spLocks noGrp="1"/>
          </p:cNvSpPr>
          <p:nvPr>
            <p:ph type="pic" idx="4"/>
          </p:nvPr>
        </p:nvSpPr>
        <p:spPr>
          <a:xfrm>
            <a:off x="11068050" y="6632014"/>
            <a:ext cx="2585196" cy="2585196"/>
          </a:xfrm>
          <a:prstGeom prst="rect">
            <a:avLst/>
          </a:prstGeom>
          <a:solidFill>
            <a:srgbClr val="F2F2F2"/>
          </a:solidFill>
          <a:ln>
            <a:noFill/>
          </a:ln>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30_Title Slide">
  <p:cSld name="30_Title Slide">
    <p:spTree>
      <p:nvGrpSpPr>
        <p:cNvPr id="1" name="Shape 66"/>
        <p:cNvGrpSpPr/>
        <p:nvPr/>
      </p:nvGrpSpPr>
      <p:grpSpPr>
        <a:xfrm>
          <a:off x="0" y="0"/>
          <a:ext cx="0" cy="0"/>
          <a:chOff x="0" y="0"/>
          <a:chExt cx="0" cy="0"/>
        </a:xfrm>
      </p:grpSpPr>
      <p:sp>
        <p:nvSpPr>
          <p:cNvPr id="67" name="Google Shape;67;p18"/>
          <p:cNvSpPr txBox="1">
            <a:spLocks noGrp="1"/>
          </p:cNvSpPr>
          <p:nvPr>
            <p:ph type="body" idx="1"/>
          </p:nvPr>
        </p:nvSpPr>
        <p:spPr>
          <a:xfrm>
            <a:off x="1371600" y="7512050"/>
            <a:ext cx="6006230" cy="831850"/>
          </a:xfrm>
          <a:prstGeom prst="rect">
            <a:avLst/>
          </a:prstGeom>
          <a:solidFill>
            <a:schemeClr val="lt1"/>
          </a:solidFill>
          <a:ln w="50800" cap="flat" cmpd="sng">
            <a:solidFill>
              <a:schemeClr val="accent1"/>
            </a:solidFill>
            <a:prstDash val="solid"/>
            <a:round/>
            <a:headEnd type="none" w="sm" len="sm"/>
            <a:tailEnd type="none" w="sm" len="sm"/>
          </a:ln>
        </p:spPr>
        <p:txBody>
          <a:bodyPr spcFirstLastPara="1" wrap="square" lIns="91425" tIns="45700" rIns="91425" bIns="45700" anchor="ctr" anchorCtr="0">
            <a:normAutofit/>
          </a:bodyPr>
          <a:lstStyle>
            <a:lvl1pPr marL="457200" lvl="0" indent="-228600" algn="ctr">
              <a:lnSpc>
                <a:spcPct val="90000"/>
              </a:lnSpc>
              <a:spcBef>
                <a:spcPts val="1500"/>
              </a:spcBef>
              <a:spcAft>
                <a:spcPts val="0"/>
              </a:spcAft>
              <a:buClr>
                <a:schemeClr val="dk1"/>
              </a:buClr>
              <a:buSzPts val="4800"/>
              <a:buNone/>
              <a:defRPr sz="4800">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7_Title Slide">
  <p:cSld name="7_Title Slide">
    <p:spTree>
      <p:nvGrpSpPr>
        <p:cNvPr id="1" name="Shape 68"/>
        <p:cNvGrpSpPr/>
        <p:nvPr/>
      </p:nvGrpSpPr>
      <p:grpSpPr>
        <a:xfrm>
          <a:off x="0" y="0"/>
          <a:ext cx="0" cy="0"/>
          <a:chOff x="0" y="0"/>
          <a:chExt cx="0" cy="0"/>
        </a:xfrm>
      </p:grpSpPr>
      <p:sp>
        <p:nvSpPr>
          <p:cNvPr id="69" name="Google Shape;69;p19"/>
          <p:cNvSpPr>
            <a:spLocks noGrp="1"/>
          </p:cNvSpPr>
          <p:nvPr>
            <p:ph type="pic" idx="2"/>
          </p:nvPr>
        </p:nvSpPr>
        <p:spPr>
          <a:xfrm>
            <a:off x="1981199" y="2656114"/>
            <a:ext cx="6611257" cy="4233636"/>
          </a:xfrm>
          <a:prstGeom prst="rect">
            <a:avLst/>
          </a:prstGeom>
          <a:solidFill>
            <a:srgbClr val="F2F2F2"/>
          </a:solidFill>
          <a:ln>
            <a:noFill/>
          </a:ln>
        </p:spPr>
      </p:sp>
      <p:sp>
        <p:nvSpPr>
          <p:cNvPr id="70" name="Google Shape;70;p19"/>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71" name="Google Shape;71;p19"/>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72" name="Google Shape;72;p19"/>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73" name="Google Shape;73;p19"/>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74" name="Google Shape;74;p19"/>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8_Title Slide">
  <p:cSld name="8_Title Slide">
    <p:spTree>
      <p:nvGrpSpPr>
        <p:cNvPr id="1" name="Shape 75"/>
        <p:cNvGrpSpPr/>
        <p:nvPr/>
      </p:nvGrpSpPr>
      <p:grpSpPr>
        <a:xfrm>
          <a:off x="0" y="0"/>
          <a:ext cx="0" cy="0"/>
          <a:chOff x="0" y="0"/>
          <a:chExt cx="0" cy="0"/>
        </a:xfrm>
      </p:grpSpPr>
      <p:sp>
        <p:nvSpPr>
          <p:cNvPr id="76" name="Google Shape;76;p20"/>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77" name="Google Shape;77;p20"/>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78" name="Google Shape;78;p20"/>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79" name="Google Shape;79;p20"/>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80" name="Google Shape;80;p20"/>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68_Title Slide">
  <p:cSld name="68_Title Slide">
    <p:spTree>
      <p:nvGrpSpPr>
        <p:cNvPr id="1" name="Shape 81"/>
        <p:cNvGrpSpPr/>
        <p:nvPr/>
      </p:nvGrpSpPr>
      <p:grpSpPr>
        <a:xfrm>
          <a:off x="0" y="0"/>
          <a:ext cx="0" cy="0"/>
          <a:chOff x="0" y="0"/>
          <a:chExt cx="0" cy="0"/>
        </a:xfrm>
      </p:grpSpPr>
      <p:sp>
        <p:nvSpPr>
          <p:cNvPr id="82" name="Google Shape;82;p21"/>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83" name="Google Shape;83;p21"/>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84" name="Google Shape;84;p21"/>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85" name="Google Shape;85;p21"/>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86" name="Google Shape;86;p21"/>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87" name="Google Shape;87;p21"/>
          <p:cNvSpPr>
            <a:spLocks noGrp="1"/>
          </p:cNvSpPr>
          <p:nvPr>
            <p:ph type="pic" idx="2"/>
          </p:nvPr>
        </p:nvSpPr>
        <p:spPr>
          <a:xfrm>
            <a:off x="9158513" y="0"/>
            <a:ext cx="9129486" cy="10287000"/>
          </a:xfrm>
          <a:prstGeom prst="rect">
            <a:avLst/>
          </a:prstGeom>
          <a:solidFill>
            <a:srgbClr val="F2F2F2">
              <a:alpha val="75686"/>
            </a:srgbClr>
          </a:solidFill>
          <a:ln>
            <a:noFill/>
          </a:ln>
        </p:spPr>
      </p:sp>
      <p:sp>
        <p:nvSpPr>
          <p:cNvPr id="88" name="Google Shape;88;p21"/>
          <p:cNvSpPr>
            <a:spLocks noGrp="1"/>
          </p:cNvSpPr>
          <p:nvPr>
            <p:ph type="chart" idx="3"/>
          </p:nvPr>
        </p:nvSpPr>
        <p:spPr>
          <a:xfrm>
            <a:off x="2525485" y="2757714"/>
            <a:ext cx="6255658" cy="5863771"/>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500"/>
              </a:spcBef>
              <a:spcAft>
                <a:spcPts val="0"/>
              </a:spcAft>
              <a:buClr>
                <a:schemeClr val="dk1"/>
              </a:buClr>
              <a:buSzPts val="2400"/>
              <a:buFont typeface="Arial"/>
              <a:buChar char="•"/>
              <a:defRPr sz="2400" b="0" i="0" u="none" strike="noStrike" cap="none">
                <a:solidFill>
                  <a:schemeClr val="dk1"/>
                </a:solidFill>
                <a:latin typeface="Lato"/>
                <a:ea typeface="Lato"/>
                <a:cs typeface="Lato"/>
                <a:sym typeface="Lato"/>
              </a:defRPr>
            </a:lvl1pPr>
            <a:lvl2pPr marR="0" lvl="1" algn="l" rtl="0">
              <a:lnSpc>
                <a:spcPct val="90000"/>
              </a:lnSpc>
              <a:spcBef>
                <a:spcPts val="750"/>
              </a:spcBef>
              <a:spcAft>
                <a:spcPts val="0"/>
              </a:spcAft>
              <a:buClr>
                <a:schemeClr val="dk1"/>
              </a:buClr>
              <a:buSzPts val="2000"/>
              <a:buFont typeface="Arial"/>
              <a:buChar char="•"/>
              <a:defRPr sz="2000" b="0" i="0" u="none" strike="noStrike" cap="none">
                <a:solidFill>
                  <a:schemeClr val="dk1"/>
                </a:solidFill>
                <a:latin typeface="Lato"/>
                <a:ea typeface="Lato"/>
                <a:cs typeface="Lato"/>
                <a:sym typeface="Lato"/>
              </a:defRPr>
            </a:lvl2pPr>
            <a:lvl3pPr marR="0" lvl="2"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3pPr>
            <a:lvl4pPr marR="0" lvl="3" algn="l" rtl="0">
              <a:lnSpc>
                <a:spcPct val="90000"/>
              </a:lnSpc>
              <a:spcBef>
                <a:spcPts val="750"/>
              </a:spcBef>
              <a:spcAft>
                <a:spcPts val="0"/>
              </a:spcAft>
              <a:buClr>
                <a:schemeClr val="dk1"/>
              </a:buClr>
              <a:buSzPts val="1600"/>
              <a:buFont typeface="Arial"/>
              <a:buChar char="•"/>
              <a:defRPr sz="1600" b="0" i="0" u="none" strike="noStrike" cap="none">
                <a:solidFill>
                  <a:schemeClr val="dk1"/>
                </a:solidFill>
                <a:latin typeface="Lato"/>
                <a:ea typeface="Lato"/>
                <a:cs typeface="Lato"/>
                <a:sym typeface="Lato"/>
              </a:defRPr>
            </a:lvl4pPr>
            <a:lvl5pPr marR="0" lvl="4" algn="l" rtl="0">
              <a:lnSpc>
                <a:spcPct val="90000"/>
              </a:lnSpc>
              <a:spcBef>
                <a:spcPts val="750"/>
              </a:spcBef>
              <a:spcAft>
                <a:spcPts val="0"/>
              </a:spcAft>
              <a:buClr>
                <a:schemeClr val="dk1"/>
              </a:buClr>
              <a:buSzPts val="1400"/>
              <a:buFont typeface="Arial"/>
              <a:buChar char="•"/>
              <a:defRPr sz="1400" b="0" i="0" u="none" strike="noStrike" cap="none">
                <a:solidFill>
                  <a:schemeClr val="dk1"/>
                </a:solidFill>
                <a:latin typeface="Lato"/>
                <a:ea typeface="Lato"/>
                <a:cs typeface="Lato"/>
                <a:sym typeface="Lato"/>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67_Title Slide">
  <p:cSld name="67_Title Slide">
    <p:spTree>
      <p:nvGrpSpPr>
        <p:cNvPr id="1" name="Shape 89"/>
        <p:cNvGrpSpPr/>
        <p:nvPr/>
      </p:nvGrpSpPr>
      <p:grpSpPr>
        <a:xfrm>
          <a:off x="0" y="0"/>
          <a:ext cx="0" cy="0"/>
          <a:chOff x="0" y="0"/>
          <a:chExt cx="0" cy="0"/>
        </a:xfrm>
      </p:grpSpPr>
      <p:sp>
        <p:nvSpPr>
          <p:cNvPr id="90" name="Google Shape;90;p22"/>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91" name="Google Shape;91;p22"/>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92" name="Google Shape;92;p22"/>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93" name="Google Shape;93;p22"/>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94" name="Google Shape;94;p22"/>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95" name="Google Shape;95;p22"/>
          <p:cNvSpPr>
            <a:spLocks noGrp="1"/>
          </p:cNvSpPr>
          <p:nvPr>
            <p:ph type="pic" idx="2"/>
          </p:nvPr>
        </p:nvSpPr>
        <p:spPr>
          <a:xfrm>
            <a:off x="1371600" y="2452916"/>
            <a:ext cx="3108960" cy="2924629"/>
          </a:xfrm>
          <a:prstGeom prst="rect">
            <a:avLst/>
          </a:prstGeom>
          <a:solidFill>
            <a:srgbClr val="F2F2F2"/>
          </a:solidFill>
          <a:ln>
            <a:noFill/>
          </a:ln>
        </p:spPr>
      </p:sp>
      <p:sp>
        <p:nvSpPr>
          <p:cNvPr id="96" name="Google Shape;96;p22"/>
          <p:cNvSpPr>
            <a:spLocks noGrp="1"/>
          </p:cNvSpPr>
          <p:nvPr>
            <p:ph type="pic" idx="3"/>
          </p:nvPr>
        </p:nvSpPr>
        <p:spPr>
          <a:xfrm>
            <a:off x="7589520" y="2452916"/>
            <a:ext cx="3108960" cy="2924629"/>
          </a:xfrm>
          <a:prstGeom prst="rect">
            <a:avLst/>
          </a:prstGeom>
          <a:solidFill>
            <a:srgbClr val="F2F2F2"/>
          </a:solidFill>
          <a:ln>
            <a:noFill/>
          </a:ln>
        </p:spPr>
      </p:sp>
      <p:sp>
        <p:nvSpPr>
          <p:cNvPr id="97" name="Google Shape;97;p22"/>
          <p:cNvSpPr>
            <a:spLocks noGrp="1"/>
          </p:cNvSpPr>
          <p:nvPr>
            <p:ph type="pic" idx="4"/>
          </p:nvPr>
        </p:nvSpPr>
        <p:spPr>
          <a:xfrm>
            <a:off x="13807441" y="2452916"/>
            <a:ext cx="3108959" cy="2924629"/>
          </a:xfrm>
          <a:prstGeom prst="rect">
            <a:avLst/>
          </a:prstGeom>
          <a:solidFill>
            <a:srgbClr val="F2F2F2"/>
          </a:solidFill>
          <a:ln>
            <a:noFill/>
          </a:ln>
        </p:spPr>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64_Title Slide">
  <p:cSld name="64_Title Slide">
    <p:spTree>
      <p:nvGrpSpPr>
        <p:cNvPr id="1" name="Shape 98"/>
        <p:cNvGrpSpPr/>
        <p:nvPr/>
      </p:nvGrpSpPr>
      <p:grpSpPr>
        <a:xfrm>
          <a:off x="0" y="0"/>
          <a:ext cx="0" cy="0"/>
          <a:chOff x="0" y="0"/>
          <a:chExt cx="0" cy="0"/>
        </a:xfrm>
      </p:grpSpPr>
      <p:sp>
        <p:nvSpPr>
          <p:cNvPr id="99" name="Google Shape;99;p23"/>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00" name="Google Shape;100;p23"/>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01" name="Google Shape;101;p23"/>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02" name="Google Shape;102;p23"/>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03" name="Google Shape;103;p23"/>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04" name="Google Shape;104;p23"/>
          <p:cNvSpPr>
            <a:spLocks noGrp="1"/>
          </p:cNvSpPr>
          <p:nvPr>
            <p:ph type="pic" idx="2"/>
          </p:nvPr>
        </p:nvSpPr>
        <p:spPr>
          <a:xfrm>
            <a:off x="3337383" y="2936352"/>
            <a:ext cx="3621309" cy="3609589"/>
          </a:xfrm>
          <a:prstGeom prst="rect">
            <a:avLst/>
          </a:prstGeom>
          <a:solidFill>
            <a:srgbClr val="F2F2F2"/>
          </a:solidFill>
          <a:ln>
            <a:no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60_Title Slide">
  <p:cSld name="60_Title Slide">
    <p:spTree>
      <p:nvGrpSpPr>
        <p:cNvPr id="1" name="Shape 19"/>
        <p:cNvGrpSpPr/>
        <p:nvPr/>
      </p:nvGrpSpPr>
      <p:grpSpPr>
        <a:xfrm>
          <a:off x="0" y="0"/>
          <a:ext cx="0" cy="0"/>
          <a:chOff x="0" y="0"/>
          <a:chExt cx="0" cy="0"/>
        </a:xfrm>
      </p:grpSpPr>
      <p:sp>
        <p:nvSpPr>
          <p:cNvPr id="20" name="Google Shape;20;p6"/>
          <p:cNvSpPr txBox="1">
            <a:spLocks noGrp="1"/>
          </p:cNvSpPr>
          <p:nvPr>
            <p:ph type="body" idx="1"/>
          </p:nvPr>
        </p:nvSpPr>
        <p:spPr>
          <a:xfrm>
            <a:off x="1371600" y="4586515"/>
            <a:ext cx="5885543" cy="3690357"/>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1" name="Google Shape;21;p6"/>
          <p:cNvSpPr>
            <a:spLocks noGrp="1"/>
          </p:cNvSpPr>
          <p:nvPr>
            <p:ph type="pic" idx="2"/>
          </p:nvPr>
        </p:nvSpPr>
        <p:spPr>
          <a:xfrm>
            <a:off x="7504351" y="4934857"/>
            <a:ext cx="9412049" cy="5352143"/>
          </a:xfrm>
          <a:prstGeom prst="rect">
            <a:avLst/>
          </a:prstGeom>
          <a:solidFill>
            <a:srgbClr val="F2F2F2"/>
          </a:solidFill>
          <a:ln>
            <a:noFill/>
          </a:ln>
        </p:spPr>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63_Title Slide">
  <p:cSld name="63_Title Slide">
    <p:spTree>
      <p:nvGrpSpPr>
        <p:cNvPr id="1" name="Shape 105"/>
        <p:cNvGrpSpPr/>
        <p:nvPr/>
      </p:nvGrpSpPr>
      <p:grpSpPr>
        <a:xfrm>
          <a:off x="0" y="0"/>
          <a:ext cx="0" cy="0"/>
          <a:chOff x="0" y="0"/>
          <a:chExt cx="0" cy="0"/>
        </a:xfrm>
      </p:grpSpPr>
      <p:sp>
        <p:nvSpPr>
          <p:cNvPr id="106" name="Google Shape;106;p24"/>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07" name="Google Shape;107;p24"/>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08" name="Google Shape;108;p24"/>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09" name="Google Shape;109;p24"/>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10" name="Google Shape;110;p24"/>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11" name="Google Shape;111;p24"/>
          <p:cNvSpPr>
            <a:spLocks noGrp="1"/>
          </p:cNvSpPr>
          <p:nvPr>
            <p:ph type="pic" idx="2"/>
          </p:nvPr>
        </p:nvSpPr>
        <p:spPr>
          <a:xfrm>
            <a:off x="4310743" y="3381828"/>
            <a:ext cx="2293258" cy="2293258"/>
          </a:xfrm>
          <a:prstGeom prst="rect">
            <a:avLst/>
          </a:prstGeom>
          <a:solidFill>
            <a:srgbClr val="F2F2F2"/>
          </a:solidFill>
          <a:ln>
            <a:noFill/>
          </a:ln>
        </p:spPr>
      </p:sp>
      <p:sp>
        <p:nvSpPr>
          <p:cNvPr id="112" name="Google Shape;112;p24"/>
          <p:cNvSpPr>
            <a:spLocks noGrp="1"/>
          </p:cNvSpPr>
          <p:nvPr>
            <p:ph type="pic" idx="3"/>
          </p:nvPr>
        </p:nvSpPr>
        <p:spPr>
          <a:xfrm>
            <a:off x="7997372" y="3381827"/>
            <a:ext cx="2293258" cy="2293258"/>
          </a:xfrm>
          <a:prstGeom prst="rect">
            <a:avLst/>
          </a:prstGeom>
          <a:solidFill>
            <a:srgbClr val="F2F2F2"/>
          </a:solidFill>
          <a:ln>
            <a:noFill/>
          </a:ln>
        </p:spPr>
      </p:sp>
      <p:sp>
        <p:nvSpPr>
          <p:cNvPr id="113" name="Google Shape;113;p24"/>
          <p:cNvSpPr>
            <a:spLocks noGrp="1"/>
          </p:cNvSpPr>
          <p:nvPr>
            <p:ph type="pic" idx="4"/>
          </p:nvPr>
        </p:nvSpPr>
        <p:spPr>
          <a:xfrm>
            <a:off x="11684000" y="3381827"/>
            <a:ext cx="2293258" cy="2293258"/>
          </a:xfrm>
          <a:prstGeom prst="rect">
            <a:avLst/>
          </a:prstGeom>
          <a:solidFill>
            <a:srgbClr val="F2F2F2"/>
          </a:solidFill>
          <a:ln>
            <a:noFill/>
          </a:ln>
        </p:spPr>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57_Title Slide">
  <p:cSld name="57_Title Slide">
    <p:spTree>
      <p:nvGrpSpPr>
        <p:cNvPr id="1" name="Shape 114"/>
        <p:cNvGrpSpPr/>
        <p:nvPr/>
      </p:nvGrpSpPr>
      <p:grpSpPr>
        <a:xfrm>
          <a:off x="0" y="0"/>
          <a:ext cx="0" cy="0"/>
          <a:chOff x="0" y="0"/>
          <a:chExt cx="0" cy="0"/>
        </a:xfrm>
      </p:grpSpPr>
      <p:sp>
        <p:nvSpPr>
          <p:cNvPr id="115" name="Google Shape;115;p25"/>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16" name="Google Shape;116;p25"/>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17" name="Google Shape;117;p25"/>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18" name="Google Shape;118;p25"/>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19" name="Google Shape;119;p25"/>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20" name="Google Shape;120;p25"/>
          <p:cNvSpPr>
            <a:spLocks noGrp="1"/>
          </p:cNvSpPr>
          <p:nvPr>
            <p:ph type="pic" idx="2"/>
          </p:nvPr>
        </p:nvSpPr>
        <p:spPr>
          <a:xfrm>
            <a:off x="4889500" y="2353608"/>
            <a:ext cx="4140200" cy="4114800"/>
          </a:xfrm>
          <a:prstGeom prst="rect">
            <a:avLst/>
          </a:prstGeom>
          <a:solidFill>
            <a:srgbClr val="F2F2F2"/>
          </a:solidFill>
          <a:ln>
            <a:noFill/>
          </a:ln>
        </p:spPr>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52_Title Slide">
  <p:cSld name="52_Title Slide">
    <p:spTree>
      <p:nvGrpSpPr>
        <p:cNvPr id="1" name="Shape 121"/>
        <p:cNvGrpSpPr/>
        <p:nvPr/>
      </p:nvGrpSpPr>
      <p:grpSpPr>
        <a:xfrm>
          <a:off x="0" y="0"/>
          <a:ext cx="0" cy="0"/>
          <a:chOff x="0" y="0"/>
          <a:chExt cx="0" cy="0"/>
        </a:xfrm>
      </p:grpSpPr>
      <p:sp>
        <p:nvSpPr>
          <p:cNvPr id="122" name="Google Shape;122;p26"/>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23" name="Google Shape;123;p26"/>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24" name="Google Shape;124;p26"/>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25" name="Google Shape;125;p26"/>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26" name="Google Shape;126;p26"/>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27" name="Google Shape;127;p26"/>
          <p:cNvSpPr>
            <a:spLocks noGrp="1"/>
          </p:cNvSpPr>
          <p:nvPr>
            <p:ph type="pic" idx="2"/>
          </p:nvPr>
        </p:nvSpPr>
        <p:spPr>
          <a:xfrm>
            <a:off x="1371600" y="2997200"/>
            <a:ext cx="4140200" cy="4114800"/>
          </a:xfrm>
          <a:prstGeom prst="rect">
            <a:avLst/>
          </a:prstGeom>
          <a:solidFill>
            <a:srgbClr val="F2F2F2"/>
          </a:solidFill>
          <a:ln>
            <a:noFill/>
          </a:ln>
        </p:spPr>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44_Title Slide">
  <p:cSld name="44_Title Slide">
    <p:spTree>
      <p:nvGrpSpPr>
        <p:cNvPr id="1" name="Shape 128"/>
        <p:cNvGrpSpPr/>
        <p:nvPr/>
      </p:nvGrpSpPr>
      <p:grpSpPr>
        <a:xfrm>
          <a:off x="0" y="0"/>
          <a:ext cx="0" cy="0"/>
          <a:chOff x="0" y="0"/>
          <a:chExt cx="0" cy="0"/>
        </a:xfrm>
      </p:grpSpPr>
      <p:sp>
        <p:nvSpPr>
          <p:cNvPr id="129" name="Google Shape;129;p27"/>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30" name="Google Shape;130;p27"/>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31" name="Google Shape;131;p27"/>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32" name="Google Shape;132;p27"/>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33" name="Google Shape;133;p27"/>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34" name="Google Shape;134;p27"/>
          <p:cNvSpPr>
            <a:spLocks noGrp="1"/>
          </p:cNvSpPr>
          <p:nvPr>
            <p:ph type="pic" idx="2"/>
          </p:nvPr>
        </p:nvSpPr>
        <p:spPr>
          <a:xfrm>
            <a:off x="9452434" y="257501"/>
            <a:ext cx="6699705" cy="10029499"/>
          </a:xfrm>
          <a:prstGeom prst="rect">
            <a:avLst/>
          </a:prstGeom>
          <a:noFill/>
          <a:ln>
            <a:noFill/>
          </a:ln>
        </p:spPr>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33_Title Slide">
  <p:cSld name="33_Title Slide">
    <p:spTree>
      <p:nvGrpSpPr>
        <p:cNvPr id="1" name="Shape 135"/>
        <p:cNvGrpSpPr/>
        <p:nvPr/>
      </p:nvGrpSpPr>
      <p:grpSpPr>
        <a:xfrm>
          <a:off x="0" y="0"/>
          <a:ext cx="0" cy="0"/>
          <a:chOff x="0" y="0"/>
          <a:chExt cx="0" cy="0"/>
        </a:xfrm>
      </p:grpSpPr>
      <p:sp>
        <p:nvSpPr>
          <p:cNvPr id="136" name="Google Shape;136;p28"/>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37" name="Google Shape;137;p28"/>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38" name="Google Shape;138;p28"/>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39" name="Google Shape;139;p28"/>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40" name="Google Shape;140;p28"/>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41" name="Google Shape;141;p28"/>
          <p:cNvSpPr>
            <a:spLocks noGrp="1"/>
          </p:cNvSpPr>
          <p:nvPr>
            <p:ph type="pic" idx="2"/>
          </p:nvPr>
        </p:nvSpPr>
        <p:spPr>
          <a:xfrm>
            <a:off x="1371600" y="2997200"/>
            <a:ext cx="4140200" cy="4114800"/>
          </a:xfrm>
          <a:prstGeom prst="rect">
            <a:avLst/>
          </a:prstGeom>
          <a:solidFill>
            <a:srgbClr val="F2F2F2"/>
          </a:solidFill>
          <a:ln>
            <a:noFill/>
          </a:ln>
        </p:spPr>
      </p:sp>
      <p:sp>
        <p:nvSpPr>
          <p:cNvPr id="142" name="Google Shape;142;p28"/>
          <p:cNvSpPr>
            <a:spLocks noGrp="1"/>
          </p:cNvSpPr>
          <p:nvPr>
            <p:ph type="pic" idx="3"/>
          </p:nvPr>
        </p:nvSpPr>
        <p:spPr>
          <a:xfrm>
            <a:off x="12776200" y="2997199"/>
            <a:ext cx="4140200" cy="4114800"/>
          </a:xfrm>
          <a:prstGeom prst="rect">
            <a:avLst/>
          </a:prstGeom>
          <a:solidFill>
            <a:srgbClr val="F2F2F2"/>
          </a:solidFill>
          <a:ln>
            <a:noFill/>
          </a:ln>
        </p:spPr>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27_Title Slide">
  <p:cSld name="27_Title Slide">
    <p:spTree>
      <p:nvGrpSpPr>
        <p:cNvPr id="1" name="Shape 143"/>
        <p:cNvGrpSpPr/>
        <p:nvPr/>
      </p:nvGrpSpPr>
      <p:grpSpPr>
        <a:xfrm>
          <a:off x="0" y="0"/>
          <a:ext cx="0" cy="0"/>
          <a:chOff x="0" y="0"/>
          <a:chExt cx="0" cy="0"/>
        </a:xfrm>
      </p:grpSpPr>
      <p:sp>
        <p:nvSpPr>
          <p:cNvPr id="144" name="Google Shape;144;p29"/>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45" name="Google Shape;145;p29"/>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46" name="Google Shape;146;p29"/>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47" name="Google Shape;147;p29"/>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48" name="Google Shape;148;p29"/>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49" name="Google Shape;149;p29"/>
          <p:cNvSpPr>
            <a:spLocks noGrp="1"/>
          </p:cNvSpPr>
          <p:nvPr>
            <p:ph type="pic" idx="2"/>
          </p:nvPr>
        </p:nvSpPr>
        <p:spPr>
          <a:xfrm>
            <a:off x="1371600" y="3098799"/>
            <a:ext cx="2599231" cy="3733800"/>
          </a:xfrm>
          <a:prstGeom prst="rect">
            <a:avLst/>
          </a:prstGeom>
          <a:solidFill>
            <a:srgbClr val="F2F2F2"/>
          </a:solidFill>
          <a:ln>
            <a:noFill/>
          </a:ln>
        </p:spPr>
      </p:sp>
      <p:sp>
        <p:nvSpPr>
          <p:cNvPr id="150" name="Google Shape;150;p29"/>
          <p:cNvSpPr>
            <a:spLocks noGrp="1"/>
          </p:cNvSpPr>
          <p:nvPr>
            <p:ph type="pic" idx="3"/>
          </p:nvPr>
        </p:nvSpPr>
        <p:spPr>
          <a:xfrm>
            <a:off x="4222056" y="3098799"/>
            <a:ext cx="2599231" cy="3733800"/>
          </a:xfrm>
          <a:prstGeom prst="rect">
            <a:avLst/>
          </a:prstGeom>
          <a:solidFill>
            <a:srgbClr val="F2F2F2"/>
          </a:solidFill>
          <a:ln>
            <a:noFill/>
          </a:ln>
        </p:spPr>
      </p:sp>
      <p:sp>
        <p:nvSpPr>
          <p:cNvPr id="151" name="Google Shape;151;p29"/>
          <p:cNvSpPr>
            <a:spLocks noGrp="1"/>
          </p:cNvSpPr>
          <p:nvPr>
            <p:ph type="pic" idx="4"/>
          </p:nvPr>
        </p:nvSpPr>
        <p:spPr>
          <a:xfrm>
            <a:off x="7072513" y="3098799"/>
            <a:ext cx="2599231" cy="3733800"/>
          </a:xfrm>
          <a:prstGeom prst="rect">
            <a:avLst/>
          </a:prstGeom>
          <a:solidFill>
            <a:srgbClr val="F2F2F2"/>
          </a:solidFill>
          <a:ln>
            <a:noFill/>
          </a:ln>
        </p:spPr>
      </p:sp>
      <p:sp>
        <p:nvSpPr>
          <p:cNvPr id="152" name="Google Shape;152;p29"/>
          <p:cNvSpPr>
            <a:spLocks noGrp="1"/>
          </p:cNvSpPr>
          <p:nvPr>
            <p:ph type="pic" idx="5"/>
          </p:nvPr>
        </p:nvSpPr>
        <p:spPr>
          <a:xfrm>
            <a:off x="9922969" y="3098800"/>
            <a:ext cx="2599231" cy="3733800"/>
          </a:xfrm>
          <a:prstGeom prst="rect">
            <a:avLst/>
          </a:prstGeom>
          <a:solidFill>
            <a:srgbClr val="F2F2F2"/>
          </a:solidFill>
          <a:ln>
            <a:noFill/>
          </a:ln>
        </p:spPr>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28_Title Slide">
  <p:cSld name="28_Title Slide">
    <p:spTree>
      <p:nvGrpSpPr>
        <p:cNvPr id="1" name="Shape 153"/>
        <p:cNvGrpSpPr/>
        <p:nvPr/>
      </p:nvGrpSpPr>
      <p:grpSpPr>
        <a:xfrm>
          <a:off x="0" y="0"/>
          <a:ext cx="0" cy="0"/>
          <a:chOff x="0" y="0"/>
          <a:chExt cx="0" cy="0"/>
        </a:xfrm>
      </p:grpSpPr>
      <p:sp>
        <p:nvSpPr>
          <p:cNvPr id="154" name="Google Shape;154;p30"/>
          <p:cNvSpPr>
            <a:spLocks noGrp="1"/>
          </p:cNvSpPr>
          <p:nvPr>
            <p:ph type="pic" idx="2"/>
          </p:nvPr>
        </p:nvSpPr>
        <p:spPr>
          <a:xfrm>
            <a:off x="8616256" y="3098799"/>
            <a:ext cx="2599231" cy="3733800"/>
          </a:xfrm>
          <a:prstGeom prst="rect">
            <a:avLst/>
          </a:prstGeom>
          <a:solidFill>
            <a:srgbClr val="F2F2F2"/>
          </a:solidFill>
          <a:ln>
            <a:noFill/>
          </a:ln>
        </p:spPr>
      </p:sp>
      <p:sp>
        <p:nvSpPr>
          <p:cNvPr id="155" name="Google Shape;155;p30"/>
          <p:cNvSpPr>
            <a:spLocks noGrp="1"/>
          </p:cNvSpPr>
          <p:nvPr>
            <p:ph type="pic" idx="3"/>
          </p:nvPr>
        </p:nvSpPr>
        <p:spPr>
          <a:xfrm>
            <a:off x="11466713" y="3098799"/>
            <a:ext cx="2599231" cy="3733800"/>
          </a:xfrm>
          <a:prstGeom prst="rect">
            <a:avLst/>
          </a:prstGeom>
          <a:solidFill>
            <a:srgbClr val="F2F2F2"/>
          </a:solidFill>
          <a:ln>
            <a:noFill/>
          </a:ln>
        </p:spPr>
      </p:sp>
      <p:sp>
        <p:nvSpPr>
          <p:cNvPr id="156" name="Google Shape;156;p30"/>
          <p:cNvSpPr>
            <a:spLocks noGrp="1"/>
          </p:cNvSpPr>
          <p:nvPr>
            <p:ph type="pic" idx="4"/>
          </p:nvPr>
        </p:nvSpPr>
        <p:spPr>
          <a:xfrm>
            <a:off x="14317169" y="3098800"/>
            <a:ext cx="2599231" cy="3733800"/>
          </a:xfrm>
          <a:prstGeom prst="rect">
            <a:avLst/>
          </a:prstGeom>
          <a:solidFill>
            <a:srgbClr val="F2F2F2"/>
          </a:solidFill>
          <a:ln>
            <a:noFill/>
          </a:ln>
        </p:spPr>
      </p:sp>
      <p:grpSp>
        <p:nvGrpSpPr>
          <p:cNvPr id="157" name="Google Shape;157;p30"/>
          <p:cNvGrpSpPr/>
          <p:nvPr/>
        </p:nvGrpSpPr>
        <p:grpSpPr>
          <a:xfrm flipH="1">
            <a:off x="16916400" y="645533"/>
            <a:ext cx="1371600" cy="707886"/>
            <a:chOff x="0" y="645533"/>
            <a:chExt cx="1371600" cy="707886"/>
          </a:xfrm>
        </p:grpSpPr>
        <p:sp>
          <p:nvSpPr>
            <p:cNvPr id="158" name="Google Shape;158;p30"/>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59" name="Google Shape;159;p30"/>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60" name="Google Shape;160;p30"/>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grpSp>
      <p:sp>
        <p:nvSpPr>
          <p:cNvPr id="161" name="Google Shape;161;p30"/>
          <p:cNvSpPr txBox="1">
            <a:spLocks noGrp="1"/>
          </p:cNvSpPr>
          <p:nvPr>
            <p:ph type="body" idx="1"/>
          </p:nvPr>
        </p:nvSpPr>
        <p:spPr>
          <a:xfrm>
            <a:off x="9818919"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r">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62" name="Google Shape;162;p30"/>
          <p:cNvSpPr/>
          <p:nvPr/>
        </p:nvSpPr>
        <p:spPr>
          <a:xfrm>
            <a:off x="16858342"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26_Title Slide">
  <p:cSld name="26_Title Slide">
    <p:spTree>
      <p:nvGrpSpPr>
        <p:cNvPr id="1" name="Shape 163"/>
        <p:cNvGrpSpPr/>
        <p:nvPr/>
      </p:nvGrpSpPr>
      <p:grpSpPr>
        <a:xfrm>
          <a:off x="0" y="0"/>
          <a:ext cx="0" cy="0"/>
          <a:chOff x="0" y="0"/>
          <a:chExt cx="0" cy="0"/>
        </a:xfrm>
      </p:grpSpPr>
      <p:sp>
        <p:nvSpPr>
          <p:cNvPr id="164" name="Google Shape;164;p31"/>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65" name="Google Shape;165;p31"/>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66" name="Google Shape;166;p31"/>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67" name="Google Shape;167;p31"/>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68" name="Google Shape;168;p31"/>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69" name="Google Shape;169;p31"/>
          <p:cNvSpPr>
            <a:spLocks noGrp="1"/>
          </p:cNvSpPr>
          <p:nvPr>
            <p:ph type="pic" idx="2"/>
          </p:nvPr>
        </p:nvSpPr>
        <p:spPr>
          <a:xfrm>
            <a:off x="1371600" y="1943100"/>
            <a:ext cx="15544800" cy="5384800"/>
          </a:xfrm>
          <a:prstGeom prst="rect">
            <a:avLst/>
          </a:prstGeom>
          <a:solidFill>
            <a:srgbClr val="F2F2F2"/>
          </a:solidFill>
          <a:ln>
            <a:noFill/>
          </a:ln>
        </p:spPr>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24_Title Slide">
  <p:cSld name="24_Title Slide">
    <p:spTree>
      <p:nvGrpSpPr>
        <p:cNvPr id="1" name="Shape 170"/>
        <p:cNvGrpSpPr/>
        <p:nvPr/>
      </p:nvGrpSpPr>
      <p:grpSpPr>
        <a:xfrm>
          <a:off x="0" y="0"/>
          <a:ext cx="0" cy="0"/>
          <a:chOff x="0" y="0"/>
          <a:chExt cx="0" cy="0"/>
        </a:xfrm>
      </p:grpSpPr>
      <p:sp>
        <p:nvSpPr>
          <p:cNvPr id="171" name="Google Shape;171;p32"/>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72" name="Google Shape;172;p32"/>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73" name="Google Shape;173;p32"/>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74" name="Google Shape;174;p32"/>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75" name="Google Shape;175;p32"/>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76" name="Google Shape;176;p32"/>
          <p:cNvSpPr>
            <a:spLocks noGrp="1"/>
          </p:cNvSpPr>
          <p:nvPr>
            <p:ph type="pic" idx="2"/>
          </p:nvPr>
        </p:nvSpPr>
        <p:spPr>
          <a:xfrm>
            <a:off x="3939789" y="2959099"/>
            <a:ext cx="4864100" cy="4559300"/>
          </a:xfrm>
          <a:prstGeom prst="rect">
            <a:avLst/>
          </a:prstGeom>
          <a:solidFill>
            <a:srgbClr val="F2F2F2"/>
          </a:solidFill>
          <a:ln>
            <a:noFill/>
          </a:ln>
        </p:spPr>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16_Title Slide">
  <p:cSld name="16_Title Slide">
    <p:spTree>
      <p:nvGrpSpPr>
        <p:cNvPr id="1" name="Shape 177"/>
        <p:cNvGrpSpPr/>
        <p:nvPr/>
      </p:nvGrpSpPr>
      <p:grpSpPr>
        <a:xfrm>
          <a:off x="0" y="0"/>
          <a:ext cx="0" cy="0"/>
          <a:chOff x="0" y="0"/>
          <a:chExt cx="0" cy="0"/>
        </a:xfrm>
      </p:grpSpPr>
      <p:sp>
        <p:nvSpPr>
          <p:cNvPr id="178" name="Google Shape;178;p33"/>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79" name="Google Shape;179;p33"/>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80" name="Google Shape;180;p33"/>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81" name="Google Shape;181;p33"/>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82" name="Google Shape;182;p33"/>
          <p:cNvSpPr>
            <a:spLocks noGrp="1"/>
          </p:cNvSpPr>
          <p:nvPr>
            <p:ph type="pic" idx="2"/>
          </p:nvPr>
        </p:nvSpPr>
        <p:spPr>
          <a:xfrm>
            <a:off x="2264229" y="1957617"/>
            <a:ext cx="4470400" cy="3294743"/>
          </a:xfrm>
          <a:prstGeom prst="rect">
            <a:avLst/>
          </a:prstGeom>
          <a:solidFill>
            <a:srgbClr val="F2F2F2"/>
          </a:solidFill>
          <a:ln>
            <a:noFill/>
          </a:ln>
        </p:spPr>
      </p:sp>
      <p:sp>
        <p:nvSpPr>
          <p:cNvPr id="183" name="Google Shape;183;p33"/>
          <p:cNvSpPr>
            <a:spLocks noGrp="1"/>
          </p:cNvSpPr>
          <p:nvPr>
            <p:ph type="pic" idx="3"/>
          </p:nvPr>
        </p:nvSpPr>
        <p:spPr>
          <a:xfrm>
            <a:off x="6908800" y="1957617"/>
            <a:ext cx="4470400" cy="3294743"/>
          </a:xfrm>
          <a:prstGeom prst="rect">
            <a:avLst/>
          </a:prstGeom>
          <a:solidFill>
            <a:srgbClr val="F2F2F2"/>
          </a:solidFill>
          <a:ln>
            <a:noFill/>
          </a:ln>
        </p:spPr>
      </p:sp>
      <p:sp>
        <p:nvSpPr>
          <p:cNvPr id="184" name="Google Shape;184;p33"/>
          <p:cNvSpPr>
            <a:spLocks noGrp="1"/>
          </p:cNvSpPr>
          <p:nvPr>
            <p:ph type="pic" idx="4"/>
          </p:nvPr>
        </p:nvSpPr>
        <p:spPr>
          <a:xfrm>
            <a:off x="11553371" y="1957617"/>
            <a:ext cx="4470400" cy="3294743"/>
          </a:xfrm>
          <a:prstGeom prst="rect">
            <a:avLst/>
          </a:prstGeom>
          <a:solidFill>
            <a:srgbClr val="F2F2F2"/>
          </a:solidFill>
          <a:ln>
            <a:noFill/>
          </a:ln>
        </p:spPr>
      </p:sp>
      <p:sp>
        <p:nvSpPr>
          <p:cNvPr id="185" name="Google Shape;185;p33"/>
          <p:cNvSpPr>
            <a:spLocks noGrp="1"/>
          </p:cNvSpPr>
          <p:nvPr>
            <p:ph type="pic" idx="5"/>
          </p:nvPr>
        </p:nvSpPr>
        <p:spPr>
          <a:xfrm>
            <a:off x="2264228" y="5441046"/>
            <a:ext cx="4470400" cy="3294743"/>
          </a:xfrm>
          <a:prstGeom prst="rect">
            <a:avLst/>
          </a:prstGeom>
          <a:solidFill>
            <a:srgbClr val="F2F2F2"/>
          </a:solidFill>
          <a:ln>
            <a:noFill/>
          </a:ln>
        </p:spPr>
      </p:sp>
      <p:sp>
        <p:nvSpPr>
          <p:cNvPr id="186" name="Google Shape;186;p33"/>
          <p:cNvSpPr>
            <a:spLocks noGrp="1"/>
          </p:cNvSpPr>
          <p:nvPr>
            <p:ph type="pic" idx="6"/>
          </p:nvPr>
        </p:nvSpPr>
        <p:spPr>
          <a:xfrm>
            <a:off x="6908799" y="5441046"/>
            <a:ext cx="4470400" cy="3294743"/>
          </a:xfrm>
          <a:prstGeom prst="rect">
            <a:avLst/>
          </a:prstGeom>
          <a:solidFill>
            <a:srgbClr val="F2F2F2"/>
          </a:solidFill>
          <a:ln>
            <a:noFill/>
          </a:ln>
        </p:spPr>
      </p:sp>
      <p:sp>
        <p:nvSpPr>
          <p:cNvPr id="187" name="Google Shape;187;p33"/>
          <p:cNvSpPr>
            <a:spLocks noGrp="1"/>
          </p:cNvSpPr>
          <p:nvPr>
            <p:ph type="pic" idx="7"/>
          </p:nvPr>
        </p:nvSpPr>
        <p:spPr>
          <a:xfrm>
            <a:off x="11553370" y="5441046"/>
            <a:ext cx="4470400" cy="3294743"/>
          </a:xfrm>
          <a:prstGeom prst="rect">
            <a:avLst/>
          </a:prstGeom>
          <a:solidFill>
            <a:srgbClr val="F2F2F2"/>
          </a:solidFill>
          <a:ln>
            <a:noFill/>
          </a:ln>
        </p:spPr>
      </p:sp>
      <p:sp>
        <p:nvSpPr>
          <p:cNvPr id="188" name="Google Shape;188;p33"/>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22_Title Slide">
  <p:cSld name="22_Title Slide">
    <p:spTree>
      <p:nvGrpSpPr>
        <p:cNvPr id="1" name="Shape 22"/>
        <p:cNvGrpSpPr/>
        <p:nvPr/>
      </p:nvGrpSpPr>
      <p:grpSpPr>
        <a:xfrm>
          <a:off x="0" y="0"/>
          <a:ext cx="0" cy="0"/>
          <a:chOff x="0" y="0"/>
          <a:chExt cx="0" cy="0"/>
        </a:xfrm>
      </p:grpSpPr>
      <p:sp>
        <p:nvSpPr>
          <p:cNvPr id="23" name="Google Shape;23;p7"/>
          <p:cNvSpPr txBox="1">
            <a:spLocks noGrp="1"/>
          </p:cNvSpPr>
          <p:nvPr>
            <p:ph type="body" idx="1"/>
          </p:nvPr>
        </p:nvSpPr>
        <p:spPr>
          <a:xfrm>
            <a:off x="1371600" y="7304414"/>
            <a:ext cx="6657584"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4" name="Google Shape;24;p7"/>
          <p:cNvSpPr>
            <a:spLocks noGrp="1"/>
          </p:cNvSpPr>
          <p:nvPr>
            <p:ph type="pic" idx="2"/>
          </p:nvPr>
        </p:nvSpPr>
        <p:spPr>
          <a:xfrm>
            <a:off x="0" y="1"/>
            <a:ext cx="18288000" cy="6325644"/>
          </a:xfrm>
          <a:prstGeom prst="rect">
            <a:avLst/>
          </a:prstGeom>
          <a:solidFill>
            <a:srgbClr val="F2F2F2"/>
          </a:solidFill>
          <a:ln>
            <a:noFill/>
          </a:ln>
        </p:spPr>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11_Title Slide">
  <p:cSld name="11_Title Slide">
    <p:spTree>
      <p:nvGrpSpPr>
        <p:cNvPr id="1" name="Shape 189"/>
        <p:cNvGrpSpPr/>
        <p:nvPr/>
      </p:nvGrpSpPr>
      <p:grpSpPr>
        <a:xfrm>
          <a:off x="0" y="0"/>
          <a:ext cx="0" cy="0"/>
          <a:chOff x="0" y="0"/>
          <a:chExt cx="0" cy="0"/>
        </a:xfrm>
      </p:grpSpPr>
      <p:sp>
        <p:nvSpPr>
          <p:cNvPr id="190" name="Google Shape;190;p34"/>
          <p:cNvSpPr>
            <a:spLocks noGrp="1"/>
          </p:cNvSpPr>
          <p:nvPr>
            <p:ph type="pic" idx="2"/>
          </p:nvPr>
        </p:nvSpPr>
        <p:spPr>
          <a:xfrm>
            <a:off x="6799949" y="2723818"/>
            <a:ext cx="5239657" cy="5021943"/>
          </a:xfrm>
          <a:prstGeom prst="rect">
            <a:avLst/>
          </a:prstGeom>
          <a:solidFill>
            <a:srgbClr val="F2F2F2"/>
          </a:solidFill>
          <a:ln>
            <a:noFill/>
          </a:ln>
        </p:spPr>
      </p:sp>
      <p:sp>
        <p:nvSpPr>
          <p:cNvPr id="191" name="Google Shape;191;p34"/>
          <p:cNvSpPr>
            <a:spLocks noGrp="1"/>
          </p:cNvSpPr>
          <p:nvPr>
            <p:ph type="pic" idx="3"/>
          </p:nvPr>
        </p:nvSpPr>
        <p:spPr>
          <a:xfrm>
            <a:off x="1560291" y="2723818"/>
            <a:ext cx="5239657" cy="5021943"/>
          </a:xfrm>
          <a:prstGeom prst="rect">
            <a:avLst/>
          </a:prstGeom>
          <a:solidFill>
            <a:srgbClr val="F2F2F2"/>
          </a:solidFill>
          <a:ln>
            <a:noFill/>
          </a:ln>
        </p:spPr>
      </p:sp>
      <p:sp>
        <p:nvSpPr>
          <p:cNvPr id="192" name="Google Shape;192;p34"/>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93" name="Google Shape;193;p34"/>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94" name="Google Shape;194;p34"/>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95" name="Google Shape;195;p34"/>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96" name="Google Shape;196;p34"/>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12_Title Slide">
  <p:cSld name="12_Title Slide">
    <p:spTree>
      <p:nvGrpSpPr>
        <p:cNvPr id="1" name="Shape 197"/>
        <p:cNvGrpSpPr/>
        <p:nvPr/>
      </p:nvGrpSpPr>
      <p:grpSpPr>
        <a:xfrm>
          <a:off x="0" y="0"/>
          <a:ext cx="0" cy="0"/>
          <a:chOff x="0" y="0"/>
          <a:chExt cx="0" cy="0"/>
        </a:xfrm>
      </p:grpSpPr>
      <p:sp>
        <p:nvSpPr>
          <p:cNvPr id="198" name="Google Shape;198;p35"/>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99" name="Google Shape;199;p35"/>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00" name="Google Shape;200;p35"/>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01" name="Google Shape;201;p35"/>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02" name="Google Shape;202;p35"/>
          <p:cNvSpPr>
            <a:spLocks noGrp="1"/>
          </p:cNvSpPr>
          <p:nvPr>
            <p:ph type="pic" idx="2"/>
          </p:nvPr>
        </p:nvSpPr>
        <p:spPr>
          <a:xfrm>
            <a:off x="1634149" y="2723817"/>
            <a:ext cx="10479315" cy="5021943"/>
          </a:xfrm>
          <a:prstGeom prst="rect">
            <a:avLst/>
          </a:prstGeom>
          <a:solidFill>
            <a:srgbClr val="F2F2F2"/>
          </a:solidFill>
          <a:ln>
            <a:noFill/>
          </a:ln>
        </p:spPr>
      </p:sp>
      <p:sp>
        <p:nvSpPr>
          <p:cNvPr id="203" name="Google Shape;203;p35"/>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10_Title Slide">
  <p:cSld name="10_Title Slide">
    <p:spTree>
      <p:nvGrpSpPr>
        <p:cNvPr id="1" name="Shape 204"/>
        <p:cNvGrpSpPr/>
        <p:nvPr/>
      </p:nvGrpSpPr>
      <p:grpSpPr>
        <a:xfrm>
          <a:off x="0" y="0"/>
          <a:ext cx="0" cy="0"/>
          <a:chOff x="0" y="0"/>
          <a:chExt cx="0" cy="0"/>
        </a:xfrm>
      </p:grpSpPr>
      <p:sp>
        <p:nvSpPr>
          <p:cNvPr id="205" name="Google Shape;205;p36"/>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06" name="Google Shape;206;p36"/>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07" name="Google Shape;207;p36"/>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08" name="Google Shape;208;p36"/>
          <p:cNvSpPr txBox="1">
            <a:spLocks noGrp="1"/>
          </p:cNvSpPr>
          <p:nvPr>
            <p:ph type="body" idx="1"/>
          </p:nvPr>
        </p:nvSpPr>
        <p:spPr>
          <a:xfrm>
            <a:off x="5689600"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09" name="Google Shape;209;p36"/>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66_Title Slide">
  <p:cSld name="66_Title Slide">
    <p:spTree>
      <p:nvGrpSpPr>
        <p:cNvPr id="1" name="Shape 210"/>
        <p:cNvGrpSpPr/>
        <p:nvPr/>
      </p:nvGrpSpPr>
      <p:grpSpPr>
        <a:xfrm>
          <a:off x="0" y="0"/>
          <a:ext cx="0" cy="0"/>
          <a:chOff x="0" y="0"/>
          <a:chExt cx="0" cy="0"/>
        </a:xfrm>
      </p:grpSpPr>
      <p:sp>
        <p:nvSpPr>
          <p:cNvPr id="211" name="Google Shape;211;p37"/>
          <p:cNvSpPr>
            <a:spLocks noGrp="1"/>
          </p:cNvSpPr>
          <p:nvPr>
            <p:ph type="chart" idx="2"/>
          </p:nvPr>
        </p:nvSpPr>
        <p:spPr>
          <a:xfrm>
            <a:off x="9681028" y="3077029"/>
            <a:ext cx="7235371" cy="5266871"/>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500"/>
              </a:spcBef>
              <a:spcAft>
                <a:spcPts val="0"/>
              </a:spcAft>
              <a:buClr>
                <a:schemeClr val="dk1"/>
              </a:buClr>
              <a:buSzPts val="2400"/>
              <a:buFont typeface="Arial"/>
              <a:buChar char="•"/>
              <a:defRPr sz="2400" b="0" i="0" u="none" strike="noStrike" cap="none">
                <a:solidFill>
                  <a:schemeClr val="dk1"/>
                </a:solidFill>
                <a:latin typeface="Lato"/>
                <a:ea typeface="Lato"/>
                <a:cs typeface="Lato"/>
                <a:sym typeface="Lato"/>
              </a:defRPr>
            </a:lvl1pPr>
            <a:lvl2pPr marR="0" lvl="1" algn="l" rtl="0">
              <a:lnSpc>
                <a:spcPct val="90000"/>
              </a:lnSpc>
              <a:spcBef>
                <a:spcPts val="750"/>
              </a:spcBef>
              <a:spcAft>
                <a:spcPts val="0"/>
              </a:spcAft>
              <a:buClr>
                <a:schemeClr val="dk1"/>
              </a:buClr>
              <a:buSzPts val="2000"/>
              <a:buFont typeface="Arial"/>
              <a:buChar char="•"/>
              <a:defRPr sz="2000" b="0" i="0" u="none" strike="noStrike" cap="none">
                <a:solidFill>
                  <a:schemeClr val="dk1"/>
                </a:solidFill>
                <a:latin typeface="Lato"/>
                <a:ea typeface="Lato"/>
                <a:cs typeface="Lato"/>
                <a:sym typeface="Lato"/>
              </a:defRPr>
            </a:lvl2pPr>
            <a:lvl3pPr marR="0" lvl="2"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3pPr>
            <a:lvl4pPr marR="0" lvl="3" algn="l" rtl="0">
              <a:lnSpc>
                <a:spcPct val="90000"/>
              </a:lnSpc>
              <a:spcBef>
                <a:spcPts val="750"/>
              </a:spcBef>
              <a:spcAft>
                <a:spcPts val="0"/>
              </a:spcAft>
              <a:buClr>
                <a:schemeClr val="dk1"/>
              </a:buClr>
              <a:buSzPts val="1600"/>
              <a:buFont typeface="Arial"/>
              <a:buChar char="•"/>
              <a:defRPr sz="1600" b="0" i="0" u="none" strike="noStrike" cap="none">
                <a:solidFill>
                  <a:schemeClr val="dk1"/>
                </a:solidFill>
                <a:latin typeface="Lato"/>
                <a:ea typeface="Lato"/>
                <a:cs typeface="Lato"/>
                <a:sym typeface="Lato"/>
              </a:defRPr>
            </a:lvl4pPr>
            <a:lvl5pPr marR="0" lvl="4" algn="l" rtl="0">
              <a:lnSpc>
                <a:spcPct val="90000"/>
              </a:lnSpc>
              <a:spcBef>
                <a:spcPts val="750"/>
              </a:spcBef>
              <a:spcAft>
                <a:spcPts val="0"/>
              </a:spcAft>
              <a:buClr>
                <a:schemeClr val="dk1"/>
              </a:buClr>
              <a:buSzPts val="1400"/>
              <a:buFont typeface="Arial"/>
              <a:buChar char="•"/>
              <a:defRPr sz="1400" b="0" i="0" u="none" strike="noStrike" cap="none">
                <a:solidFill>
                  <a:schemeClr val="dk1"/>
                </a:solidFill>
                <a:latin typeface="Lato"/>
                <a:ea typeface="Lato"/>
                <a:cs typeface="Lato"/>
                <a:sym typeface="Lato"/>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9pPr>
          </a:lstStyle>
          <a:p>
            <a:endParaRPr/>
          </a:p>
        </p:txBody>
      </p:sp>
      <p:sp>
        <p:nvSpPr>
          <p:cNvPr id="212" name="Google Shape;212;p37"/>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13" name="Google Shape;213;p37"/>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14" name="Google Shape;214;p37"/>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15" name="Google Shape;215;p37"/>
          <p:cNvSpPr txBox="1">
            <a:spLocks noGrp="1"/>
          </p:cNvSpPr>
          <p:nvPr>
            <p:ph type="body" idx="1"/>
          </p:nvPr>
        </p:nvSpPr>
        <p:spPr>
          <a:xfrm>
            <a:off x="5689600"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16" name="Google Shape;216;p37"/>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32_Title Slide">
  <p:cSld name="32_Title Slide">
    <p:spTree>
      <p:nvGrpSpPr>
        <p:cNvPr id="1" name="Shape 217"/>
        <p:cNvGrpSpPr/>
        <p:nvPr/>
      </p:nvGrpSpPr>
      <p:grpSpPr>
        <a:xfrm>
          <a:off x="0" y="0"/>
          <a:ext cx="0" cy="0"/>
          <a:chOff x="0" y="0"/>
          <a:chExt cx="0" cy="0"/>
        </a:xfrm>
      </p:grpSpPr>
      <p:sp>
        <p:nvSpPr>
          <p:cNvPr id="218" name="Google Shape;218;p38"/>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19" name="Google Shape;219;p38"/>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20" name="Google Shape;220;p38"/>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21" name="Google Shape;221;p38"/>
          <p:cNvSpPr txBox="1">
            <a:spLocks noGrp="1"/>
          </p:cNvSpPr>
          <p:nvPr>
            <p:ph type="body" idx="1"/>
          </p:nvPr>
        </p:nvSpPr>
        <p:spPr>
          <a:xfrm>
            <a:off x="5689600"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22" name="Google Shape;222;p38"/>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23" name="Google Shape;223;p38"/>
          <p:cNvSpPr>
            <a:spLocks noGrp="1"/>
          </p:cNvSpPr>
          <p:nvPr>
            <p:ph type="pic" idx="2"/>
          </p:nvPr>
        </p:nvSpPr>
        <p:spPr>
          <a:xfrm>
            <a:off x="1371599" y="2540000"/>
            <a:ext cx="2475200" cy="3492501"/>
          </a:xfrm>
          <a:prstGeom prst="rect">
            <a:avLst/>
          </a:prstGeom>
          <a:solidFill>
            <a:srgbClr val="F2F2F2"/>
          </a:solidFill>
          <a:ln>
            <a:noFill/>
          </a:ln>
        </p:spPr>
      </p:sp>
      <p:sp>
        <p:nvSpPr>
          <p:cNvPr id="224" name="Google Shape;224;p38"/>
          <p:cNvSpPr>
            <a:spLocks noGrp="1"/>
          </p:cNvSpPr>
          <p:nvPr>
            <p:ph type="pic" idx="3"/>
          </p:nvPr>
        </p:nvSpPr>
        <p:spPr>
          <a:xfrm>
            <a:off x="3985520" y="2540000"/>
            <a:ext cx="2475200" cy="3492501"/>
          </a:xfrm>
          <a:prstGeom prst="rect">
            <a:avLst/>
          </a:prstGeom>
          <a:solidFill>
            <a:srgbClr val="F2F2F2"/>
          </a:solidFill>
          <a:ln>
            <a:noFill/>
          </a:ln>
        </p:spPr>
      </p:sp>
      <p:sp>
        <p:nvSpPr>
          <p:cNvPr id="225" name="Google Shape;225;p38"/>
          <p:cNvSpPr>
            <a:spLocks noGrp="1"/>
          </p:cNvSpPr>
          <p:nvPr>
            <p:ph type="pic" idx="4"/>
          </p:nvPr>
        </p:nvSpPr>
        <p:spPr>
          <a:xfrm>
            <a:off x="6599440" y="2540000"/>
            <a:ext cx="2475200" cy="3492501"/>
          </a:xfrm>
          <a:prstGeom prst="rect">
            <a:avLst/>
          </a:prstGeom>
          <a:solidFill>
            <a:srgbClr val="F2F2F2"/>
          </a:solidFill>
          <a:ln>
            <a:noFill/>
          </a:ln>
        </p:spPr>
      </p:sp>
      <p:sp>
        <p:nvSpPr>
          <p:cNvPr id="226" name="Google Shape;226;p38"/>
          <p:cNvSpPr>
            <a:spLocks noGrp="1"/>
          </p:cNvSpPr>
          <p:nvPr>
            <p:ph type="pic" idx="5"/>
          </p:nvPr>
        </p:nvSpPr>
        <p:spPr>
          <a:xfrm>
            <a:off x="9213360" y="2540000"/>
            <a:ext cx="2475200" cy="3492501"/>
          </a:xfrm>
          <a:prstGeom prst="rect">
            <a:avLst/>
          </a:prstGeom>
          <a:solidFill>
            <a:srgbClr val="F2F2F2"/>
          </a:solidFill>
          <a:ln>
            <a:noFill/>
          </a:ln>
        </p:spPr>
      </p:sp>
      <p:sp>
        <p:nvSpPr>
          <p:cNvPr id="227" name="Google Shape;227;p38"/>
          <p:cNvSpPr>
            <a:spLocks noGrp="1"/>
          </p:cNvSpPr>
          <p:nvPr>
            <p:ph type="pic" idx="6"/>
          </p:nvPr>
        </p:nvSpPr>
        <p:spPr>
          <a:xfrm>
            <a:off x="11827279" y="2540000"/>
            <a:ext cx="2475200" cy="3492501"/>
          </a:xfrm>
          <a:prstGeom prst="rect">
            <a:avLst/>
          </a:prstGeom>
          <a:solidFill>
            <a:srgbClr val="F2F2F2"/>
          </a:solidFill>
          <a:ln>
            <a:noFill/>
          </a:ln>
        </p:spPr>
      </p:sp>
      <p:sp>
        <p:nvSpPr>
          <p:cNvPr id="228" name="Google Shape;228;p38"/>
          <p:cNvSpPr>
            <a:spLocks noGrp="1"/>
          </p:cNvSpPr>
          <p:nvPr>
            <p:ph type="pic" idx="7"/>
          </p:nvPr>
        </p:nvSpPr>
        <p:spPr>
          <a:xfrm>
            <a:off x="14441199" y="2540000"/>
            <a:ext cx="2475200" cy="3492501"/>
          </a:xfrm>
          <a:prstGeom prst="rect">
            <a:avLst/>
          </a:prstGeom>
          <a:solidFill>
            <a:srgbClr val="F2F2F2"/>
          </a:solidFill>
          <a:ln>
            <a:noFill/>
          </a:ln>
        </p:spPr>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25_Title Slide">
  <p:cSld name="25_Title Slide">
    <p:spTree>
      <p:nvGrpSpPr>
        <p:cNvPr id="1" name="Shape 229"/>
        <p:cNvGrpSpPr/>
        <p:nvPr/>
      </p:nvGrpSpPr>
      <p:grpSpPr>
        <a:xfrm>
          <a:off x="0" y="0"/>
          <a:ext cx="0" cy="0"/>
          <a:chOff x="0" y="0"/>
          <a:chExt cx="0" cy="0"/>
        </a:xfrm>
      </p:grpSpPr>
      <p:sp>
        <p:nvSpPr>
          <p:cNvPr id="230" name="Google Shape;230;p39"/>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31" name="Google Shape;231;p39"/>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32" name="Google Shape;232;p39"/>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33" name="Google Shape;233;p39"/>
          <p:cNvSpPr txBox="1">
            <a:spLocks noGrp="1"/>
          </p:cNvSpPr>
          <p:nvPr>
            <p:ph type="body" idx="1"/>
          </p:nvPr>
        </p:nvSpPr>
        <p:spPr>
          <a:xfrm>
            <a:off x="5689600"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34" name="Google Shape;234;p39"/>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35" name="Google Shape;235;p39"/>
          <p:cNvSpPr>
            <a:spLocks noGrp="1"/>
          </p:cNvSpPr>
          <p:nvPr>
            <p:ph type="pic" idx="2"/>
          </p:nvPr>
        </p:nvSpPr>
        <p:spPr>
          <a:xfrm>
            <a:off x="3308350" y="2768600"/>
            <a:ext cx="3365500" cy="3162300"/>
          </a:xfrm>
          <a:prstGeom prst="rect">
            <a:avLst/>
          </a:prstGeom>
          <a:solidFill>
            <a:srgbClr val="F2F2F2"/>
          </a:solidFill>
          <a:ln>
            <a:noFill/>
          </a:ln>
        </p:spPr>
      </p:sp>
      <p:sp>
        <p:nvSpPr>
          <p:cNvPr id="236" name="Google Shape;236;p39"/>
          <p:cNvSpPr>
            <a:spLocks noGrp="1"/>
          </p:cNvSpPr>
          <p:nvPr>
            <p:ph type="pic" idx="3"/>
          </p:nvPr>
        </p:nvSpPr>
        <p:spPr>
          <a:xfrm>
            <a:off x="7461249" y="2768600"/>
            <a:ext cx="3365500" cy="3162300"/>
          </a:xfrm>
          <a:prstGeom prst="rect">
            <a:avLst/>
          </a:prstGeom>
          <a:solidFill>
            <a:srgbClr val="F2F2F2"/>
          </a:solidFill>
          <a:ln>
            <a:noFill/>
          </a:ln>
        </p:spPr>
      </p:sp>
      <p:sp>
        <p:nvSpPr>
          <p:cNvPr id="237" name="Google Shape;237;p39"/>
          <p:cNvSpPr>
            <a:spLocks noGrp="1"/>
          </p:cNvSpPr>
          <p:nvPr>
            <p:ph type="pic" idx="4"/>
          </p:nvPr>
        </p:nvSpPr>
        <p:spPr>
          <a:xfrm>
            <a:off x="11614150" y="2768600"/>
            <a:ext cx="3365500" cy="3162300"/>
          </a:xfrm>
          <a:prstGeom prst="rect">
            <a:avLst/>
          </a:prstGeom>
          <a:solidFill>
            <a:srgbClr val="F2F2F2"/>
          </a:solidFill>
          <a:ln>
            <a:noFill/>
          </a:ln>
        </p:spPr>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13_Title Slide">
  <p:cSld name="13_Title Slide">
    <p:spTree>
      <p:nvGrpSpPr>
        <p:cNvPr id="1" name="Shape 238"/>
        <p:cNvGrpSpPr/>
        <p:nvPr/>
      </p:nvGrpSpPr>
      <p:grpSpPr>
        <a:xfrm>
          <a:off x="0" y="0"/>
          <a:ext cx="0" cy="0"/>
          <a:chOff x="0" y="0"/>
          <a:chExt cx="0" cy="0"/>
        </a:xfrm>
      </p:grpSpPr>
      <p:sp>
        <p:nvSpPr>
          <p:cNvPr id="239" name="Google Shape;239;p40"/>
          <p:cNvSpPr>
            <a:spLocks noGrp="1"/>
          </p:cNvSpPr>
          <p:nvPr>
            <p:ph type="pic" idx="2"/>
          </p:nvPr>
        </p:nvSpPr>
        <p:spPr>
          <a:xfrm>
            <a:off x="0" y="3178629"/>
            <a:ext cx="18288000" cy="7108372"/>
          </a:xfrm>
          <a:prstGeom prst="rect">
            <a:avLst/>
          </a:prstGeom>
          <a:solidFill>
            <a:srgbClr val="F2F2F2"/>
          </a:solidFill>
          <a:ln>
            <a:noFill/>
          </a:ln>
        </p:spPr>
      </p:sp>
      <p:grpSp>
        <p:nvGrpSpPr>
          <p:cNvPr id="240" name="Google Shape;240;p40"/>
          <p:cNvGrpSpPr/>
          <p:nvPr/>
        </p:nvGrpSpPr>
        <p:grpSpPr>
          <a:xfrm flipH="1">
            <a:off x="16916400" y="645533"/>
            <a:ext cx="1371600" cy="707886"/>
            <a:chOff x="0" y="645533"/>
            <a:chExt cx="1371600" cy="707886"/>
          </a:xfrm>
        </p:grpSpPr>
        <p:sp>
          <p:nvSpPr>
            <p:cNvPr id="241" name="Google Shape;241;p40"/>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42" name="Google Shape;242;p40"/>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43" name="Google Shape;243;p40"/>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grpSp>
      <p:sp>
        <p:nvSpPr>
          <p:cNvPr id="244" name="Google Shape;244;p40"/>
          <p:cNvSpPr txBox="1">
            <a:spLocks noGrp="1"/>
          </p:cNvSpPr>
          <p:nvPr>
            <p:ph type="body" idx="1"/>
          </p:nvPr>
        </p:nvSpPr>
        <p:spPr>
          <a:xfrm>
            <a:off x="9818919"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r">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45" name="Google Shape;245;p40"/>
          <p:cNvSpPr/>
          <p:nvPr/>
        </p:nvSpPr>
        <p:spPr>
          <a:xfrm>
            <a:off x="16858342"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9_Title Slide">
  <p:cSld name="9_Title Slide">
    <p:spTree>
      <p:nvGrpSpPr>
        <p:cNvPr id="1" name="Shape 246"/>
        <p:cNvGrpSpPr/>
        <p:nvPr/>
      </p:nvGrpSpPr>
      <p:grpSpPr>
        <a:xfrm>
          <a:off x="0" y="0"/>
          <a:ext cx="0" cy="0"/>
          <a:chOff x="0" y="0"/>
          <a:chExt cx="0" cy="0"/>
        </a:xfrm>
      </p:grpSpPr>
      <p:grpSp>
        <p:nvGrpSpPr>
          <p:cNvPr id="247" name="Google Shape;247;p41"/>
          <p:cNvGrpSpPr/>
          <p:nvPr/>
        </p:nvGrpSpPr>
        <p:grpSpPr>
          <a:xfrm flipH="1">
            <a:off x="16916400" y="645533"/>
            <a:ext cx="1371600" cy="707886"/>
            <a:chOff x="0" y="645533"/>
            <a:chExt cx="1371600" cy="707886"/>
          </a:xfrm>
        </p:grpSpPr>
        <p:sp>
          <p:nvSpPr>
            <p:cNvPr id="248" name="Google Shape;248;p41"/>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49" name="Google Shape;249;p41"/>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50" name="Google Shape;250;p41"/>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grpSp>
      <p:sp>
        <p:nvSpPr>
          <p:cNvPr id="251" name="Google Shape;251;p41"/>
          <p:cNvSpPr txBox="1">
            <a:spLocks noGrp="1"/>
          </p:cNvSpPr>
          <p:nvPr>
            <p:ph type="body" idx="1"/>
          </p:nvPr>
        </p:nvSpPr>
        <p:spPr>
          <a:xfrm>
            <a:off x="9818919"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r">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52" name="Google Shape;252;p41"/>
          <p:cNvSpPr/>
          <p:nvPr/>
        </p:nvSpPr>
        <p:spPr>
          <a:xfrm>
            <a:off x="16858342"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31_Title Slide">
  <p:cSld name="31_Title Slide">
    <p:spTree>
      <p:nvGrpSpPr>
        <p:cNvPr id="1" name="Shape 253"/>
        <p:cNvGrpSpPr/>
        <p:nvPr/>
      </p:nvGrpSpPr>
      <p:grpSpPr>
        <a:xfrm>
          <a:off x="0" y="0"/>
          <a:ext cx="0" cy="0"/>
          <a:chOff x="0" y="0"/>
          <a:chExt cx="0" cy="0"/>
        </a:xfrm>
      </p:grpSpPr>
      <p:grpSp>
        <p:nvGrpSpPr>
          <p:cNvPr id="254" name="Google Shape;254;p42"/>
          <p:cNvGrpSpPr/>
          <p:nvPr/>
        </p:nvGrpSpPr>
        <p:grpSpPr>
          <a:xfrm flipH="1">
            <a:off x="16916400" y="645533"/>
            <a:ext cx="1371600" cy="707886"/>
            <a:chOff x="0" y="645533"/>
            <a:chExt cx="1371600" cy="707886"/>
          </a:xfrm>
        </p:grpSpPr>
        <p:sp>
          <p:nvSpPr>
            <p:cNvPr id="255" name="Google Shape;255;p42"/>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56" name="Google Shape;256;p42"/>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57" name="Google Shape;257;p42"/>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grpSp>
      <p:sp>
        <p:nvSpPr>
          <p:cNvPr id="258" name="Google Shape;258;p42"/>
          <p:cNvSpPr txBox="1">
            <a:spLocks noGrp="1"/>
          </p:cNvSpPr>
          <p:nvPr>
            <p:ph type="body" idx="1"/>
          </p:nvPr>
        </p:nvSpPr>
        <p:spPr>
          <a:xfrm>
            <a:off x="9818919"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r">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59" name="Google Shape;259;p42"/>
          <p:cNvSpPr/>
          <p:nvPr/>
        </p:nvSpPr>
        <p:spPr>
          <a:xfrm>
            <a:off x="16858342"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60" name="Google Shape;260;p42"/>
          <p:cNvSpPr>
            <a:spLocks noGrp="1"/>
          </p:cNvSpPr>
          <p:nvPr>
            <p:ph type="pic" idx="2"/>
          </p:nvPr>
        </p:nvSpPr>
        <p:spPr>
          <a:xfrm>
            <a:off x="8167918" y="2768599"/>
            <a:ext cx="4203700" cy="2730500"/>
          </a:xfrm>
          <a:prstGeom prst="rect">
            <a:avLst/>
          </a:prstGeom>
          <a:solidFill>
            <a:srgbClr val="F2F2F2"/>
          </a:solidFill>
          <a:ln>
            <a:noFill/>
          </a:ln>
        </p:spPr>
      </p:sp>
      <p:sp>
        <p:nvSpPr>
          <p:cNvPr id="261" name="Google Shape;261;p42"/>
          <p:cNvSpPr>
            <a:spLocks noGrp="1"/>
          </p:cNvSpPr>
          <p:nvPr>
            <p:ph type="pic" idx="3"/>
          </p:nvPr>
        </p:nvSpPr>
        <p:spPr>
          <a:xfrm>
            <a:off x="12524018" y="2768599"/>
            <a:ext cx="4203700" cy="2730500"/>
          </a:xfrm>
          <a:prstGeom prst="rect">
            <a:avLst/>
          </a:prstGeom>
          <a:solidFill>
            <a:srgbClr val="F2F2F2"/>
          </a:solidFill>
          <a:ln>
            <a:noFill/>
          </a:ln>
        </p:spPr>
      </p:sp>
      <p:sp>
        <p:nvSpPr>
          <p:cNvPr id="262" name="Google Shape;262;p42"/>
          <p:cNvSpPr>
            <a:spLocks noGrp="1"/>
          </p:cNvSpPr>
          <p:nvPr>
            <p:ph type="pic" idx="4"/>
          </p:nvPr>
        </p:nvSpPr>
        <p:spPr>
          <a:xfrm>
            <a:off x="8167918" y="5651499"/>
            <a:ext cx="4203700" cy="2730500"/>
          </a:xfrm>
          <a:prstGeom prst="rect">
            <a:avLst/>
          </a:prstGeom>
          <a:solidFill>
            <a:srgbClr val="F2F2F2"/>
          </a:solidFill>
          <a:ln>
            <a:noFill/>
          </a:ln>
        </p:spPr>
      </p:sp>
      <p:sp>
        <p:nvSpPr>
          <p:cNvPr id="263" name="Google Shape;263;p42"/>
          <p:cNvSpPr>
            <a:spLocks noGrp="1"/>
          </p:cNvSpPr>
          <p:nvPr>
            <p:ph type="pic" idx="5"/>
          </p:nvPr>
        </p:nvSpPr>
        <p:spPr>
          <a:xfrm>
            <a:off x="12524018" y="5651500"/>
            <a:ext cx="4203700" cy="2730500"/>
          </a:xfrm>
          <a:prstGeom prst="rect">
            <a:avLst/>
          </a:prstGeom>
          <a:solidFill>
            <a:srgbClr val="F2F2F2"/>
          </a:solidFill>
          <a:ln>
            <a:noFill/>
          </a:ln>
        </p:spPr>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6_Title Slide">
  <p:cSld name="6_Title Slide">
    <p:spTree>
      <p:nvGrpSpPr>
        <p:cNvPr id="1" name="Shape 264"/>
        <p:cNvGrpSpPr/>
        <p:nvPr/>
      </p:nvGrpSpPr>
      <p:grpSpPr>
        <a:xfrm>
          <a:off x="0" y="0"/>
          <a:ext cx="0" cy="0"/>
          <a:chOff x="0" y="0"/>
          <a:chExt cx="0" cy="0"/>
        </a:xfrm>
      </p:grpSpPr>
      <p:sp>
        <p:nvSpPr>
          <p:cNvPr id="265" name="Google Shape;265;p43"/>
          <p:cNvSpPr>
            <a:spLocks noGrp="1"/>
          </p:cNvSpPr>
          <p:nvPr>
            <p:ph type="pic" idx="2"/>
          </p:nvPr>
        </p:nvSpPr>
        <p:spPr>
          <a:xfrm>
            <a:off x="1752600" y="0"/>
            <a:ext cx="10025063" cy="10287000"/>
          </a:xfrm>
          <a:prstGeom prst="rect">
            <a:avLst/>
          </a:prstGeom>
          <a:solidFill>
            <a:srgbClr val="F2F2F2">
              <a:alpha val="77647"/>
            </a:srgbClr>
          </a:solidFill>
          <a:ln>
            <a:no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25"/>
        <p:cNvGrpSpPr/>
        <p:nvPr/>
      </p:nvGrpSpPr>
      <p:grpSpPr>
        <a:xfrm>
          <a:off x="0" y="0"/>
          <a:ext cx="0" cy="0"/>
          <a:chOff x="0" y="0"/>
          <a:chExt cx="0" cy="0"/>
        </a:xfrm>
      </p:grpSpPr>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19_Title Slide">
  <p:cSld name="19_Title Slide">
    <p:spTree>
      <p:nvGrpSpPr>
        <p:cNvPr id="1" name="Shape 266"/>
        <p:cNvGrpSpPr/>
        <p:nvPr/>
      </p:nvGrpSpPr>
      <p:grpSpPr>
        <a:xfrm>
          <a:off x="0" y="0"/>
          <a:ext cx="0" cy="0"/>
          <a:chOff x="0" y="0"/>
          <a:chExt cx="0" cy="0"/>
        </a:xfrm>
      </p:grpSpPr>
      <p:sp>
        <p:nvSpPr>
          <p:cNvPr id="267" name="Google Shape;267;p44"/>
          <p:cNvSpPr txBox="1">
            <a:spLocks noGrp="1"/>
          </p:cNvSpPr>
          <p:nvPr>
            <p:ph type="body" idx="1"/>
          </p:nvPr>
        </p:nvSpPr>
        <p:spPr>
          <a:xfrm>
            <a:off x="1371600"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68" name="Google Shape;268;p44"/>
          <p:cNvSpPr/>
          <p:nvPr/>
        </p:nvSpPr>
        <p:spPr>
          <a:xfrm>
            <a:off x="0"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70_Title Slide">
  <p:cSld name="70_Title Slide">
    <p:spTree>
      <p:nvGrpSpPr>
        <p:cNvPr id="1" name="Shape 269"/>
        <p:cNvGrpSpPr/>
        <p:nvPr/>
      </p:nvGrpSpPr>
      <p:grpSpPr>
        <a:xfrm>
          <a:off x="0" y="0"/>
          <a:ext cx="0" cy="0"/>
          <a:chOff x="0" y="0"/>
          <a:chExt cx="0" cy="0"/>
        </a:xfrm>
      </p:grpSpPr>
      <p:sp>
        <p:nvSpPr>
          <p:cNvPr id="270" name="Google Shape;270;p45"/>
          <p:cNvSpPr txBox="1">
            <a:spLocks noGrp="1"/>
          </p:cNvSpPr>
          <p:nvPr>
            <p:ph type="body" idx="1"/>
          </p:nvPr>
        </p:nvSpPr>
        <p:spPr>
          <a:xfrm>
            <a:off x="1371600"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71" name="Google Shape;271;p45"/>
          <p:cNvSpPr/>
          <p:nvPr/>
        </p:nvSpPr>
        <p:spPr>
          <a:xfrm>
            <a:off x="0"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72" name="Google Shape;272;p45"/>
          <p:cNvSpPr>
            <a:spLocks noGrp="1"/>
          </p:cNvSpPr>
          <p:nvPr>
            <p:ph type="pic" idx="2"/>
          </p:nvPr>
        </p:nvSpPr>
        <p:spPr>
          <a:xfrm>
            <a:off x="13948229" y="0"/>
            <a:ext cx="4339771" cy="10287000"/>
          </a:xfrm>
          <a:prstGeom prst="rect">
            <a:avLst/>
          </a:prstGeom>
          <a:solidFill>
            <a:srgbClr val="F2F2F2"/>
          </a:solidFill>
          <a:ln>
            <a:noFill/>
          </a:ln>
        </p:spPr>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21_Title Slide">
  <p:cSld name="21_Title Slide">
    <p:spTree>
      <p:nvGrpSpPr>
        <p:cNvPr id="1" name="Shape 273"/>
        <p:cNvGrpSpPr/>
        <p:nvPr/>
      </p:nvGrpSpPr>
      <p:grpSpPr>
        <a:xfrm>
          <a:off x="0" y="0"/>
          <a:ext cx="0" cy="0"/>
          <a:chOff x="0" y="0"/>
          <a:chExt cx="0" cy="0"/>
        </a:xfrm>
      </p:grpSpPr>
      <p:sp>
        <p:nvSpPr>
          <p:cNvPr id="274" name="Google Shape;274;p46"/>
          <p:cNvSpPr txBox="1">
            <a:spLocks noGrp="1"/>
          </p:cNvSpPr>
          <p:nvPr>
            <p:ph type="body" idx="1"/>
          </p:nvPr>
        </p:nvSpPr>
        <p:spPr>
          <a:xfrm>
            <a:off x="5815208"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20_Title Slide">
  <p:cSld name="20_Title Slide">
    <p:spTree>
      <p:nvGrpSpPr>
        <p:cNvPr id="1" name="Shape 275"/>
        <p:cNvGrpSpPr/>
        <p:nvPr/>
      </p:nvGrpSpPr>
      <p:grpSpPr>
        <a:xfrm>
          <a:off x="0" y="0"/>
          <a:ext cx="0" cy="0"/>
          <a:chOff x="0" y="0"/>
          <a:chExt cx="0" cy="0"/>
        </a:xfrm>
      </p:grpSpPr>
      <p:sp>
        <p:nvSpPr>
          <p:cNvPr id="276" name="Google Shape;276;p47"/>
          <p:cNvSpPr txBox="1">
            <a:spLocks noGrp="1"/>
          </p:cNvSpPr>
          <p:nvPr>
            <p:ph type="body" idx="1"/>
          </p:nvPr>
        </p:nvSpPr>
        <p:spPr>
          <a:xfrm>
            <a:off x="10684701" y="1943100"/>
            <a:ext cx="6231699"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77" name="Google Shape;277;p47"/>
          <p:cNvSpPr/>
          <p:nvPr/>
        </p:nvSpPr>
        <p:spPr>
          <a:xfrm>
            <a:off x="17999862"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69_Title Slide">
  <p:cSld name="69_Title Slide">
    <p:spTree>
      <p:nvGrpSpPr>
        <p:cNvPr id="1" name="Shape 278"/>
        <p:cNvGrpSpPr/>
        <p:nvPr/>
      </p:nvGrpSpPr>
      <p:grpSpPr>
        <a:xfrm>
          <a:off x="0" y="0"/>
          <a:ext cx="0" cy="0"/>
          <a:chOff x="0" y="0"/>
          <a:chExt cx="0" cy="0"/>
        </a:xfrm>
      </p:grpSpPr>
      <p:sp>
        <p:nvSpPr>
          <p:cNvPr id="279" name="Google Shape;279;p48"/>
          <p:cNvSpPr txBox="1">
            <a:spLocks noGrp="1"/>
          </p:cNvSpPr>
          <p:nvPr>
            <p:ph type="body" idx="1"/>
          </p:nvPr>
        </p:nvSpPr>
        <p:spPr>
          <a:xfrm>
            <a:off x="10684701" y="1943100"/>
            <a:ext cx="6231699" cy="447221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chemeClr val="lt1"/>
              </a:buClr>
              <a:buSzPts val="6000"/>
              <a:buNone/>
              <a:defRPr sz="6000">
                <a:solidFill>
                  <a:schemeClr val="lt1"/>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80" name="Google Shape;280;p48"/>
          <p:cNvSpPr/>
          <p:nvPr/>
        </p:nvSpPr>
        <p:spPr>
          <a:xfrm>
            <a:off x="17999862"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81" name="Google Shape;281;p48"/>
          <p:cNvSpPr>
            <a:spLocks noGrp="1"/>
          </p:cNvSpPr>
          <p:nvPr>
            <p:ph type="pic" idx="2"/>
          </p:nvPr>
        </p:nvSpPr>
        <p:spPr>
          <a:xfrm>
            <a:off x="-1" y="0"/>
            <a:ext cx="9144000" cy="4397829"/>
          </a:xfrm>
          <a:prstGeom prst="rect">
            <a:avLst/>
          </a:prstGeom>
          <a:solidFill>
            <a:srgbClr val="F2F2F2"/>
          </a:solidFill>
          <a:ln>
            <a:noFill/>
          </a:ln>
        </p:spPr>
      </p:sp>
      <p:sp>
        <p:nvSpPr>
          <p:cNvPr id="282" name="Google Shape;282;p48"/>
          <p:cNvSpPr>
            <a:spLocks noGrp="1"/>
          </p:cNvSpPr>
          <p:nvPr>
            <p:ph type="chart" idx="3"/>
          </p:nvPr>
        </p:nvSpPr>
        <p:spPr>
          <a:xfrm>
            <a:off x="914401" y="5240338"/>
            <a:ext cx="7213600" cy="4106862"/>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500"/>
              </a:spcBef>
              <a:spcAft>
                <a:spcPts val="0"/>
              </a:spcAft>
              <a:buClr>
                <a:schemeClr val="dk1"/>
              </a:buClr>
              <a:buSzPts val="2400"/>
              <a:buFont typeface="Arial"/>
              <a:buChar char="•"/>
              <a:defRPr sz="2400" b="0" i="0" u="none" strike="noStrike" cap="none">
                <a:solidFill>
                  <a:schemeClr val="dk1"/>
                </a:solidFill>
                <a:latin typeface="Lato"/>
                <a:ea typeface="Lato"/>
                <a:cs typeface="Lato"/>
                <a:sym typeface="Lato"/>
              </a:defRPr>
            </a:lvl1pPr>
            <a:lvl2pPr marR="0" lvl="1" algn="l" rtl="0">
              <a:lnSpc>
                <a:spcPct val="90000"/>
              </a:lnSpc>
              <a:spcBef>
                <a:spcPts val="750"/>
              </a:spcBef>
              <a:spcAft>
                <a:spcPts val="0"/>
              </a:spcAft>
              <a:buClr>
                <a:schemeClr val="dk1"/>
              </a:buClr>
              <a:buSzPts val="2000"/>
              <a:buFont typeface="Arial"/>
              <a:buChar char="•"/>
              <a:defRPr sz="2000" b="0" i="0" u="none" strike="noStrike" cap="none">
                <a:solidFill>
                  <a:schemeClr val="dk1"/>
                </a:solidFill>
                <a:latin typeface="Lato"/>
                <a:ea typeface="Lato"/>
                <a:cs typeface="Lato"/>
                <a:sym typeface="Lato"/>
              </a:defRPr>
            </a:lvl2pPr>
            <a:lvl3pPr marR="0" lvl="2"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3pPr>
            <a:lvl4pPr marR="0" lvl="3" algn="l" rtl="0">
              <a:lnSpc>
                <a:spcPct val="90000"/>
              </a:lnSpc>
              <a:spcBef>
                <a:spcPts val="750"/>
              </a:spcBef>
              <a:spcAft>
                <a:spcPts val="0"/>
              </a:spcAft>
              <a:buClr>
                <a:schemeClr val="dk1"/>
              </a:buClr>
              <a:buSzPts val="1600"/>
              <a:buFont typeface="Arial"/>
              <a:buChar char="•"/>
              <a:defRPr sz="1600" b="0" i="0" u="none" strike="noStrike" cap="none">
                <a:solidFill>
                  <a:schemeClr val="dk1"/>
                </a:solidFill>
                <a:latin typeface="Lato"/>
                <a:ea typeface="Lato"/>
                <a:cs typeface="Lato"/>
                <a:sym typeface="Lato"/>
              </a:defRPr>
            </a:lvl4pPr>
            <a:lvl5pPr marR="0" lvl="4" algn="l" rtl="0">
              <a:lnSpc>
                <a:spcPct val="90000"/>
              </a:lnSpc>
              <a:spcBef>
                <a:spcPts val="750"/>
              </a:spcBef>
              <a:spcAft>
                <a:spcPts val="0"/>
              </a:spcAft>
              <a:buClr>
                <a:schemeClr val="dk1"/>
              </a:buClr>
              <a:buSzPts val="1400"/>
              <a:buFont typeface="Arial"/>
              <a:buChar char="•"/>
              <a:defRPr sz="1400" b="0" i="0" u="none" strike="noStrike" cap="none">
                <a:solidFill>
                  <a:schemeClr val="dk1"/>
                </a:solidFill>
                <a:latin typeface="Lato"/>
                <a:ea typeface="Lato"/>
                <a:cs typeface="Lato"/>
                <a:sym typeface="Lato"/>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9pPr>
          </a:lstStyle>
          <a:p>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58_Title Slide">
  <p:cSld name="58_Title Slide">
    <p:spTree>
      <p:nvGrpSpPr>
        <p:cNvPr id="1" name="Shape 283"/>
        <p:cNvGrpSpPr/>
        <p:nvPr/>
      </p:nvGrpSpPr>
      <p:grpSpPr>
        <a:xfrm>
          <a:off x="0" y="0"/>
          <a:ext cx="0" cy="0"/>
          <a:chOff x="0" y="0"/>
          <a:chExt cx="0" cy="0"/>
        </a:xfrm>
      </p:grpSpPr>
      <p:sp>
        <p:nvSpPr>
          <p:cNvPr id="284" name="Google Shape;284;p49"/>
          <p:cNvSpPr txBox="1">
            <a:spLocks noGrp="1"/>
          </p:cNvSpPr>
          <p:nvPr>
            <p:ph type="body" idx="1"/>
          </p:nvPr>
        </p:nvSpPr>
        <p:spPr>
          <a:xfrm>
            <a:off x="1371600"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85" name="Google Shape;285;p49"/>
          <p:cNvSpPr/>
          <p:nvPr/>
        </p:nvSpPr>
        <p:spPr>
          <a:xfrm>
            <a:off x="0"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55_Title Slide">
  <p:cSld name="55_Title Slide">
    <p:spTree>
      <p:nvGrpSpPr>
        <p:cNvPr id="1" name="Shape 286"/>
        <p:cNvGrpSpPr/>
        <p:nvPr/>
      </p:nvGrpSpPr>
      <p:grpSpPr>
        <a:xfrm>
          <a:off x="0" y="0"/>
          <a:ext cx="0" cy="0"/>
          <a:chOff x="0" y="0"/>
          <a:chExt cx="0" cy="0"/>
        </a:xfrm>
      </p:grpSpPr>
      <p:sp>
        <p:nvSpPr>
          <p:cNvPr id="287" name="Google Shape;287;p50"/>
          <p:cNvSpPr txBox="1">
            <a:spLocks noGrp="1"/>
          </p:cNvSpPr>
          <p:nvPr>
            <p:ph type="body" idx="1"/>
          </p:nvPr>
        </p:nvSpPr>
        <p:spPr>
          <a:xfrm>
            <a:off x="1371600"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88" name="Google Shape;288;p50"/>
          <p:cNvSpPr/>
          <p:nvPr/>
        </p:nvSpPr>
        <p:spPr>
          <a:xfrm>
            <a:off x="0"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89" name="Google Shape;289;p50"/>
          <p:cNvSpPr>
            <a:spLocks noGrp="1"/>
          </p:cNvSpPr>
          <p:nvPr>
            <p:ph type="pic" idx="2"/>
          </p:nvPr>
        </p:nvSpPr>
        <p:spPr>
          <a:xfrm>
            <a:off x="1371600" y="4356100"/>
            <a:ext cx="4508500" cy="4508500"/>
          </a:xfrm>
          <a:prstGeom prst="rect">
            <a:avLst/>
          </a:prstGeom>
          <a:solidFill>
            <a:srgbClr val="F2F2F2"/>
          </a:solidFill>
          <a:ln>
            <a:noFill/>
          </a:ln>
        </p:spPr>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56_Title Slide">
  <p:cSld name="56_Title Slide">
    <p:spTree>
      <p:nvGrpSpPr>
        <p:cNvPr id="1" name="Shape 290"/>
        <p:cNvGrpSpPr/>
        <p:nvPr/>
      </p:nvGrpSpPr>
      <p:grpSpPr>
        <a:xfrm>
          <a:off x="0" y="0"/>
          <a:ext cx="0" cy="0"/>
          <a:chOff x="0" y="0"/>
          <a:chExt cx="0" cy="0"/>
        </a:xfrm>
      </p:grpSpPr>
      <p:sp>
        <p:nvSpPr>
          <p:cNvPr id="291" name="Google Shape;291;p51"/>
          <p:cNvSpPr txBox="1">
            <a:spLocks noGrp="1"/>
          </p:cNvSpPr>
          <p:nvPr>
            <p:ph type="body" idx="1"/>
          </p:nvPr>
        </p:nvSpPr>
        <p:spPr>
          <a:xfrm>
            <a:off x="1371600"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92" name="Google Shape;292;p51"/>
          <p:cNvSpPr/>
          <p:nvPr/>
        </p:nvSpPr>
        <p:spPr>
          <a:xfrm>
            <a:off x="0"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93" name="Google Shape;293;p51"/>
          <p:cNvSpPr>
            <a:spLocks noGrp="1"/>
          </p:cNvSpPr>
          <p:nvPr>
            <p:ph type="pic" idx="2"/>
          </p:nvPr>
        </p:nvSpPr>
        <p:spPr>
          <a:xfrm>
            <a:off x="1371600" y="3670300"/>
            <a:ext cx="5410200" cy="5410200"/>
          </a:xfrm>
          <a:prstGeom prst="rect">
            <a:avLst/>
          </a:prstGeom>
          <a:solidFill>
            <a:srgbClr val="F2F2F2"/>
          </a:solidFill>
          <a:ln>
            <a:noFill/>
          </a:ln>
        </p:spPr>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54_Title Slide">
  <p:cSld name="54_Title Slide">
    <p:spTree>
      <p:nvGrpSpPr>
        <p:cNvPr id="1" name="Shape 294"/>
        <p:cNvGrpSpPr/>
        <p:nvPr/>
      </p:nvGrpSpPr>
      <p:grpSpPr>
        <a:xfrm>
          <a:off x="0" y="0"/>
          <a:ext cx="0" cy="0"/>
          <a:chOff x="0" y="0"/>
          <a:chExt cx="0" cy="0"/>
        </a:xfrm>
      </p:grpSpPr>
      <p:sp>
        <p:nvSpPr>
          <p:cNvPr id="295" name="Google Shape;295;p52"/>
          <p:cNvSpPr txBox="1">
            <a:spLocks noGrp="1"/>
          </p:cNvSpPr>
          <p:nvPr>
            <p:ph type="body" idx="1"/>
          </p:nvPr>
        </p:nvSpPr>
        <p:spPr>
          <a:xfrm>
            <a:off x="5815208"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96" name="Google Shape;296;p52"/>
          <p:cNvSpPr>
            <a:spLocks noGrp="1"/>
          </p:cNvSpPr>
          <p:nvPr>
            <p:ph type="pic" idx="2"/>
          </p:nvPr>
        </p:nvSpPr>
        <p:spPr>
          <a:xfrm>
            <a:off x="6381750" y="3670300"/>
            <a:ext cx="5524500" cy="4508500"/>
          </a:xfrm>
          <a:prstGeom prst="rect">
            <a:avLst/>
          </a:prstGeom>
          <a:solidFill>
            <a:srgbClr val="F2F2F2"/>
          </a:solidFill>
          <a:ln>
            <a:noFill/>
          </a:ln>
        </p:spPr>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47_Title Slide">
  <p:cSld name="47_Title Slide">
    <p:spTree>
      <p:nvGrpSpPr>
        <p:cNvPr id="1" name="Shape 297"/>
        <p:cNvGrpSpPr/>
        <p:nvPr/>
      </p:nvGrpSpPr>
      <p:grpSpPr>
        <a:xfrm>
          <a:off x="0" y="0"/>
          <a:ext cx="0" cy="0"/>
          <a:chOff x="0" y="0"/>
          <a:chExt cx="0" cy="0"/>
        </a:xfrm>
      </p:grpSpPr>
      <p:sp>
        <p:nvSpPr>
          <p:cNvPr id="298" name="Google Shape;298;p53"/>
          <p:cNvSpPr txBox="1">
            <a:spLocks noGrp="1"/>
          </p:cNvSpPr>
          <p:nvPr>
            <p:ph type="body" idx="1"/>
          </p:nvPr>
        </p:nvSpPr>
        <p:spPr>
          <a:xfrm>
            <a:off x="1371600"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99" name="Google Shape;299;p53"/>
          <p:cNvSpPr/>
          <p:nvPr/>
        </p:nvSpPr>
        <p:spPr>
          <a:xfrm>
            <a:off x="0"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300" name="Google Shape;300;p53"/>
          <p:cNvSpPr>
            <a:spLocks noGrp="1"/>
          </p:cNvSpPr>
          <p:nvPr>
            <p:ph type="pic" idx="2"/>
          </p:nvPr>
        </p:nvSpPr>
        <p:spPr>
          <a:xfrm>
            <a:off x="9122228" y="1222830"/>
            <a:ext cx="3802743" cy="3802743"/>
          </a:xfrm>
          <a:prstGeom prst="rect">
            <a:avLst/>
          </a:prstGeom>
          <a:solidFill>
            <a:srgbClr val="F2F2F2"/>
          </a:solidFill>
          <a:ln>
            <a:noFill/>
          </a:ln>
        </p:spPr>
      </p:sp>
      <p:sp>
        <p:nvSpPr>
          <p:cNvPr id="301" name="Google Shape;301;p53"/>
          <p:cNvSpPr>
            <a:spLocks noGrp="1"/>
          </p:cNvSpPr>
          <p:nvPr>
            <p:ph type="pic" idx="3"/>
          </p:nvPr>
        </p:nvSpPr>
        <p:spPr>
          <a:xfrm>
            <a:off x="13113657" y="1222830"/>
            <a:ext cx="3802743" cy="3802743"/>
          </a:xfrm>
          <a:prstGeom prst="rect">
            <a:avLst/>
          </a:prstGeom>
          <a:solidFill>
            <a:srgbClr val="F2F2F2"/>
          </a:solidFill>
          <a:ln>
            <a:noFill/>
          </a:ln>
        </p:spPr>
      </p:sp>
      <p:sp>
        <p:nvSpPr>
          <p:cNvPr id="302" name="Google Shape;302;p53"/>
          <p:cNvSpPr>
            <a:spLocks noGrp="1"/>
          </p:cNvSpPr>
          <p:nvPr>
            <p:ph type="pic" idx="4"/>
          </p:nvPr>
        </p:nvSpPr>
        <p:spPr>
          <a:xfrm>
            <a:off x="9122228" y="5214259"/>
            <a:ext cx="3802743" cy="3802743"/>
          </a:xfrm>
          <a:prstGeom prst="rect">
            <a:avLst/>
          </a:prstGeom>
          <a:solidFill>
            <a:srgbClr val="F2F2F2"/>
          </a:solidFill>
          <a:ln>
            <a:noFill/>
          </a:ln>
        </p:spPr>
      </p:sp>
      <p:sp>
        <p:nvSpPr>
          <p:cNvPr id="303" name="Google Shape;303;p53"/>
          <p:cNvSpPr>
            <a:spLocks noGrp="1"/>
          </p:cNvSpPr>
          <p:nvPr>
            <p:ph type="pic" idx="5"/>
          </p:nvPr>
        </p:nvSpPr>
        <p:spPr>
          <a:xfrm>
            <a:off x="13113657" y="5214259"/>
            <a:ext cx="3802743" cy="3802743"/>
          </a:xfrm>
          <a:prstGeom prst="rect">
            <a:avLst/>
          </a:prstGeom>
          <a:solidFill>
            <a:srgbClr val="F2F2F2"/>
          </a:solidFill>
          <a:ln>
            <a:no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51_Title Slide">
  <p:cSld name="51_Title Slide">
    <p:spTree>
      <p:nvGrpSpPr>
        <p:cNvPr id="1" name="Shape 26"/>
        <p:cNvGrpSpPr/>
        <p:nvPr/>
      </p:nvGrpSpPr>
      <p:grpSpPr>
        <a:xfrm>
          <a:off x="0" y="0"/>
          <a:ext cx="0" cy="0"/>
          <a:chOff x="0" y="0"/>
          <a:chExt cx="0" cy="0"/>
        </a:xfrm>
      </p:grpSpPr>
      <p:sp>
        <p:nvSpPr>
          <p:cNvPr id="27" name="Google Shape;27;p9"/>
          <p:cNvSpPr>
            <a:spLocks noGrp="1"/>
          </p:cNvSpPr>
          <p:nvPr>
            <p:ph type="pic" idx="2"/>
          </p:nvPr>
        </p:nvSpPr>
        <p:spPr>
          <a:xfrm>
            <a:off x="4634754" y="1620745"/>
            <a:ext cx="2585196" cy="2585196"/>
          </a:xfrm>
          <a:prstGeom prst="rect">
            <a:avLst/>
          </a:prstGeom>
          <a:solidFill>
            <a:srgbClr val="F2F2F2"/>
          </a:solidFill>
          <a:ln>
            <a:noFill/>
          </a:ln>
        </p:spPr>
      </p:sp>
      <p:sp>
        <p:nvSpPr>
          <p:cNvPr id="28" name="Google Shape;28;p9"/>
          <p:cNvSpPr>
            <a:spLocks noGrp="1"/>
          </p:cNvSpPr>
          <p:nvPr>
            <p:ph type="pic" idx="3"/>
          </p:nvPr>
        </p:nvSpPr>
        <p:spPr>
          <a:xfrm>
            <a:off x="4634754" y="4480859"/>
            <a:ext cx="2585196" cy="2585196"/>
          </a:xfrm>
          <a:prstGeom prst="rect">
            <a:avLst/>
          </a:prstGeom>
          <a:solidFill>
            <a:srgbClr val="F2F2F2"/>
          </a:solidFill>
          <a:ln>
            <a:noFill/>
          </a:ln>
        </p:spPr>
      </p:sp>
      <p:sp>
        <p:nvSpPr>
          <p:cNvPr id="29" name="Google Shape;29;p9"/>
          <p:cNvSpPr>
            <a:spLocks noGrp="1"/>
          </p:cNvSpPr>
          <p:nvPr>
            <p:ph type="pic" idx="4"/>
          </p:nvPr>
        </p:nvSpPr>
        <p:spPr>
          <a:xfrm>
            <a:off x="11068050" y="3050802"/>
            <a:ext cx="2585196" cy="2585196"/>
          </a:xfrm>
          <a:prstGeom prst="rect">
            <a:avLst/>
          </a:prstGeom>
          <a:solidFill>
            <a:srgbClr val="F2F2F2"/>
          </a:solidFill>
          <a:ln>
            <a:noFill/>
          </a:ln>
        </p:spPr>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42_Title Slide">
  <p:cSld name="42_Title Slide">
    <p:spTree>
      <p:nvGrpSpPr>
        <p:cNvPr id="1" name="Shape 304"/>
        <p:cNvGrpSpPr/>
        <p:nvPr/>
      </p:nvGrpSpPr>
      <p:grpSpPr>
        <a:xfrm>
          <a:off x="0" y="0"/>
          <a:ext cx="0" cy="0"/>
          <a:chOff x="0" y="0"/>
          <a:chExt cx="0" cy="0"/>
        </a:xfrm>
      </p:grpSpPr>
      <p:sp>
        <p:nvSpPr>
          <p:cNvPr id="305" name="Google Shape;305;p54"/>
          <p:cNvSpPr>
            <a:spLocks noGrp="1"/>
          </p:cNvSpPr>
          <p:nvPr>
            <p:ph type="pic" idx="2"/>
          </p:nvPr>
        </p:nvSpPr>
        <p:spPr>
          <a:xfrm>
            <a:off x="7785100" y="3552373"/>
            <a:ext cx="2717800" cy="2717800"/>
          </a:xfrm>
          <a:prstGeom prst="rect">
            <a:avLst/>
          </a:prstGeom>
          <a:solidFill>
            <a:srgbClr val="F2F2F2"/>
          </a:solidFill>
          <a:ln>
            <a:noFill/>
          </a:ln>
        </p:spPr>
      </p:sp>
      <p:sp>
        <p:nvSpPr>
          <p:cNvPr id="306" name="Google Shape;306;p54"/>
          <p:cNvSpPr>
            <a:spLocks noGrp="1"/>
          </p:cNvSpPr>
          <p:nvPr>
            <p:ph type="pic" idx="3"/>
          </p:nvPr>
        </p:nvSpPr>
        <p:spPr>
          <a:xfrm>
            <a:off x="7785100" y="6745516"/>
            <a:ext cx="2717800" cy="2717800"/>
          </a:xfrm>
          <a:prstGeom prst="rect">
            <a:avLst/>
          </a:prstGeom>
          <a:solidFill>
            <a:srgbClr val="F2F2F2"/>
          </a:solidFill>
          <a:ln>
            <a:noFill/>
          </a:ln>
        </p:spPr>
      </p:sp>
      <p:sp>
        <p:nvSpPr>
          <p:cNvPr id="307" name="Google Shape;307;p54"/>
          <p:cNvSpPr txBox="1">
            <a:spLocks noGrp="1"/>
          </p:cNvSpPr>
          <p:nvPr>
            <p:ph type="body" idx="1"/>
          </p:nvPr>
        </p:nvSpPr>
        <p:spPr>
          <a:xfrm>
            <a:off x="5815208"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43_Title Slide">
  <p:cSld name="43_Title Slide">
    <p:spTree>
      <p:nvGrpSpPr>
        <p:cNvPr id="1" name="Shape 308"/>
        <p:cNvGrpSpPr/>
        <p:nvPr/>
      </p:nvGrpSpPr>
      <p:grpSpPr>
        <a:xfrm>
          <a:off x="0" y="0"/>
          <a:ext cx="0" cy="0"/>
          <a:chOff x="0" y="0"/>
          <a:chExt cx="0" cy="0"/>
        </a:xfrm>
      </p:grpSpPr>
      <p:sp>
        <p:nvSpPr>
          <p:cNvPr id="309" name="Google Shape;309;p55"/>
          <p:cNvSpPr>
            <a:spLocks noGrp="1"/>
          </p:cNvSpPr>
          <p:nvPr>
            <p:ph type="pic" idx="2"/>
          </p:nvPr>
        </p:nvSpPr>
        <p:spPr>
          <a:xfrm>
            <a:off x="6130471" y="3552373"/>
            <a:ext cx="2717800" cy="2717800"/>
          </a:xfrm>
          <a:prstGeom prst="rect">
            <a:avLst/>
          </a:prstGeom>
          <a:solidFill>
            <a:srgbClr val="F2F2F2"/>
          </a:solidFill>
          <a:ln>
            <a:noFill/>
          </a:ln>
        </p:spPr>
      </p:sp>
      <p:sp>
        <p:nvSpPr>
          <p:cNvPr id="310" name="Google Shape;310;p55"/>
          <p:cNvSpPr>
            <a:spLocks noGrp="1"/>
          </p:cNvSpPr>
          <p:nvPr>
            <p:ph type="pic" idx="3"/>
          </p:nvPr>
        </p:nvSpPr>
        <p:spPr>
          <a:xfrm>
            <a:off x="6130471" y="6745516"/>
            <a:ext cx="2717800" cy="2717800"/>
          </a:xfrm>
          <a:prstGeom prst="rect">
            <a:avLst/>
          </a:prstGeom>
          <a:solidFill>
            <a:srgbClr val="F2F2F2"/>
          </a:solidFill>
          <a:ln>
            <a:noFill/>
          </a:ln>
        </p:spPr>
      </p:sp>
      <p:sp>
        <p:nvSpPr>
          <p:cNvPr id="311" name="Google Shape;311;p55"/>
          <p:cNvSpPr txBox="1">
            <a:spLocks noGrp="1"/>
          </p:cNvSpPr>
          <p:nvPr>
            <p:ph type="body" idx="1"/>
          </p:nvPr>
        </p:nvSpPr>
        <p:spPr>
          <a:xfrm>
            <a:off x="5815208"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12" name="Google Shape;312;p55"/>
          <p:cNvSpPr>
            <a:spLocks noGrp="1"/>
          </p:cNvSpPr>
          <p:nvPr>
            <p:ph type="pic" idx="4"/>
          </p:nvPr>
        </p:nvSpPr>
        <p:spPr>
          <a:xfrm>
            <a:off x="9459263" y="3552373"/>
            <a:ext cx="2717800" cy="2717800"/>
          </a:xfrm>
          <a:prstGeom prst="rect">
            <a:avLst/>
          </a:prstGeom>
          <a:solidFill>
            <a:srgbClr val="F2F2F2"/>
          </a:solidFill>
          <a:ln>
            <a:noFill/>
          </a:ln>
        </p:spPr>
      </p:sp>
      <p:sp>
        <p:nvSpPr>
          <p:cNvPr id="313" name="Google Shape;313;p55"/>
          <p:cNvSpPr>
            <a:spLocks noGrp="1"/>
          </p:cNvSpPr>
          <p:nvPr>
            <p:ph type="pic" idx="5"/>
          </p:nvPr>
        </p:nvSpPr>
        <p:spPr>
          <a:xfrm>
            <a:off x="9459263" y="6745516"/>
            <a:ext cx="2717800" cy="2717800"/>
          </a:xfrm>
          <a:prstGeom prst="rect">
            <a:avLst/>
          </a:prstGeom>
          <a:solidFill>
            <a:srgbClr val="F2F2F2"/>
          </a:solidFill>
          <a:ln>
            <a:noFill/>
          </a:ln>
        </p:spPr>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41_Title Slide">
  <p:cSld name="41_Title Slide">
    <p:spTree>
      <p:nvGrpSpPr>
        <p:cNvPr id="1" name="Shape 314"/>
        <p:cNvGrpSpPr/>
        <p:nvPr/>
      </p:nvGrpSpPr>
      <p:grpSpPr>
        <a:xfrm>
          <a:off x="0" y="0"/>
          <a:ext cx="0" cy="0"/>
          <a:chOff x="0" y="0"/>
          <a:chExt cx="0" cy="0"/>
        </a:xfrm>
      </p:grpSpPr>
      <p:sp>
        <p:nvSpPr>
          <p:cNvPr id="315" name="Google Shape;315;p56"/>
          <p:cNvSpPr txBox="1">
            <a:spLocks noGrp="1"/>
          </p:cNvSpPr>
          <p:nvPr>
            <p:ph type="body" idx="1"/>
          </p:nvPr>
        </p:nvSpPr>
        <p:spPr>
          <a:xfrm>
            <a:off x="1371600"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16" name="Google Shape;316;p56"/>
          <p:cNvSpPr/>
          <p:nvPr/>
        </p:nvSpPr>
        <p:spPr>
          <a:xfrm>
            <a:off x="0"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317" name="Google Shape;317;p56"/>
          <p:cNvSpPr>
            <a:spLocks noGrp="1"/>
          </p:cNvSpPr>
          <p:nvPr>
            <p:ph type="pic" idx="2"/>
          </p:nvPr>
        </p:nvSpPr>
        <p:spPr>
          <a:xfrm>
            <a:off x="4497872" y="3928716"/>
            <a:ext cx="1893036" cy="1893036"/>
          </a:xfrm>
          <a:prstGeom prst="rect">
            <a:avLst/>
          </a:prstGeom>
          <a:solidFill>
            <a:srgbClr val="F2F2F2"/>
          </a:solidFill>
          <a:ln>
            <a:noFill/>
          </a:ln>
        </p:spPr>
      </p:sp>
      <p:sp>
        <p:nvSpPr>
          <p:cNvPr id="318" name="Google Shape;318;p56"/>
          <p:cNvSpPr>
            <a:spLocks noGrp="1"/>
          </p:cNvSpPr>
          <p:nvPr>
            <p:ph type="pic" idx="3"/>
          </p:nvPr>
        </p:nvSpPr>
        <p:spPr>
          <a:xfrm>
            <a:off x="8197481" y="3928715"/>
            <a:ext cx="1893036" cy="1893036"/>
          </a:xfrm>
          <a:prstGeom prst="rect">
            <a:avLst/>
          </a:prstGeom>
          <a:solidFill>
            <a:srgbClr val="F2F2F2"/>
          </a:solidFill>
          <a:ln>
            <a:noFill/>
          </a:ln>
        </p:spPr>
      </p:sp>
      <p:sp>
        <p:nvSpPr>
          <p:cNvPr id="319" name="Google Shape;319;p56"/>
          <p:cNvSpPr>
            <a:spLocks noGrp="1"/>
          </p:cNvSpPr>
          <p:nvPr>
            <p:ph type="pic" idx="4"/>
          </p:nvPr>
        </p:nvSpPr>
        <p:spPr>
          <a:xfrm>
            <a:off x="11956680" y="3928715"/>
            <a:ext cx="1893036" cy="1893036"/>
          </a:xfrm>
          <a:prstGeom prst="rect">
            <a:avLst/>
          </a:prstGeom>
          <a:solidFill>
            <a:srgbClr val="F2F2F2"/>
          </a:solidFill>
          <a:ln>
            <a:noFill/>
          </a:ln>
        </p:spPr>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39_Title Slide">
  <p:cSld name="39_Title Slide">
    <p:spTree>
      <p:nvGrpSpPr>
        <p:cNvPr id="1" name="Shape 320"/>
        <p:cNvGrpSpPr/>
        <p:nvPr/>
      </p:nvGrpSpPr>
      <p:grpSpPr>
        <a:xfrm>
          <a:off x="0" y="0"/>
          <a:ext cx="0" cy="0"/>
          <a:chOff x="0" y="0"/>
          <a:chExt cx="0" cy="0"/>
        </a:xfrm>
      </p:grpSpPr>
      <p:sp>
        <p:nvSpPr>
          <p:cNvPr id="321" name="Google Shape;321;p57"/>
          <p:cNvSpPr txBox="1">
            <a:spLocks noGrp="1"/>
          </p:cNvSpPr>
          <p:nvPr>
            <p:ph type="body" idx="1"/>
          </p:nvPr>
        </p:nvSpPr>
        <p:spPr>
          <a:xfrm>
            <a:off x="1371600" y="1943100"/>
            <a:ext cx="5242143" cy="23241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22" name="Google Shape;322;p57"/>
          <p:cNvSpPr/>
          <p:nvPr/>
        </p:nvSpPr>
        <p:spPr>
          <a:xfrm>
            <a:off x="0"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323" name="Google Shape;323;p57"/>
          <p:cNvSpPr>
            <a:spLocks noGrp="1"/>
          </p:cNvSpPr>
          <p:nvPr>
            <p:ph type="pic" idx="2"/>
          </p:nvPr>
        </p:nvSpPr>
        <p:spPr>
          <a:xfrm>
            <a:off x="6778171" y="0"/>
            <a:ext cx="3726991" cy="3643086"/>
          </a:xfrm>
          <a:prstGeom prst="rect">
            <a:avLst/>
          </a:prstGeom>
          <a:solidFill>
            <a:srgbClr val="F2F2F2">
              <a:alpha val="76862"/>
            </a:srgbClr>
          </a:solidFill>
          <a:ln>
            <a:noFill/>
          </a:ln>
        </p:spPr>
      </p:sp>
      <p:sp>
        <p:nvSpPr>
          <p:cNvPr id="324" name="Google Shape;324;p57"/>
          <p:cNvSpPr>
            <a:spLocks noGrp="1"/>
          </p:cNvSpPr>
          <p:nvPr>
            <p:ph type="pic" idx="3"/>
          </p:nvPr>
        </p:nvSpPr>
        <p:spPr>
          <a:xfrm>
            <a:off x="10669590" y="-1"/>
            <a:ext cx="3726991" cy="3643086"/>
          </a:xfrm>
          <a:prstGeom prst="rect">
            <a:avLst/>
          </a:prstGeom>
          <a:solidFill>
            <a:srgbClr val="F2F2F2">
              <a:alpha val="76862"/>
            </a:srgbClr>
          </a:solidFill>
          <a:ln>
            <a:noFill/>
          </a:ln>
        </p:spPr>
      </p:sp>
      <p:sp>
        <p:nvSpPr>
          <p:cNvPr id="325" name="Google Shape;325;p57"/>
          <p:cNvSpPr>
            <a:spLocks noGrp="1"/>
          </p:cNvSpPr>
          <p:nvPr>
            <p:ph type="pic" idx="4"/>
          </p:nvPr>
        </p:nvSpPr>
        <p:spPr>
          <a:xfrm>
            <a:off x="14561009" y="-1"/>
            <a:ext cx="3726991" cy="3643086"/>
          </a:xfrm>
          <a:prstGeom prst="rect">
            <a:avLst/>
          </a:prstGeom>
          <a:solidFill>
            <a:srgbClr val="F2F2F2">
              <a:alpha val="76862"/>
            </a:srgbClr>
          </a:solidFill>
          <a:ln>
            <a:noFill/>
          </a:ln>
        </p:spPr>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37_Title Slide">
  <p:cSld name="37_Title Slide">
    <p:spTree>
      <p:nvGrpSpPr>
        <p:cNvPr id="1" name="Shape 326"/>
        <p:cNvGrpSpPr/>
        <p:nvPr/>
      </p:nvGrpSpPr>
      <p:grpSpPr>
        <a:xfrm>
          <a:off x="0" y="0"/>
          <a:ext cx="0" cy="0"/>
          <a:chOff x="0" y="0"/>
          <a:chExt cx="0" cy="0"/>
        </a:xfrm>
      </p:grpSpPr>
      <p:sp>
        <p:nvSpPr>
          <p:cNvPr id="327" name="Google Shape;327;p58"/>
          <p:cNvSpPr txBox="1">
            <a:spLocks noGrp="1"/>
          </p:cNvSpPr>
          <p:nvPr>
            <p:ph type="body" idx="1"/>
          </p:nvPr>
        </p:nvSpPr>
        <p:spPr>
          <a:xfrm>
            <a:off x="1371600"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28" name="Google Shape;328;p58"/>
          <p:cNvSpPr/>
          <p:nvPr/>
        </p:nvSpPr>
        <p:spPr>
          <a:xfrm>
            <a:off x="0"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329" name="Google Shape;329;p58"/>
          <p:cNvSpPr>
            <a:spLocks noGrp="1"/>
          </p:cNvSpPr>
          <p:nvPr>
            <p:ph type="pic" idx="2"/>
          </p:nvPr>
        </p:nvSpPr>
        <p:spPr>
          <a:xfrm>
            <a:off x="1371599" y="3327400"/>
            <a:ext cx="5600700" cy="5016500"/>
          </a:xfrm>
          <a:prstGeom prst="rect">
            <a:avLst/>
          </a:prstGeom>
          <a:solidFill>
            <a:srgbClr val="F2F2F2"/>
          </a:solidFill>
          <a:ln>
            <a:noFill/>
          </a:ln>
        </p:spPr>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35_Title Slide">
  <p:cSld name="35_Title Slide">
    <p:spTree>
      <p:nvGrpSpPr>
        <p:cNvPr id="1" name="Shape 330"/>
        <p:cNvGrpSpPr/>
        <p:nvPr/>
      </p:nvGrpSpPr>
      <p:grpSpPr>
        <a:xfrm>
          <a:off x="0" y="0"/>
          <a:ext cx="0" cy="0"/>
          <a:chOff x="0" y="0"/>
          <a:chExt cx="0" cy="0"/>
        </a:xfrm>
      </p:grpSpPr>
      <p:sp>
        <p:nvSpPr>
          <p:cNvPr id="331" name="Google Shape;331;p59"/>
          <p:cNvSpPr txBox="1">
            <a:spLocks noGrp="1"/>
          </p:cNvSpPr>
          <p:nvPr>
            <p:ph type="body" idx="1"/>
          </p:nvPr>
        </p:nvSpPr>
        <p:spPr>
          <a:xfrm>
            <a:off x="1371600"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32" name="Google Shape;332;p59"/>
          <p:cNvSpPr/>
          <p:nvPr/>
        </p:nvSpPr>
        <p:spPr>
          <a:xfrm>
            <a:off x="0"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333" name="Google Shape;333;p59"/>
          <p:cNvSpPr>
            <a:spLocks noGrp="1"/>
          </p:cNvSpPr>
          <p:nvPr>
            <p:ph type="pic" idx="2"/>
          </p:nvPr>
        </p:nvSpPr>
        <p:spPr>
          <a:xfrm>
            <a:off x="0" y="3802744"/>
            <a:ext cx="4572000" cy="6484256"/>
          </a:xfrm>
          <a:prstGeom prst="rect">
            <a:avLst/>
          </a:prstGeom>
          <a:solidFill>
            <a:srgbClr val="F2F2F2"/>
          </a:solidFill>
          <a:ln>
            <a:noFill/>
          </a:ln>
        </p:spPr>
      </p:sp>
      <p:sp>
        <p:nvSpPr>
          <p:cNvPr id="334" name="Google Shape;334;p59"/>
          <p:cNvSpPr>
            <a:spLocks noGrp="1"/>
          </p:cNvSpPr>
          <p:nvPr>
            <p:ph type="pic" idx="3"/>
          </p:nvPr>
        </p:nvSpPr>
        <p:spPr>
          <a:xfrm>
            <a:off x="9143998" y="3802744"/>
            <a:ext cx="4572000" cy="6484256"/>
          </a:xfrm>
          <a:prstGeom prst="rect">
            <a:avLst/>
          </a:prstGeom>
          <a:solidFill>
            <a:srgbClr val="F2F2F2"/>
          </a:solidFill>
          <a:ln>
            <a:noFill/>
          </a:ln>
        </p:spPr>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59_Title Slide">
  <p:cSld name="59_Title Slide">
    <p:spTree>
      <p:nvGrpSpPr>
        <p:cNvPr id="1" name="Shape 335"/>
        <p:cNvGrpSpPr/>
        <p:nvPr/>
      </p:nvGrpSpPr>
      <p:grpSpPr>
        <a:xfrm>
          <a:off x="0" y="0"/>
          <a:ext cx="0" cy="0"/>
          <a:chOff x="0" y="0"/>
          <a:chExt cx="0" cy="0"/>
        </a:xfrm>
      </p:grpSpPr>
      <p:sp>
        <p:nvSpPr>
          <p:cNvPr id="336" name="Google Shape;336;p60"/>
          <p:cNvSpPr txBox="1">
            <a:spLocks noGrp="1"/>
          </p:cNvSpPr>
          <p:nvPr>
            <p:ph type="body" idx="1"/>
          </p:nvPr>
        </p:nvSpPr>
        <p:spPr>
          <a:xfrm>
            <a:off x="1371600" y="4586515"/>
            <a:ext cx="5885543" cy="3690357"/>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37" name="Google Shape;337;p60"/>
          <p:cNvSpPr/>
          <p:nvPr/>
        </p:nvSpPr>
        <p:spPr>
          <a:xfrm>
            <a:off x="0" y="7304414"/>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23_Title Slide">
  <p:cSld name="23_Title Slide">
    <p:spTree>
      <p:nvGrpSpPr>
        <p:cNvPr id="1" name="Shape 338"/>
        <p:cNvGrpSpPr/>
        <p:nvPr/>
      </p:nvGrpSpPr>
      <p:grpSpPr>
        <a:xfrm>
          <a:off x="0" y="0"/>
          <a:ext cx="0" cy="0"/>
          <a:chOff x="0" y="0"/>
          <a:chExt cx="0" cy="0"/>
        </a:xfrm>
      </p:grpSpPr>
      <p:sp>
        <p:nvSpPr>
          <p:cNvPr id="339" name="Google Shape;339;p61"/>
          <p:cNvSpPr txBox="1">
            <a:spLocks noGrp="1"/>
          </p:cNvSpPr>
          <p:nvPr>
            <p:ph type="body" idx="1"/>
          </p:nvPr>
        </p:nvSpPr>
        <p:spPr>
          <a:xfrm>
            <a:off x="1371600" y="7304414"/>
            <a:ext cx="6657584" cy="10160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40" name="Google Shape;340;p61"/>
          <p:cNvSpPr/>
          <p:nvPr/>
        </p:nvSpPr>
        <p:spPr>
          <a:xfrm>
            <a:off x="0" y="7304414"/>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341" name="Google Shape;341;p61"/>
          <p:cNvSpPr>
            <a:spLocks noGrp="1"/>
          </p:cNvSpPr>
          <p:nvPr>
            <p:ph type="pic" idx="2"/>
          </p:nvPr>
        </p:nvSpPr>
        <p:spPr>
          <a:xfrm>
            <a:off x="14505140" y="2104371"/>
            <a:ext cx="3782859" cy="3419607"/>
          </a:xfrm>
          <a:prstGeom prst="rect">
            <a:avLst/>
          </a:prstGeom>
          <a:solidFill>
            <a:srgbClr val="F2F2F2"/>
          </a:solidFill>
          <a:ln>
            <a:noFill/>
          </a:ln>
        </p:spPr>
      </p:sp>
      <p:sp>
        <p:nvSpPr>
          <p:cNvPr id="342" name="Google Shape;342;p61"/>
          <p:cNvSpPr>
            <a:spLocks noGrp="1"/>
          </p:cNvSpPr>
          <p:nvPr>
            <p:ph type="pic" idx="3"/>
          </p:nvPr>
        </p:nvSpPr>
        <p:spPr>
          <a:xfrm>
            <a:off x="10534391" y="2104371"/>
            <a:ext cx="3782859" cy="3419607"/>
          </a:xfrm>
          <a:prstGeom prst="rect">
            <a:avLst/>
          </a:prstGeom>
          <a:solidFill>
            <a:srgbClr val="F2F2F2"/>
          </a:solidFill>
          <a:ln>
            <a:noFill/>
          </a:ln>
        </p:spPr>
      </p:sp>
      <p:sp>
        <p:nvSpPr>
          <p:cNvPr id="343" name="Google Shape;343;p61"/>
          <p:cNvSpPr>
            <a:spLocks noGrp="1"/>
          </p:cNvSpPr>
          <p:nvPr>
            <p:ph type="pic" idx="4"/>
          </p:nvPr>
        </p:nvSpPr>
        <p:spPr>
          <a:xfrm>
            <a:off x="6563642" y="2104371"/>
            <a:ext cx="3782859" cy="3419607"/>
          </a:xfrm>
          <a:prstGeom prst="rect">
            <a:avLst/>
          </a:prstGeom>
          <a:solidFill>
            <a:srgbClr val="F2F2F2"/>
          </a:solidFill>
          <a:ln>
            <a:noFill/>
          </a:ln>
        </p:spPr>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45_Title Slide">
  <p:cSld name="45_Title Slide">
    <p:spTree>
      <p:nvGrpSpPr>
        <p:cNvPr id="1" name="Shape 344"/>
        <p:cNvGrpSpPr/>
        <p:nvPr/>
      </p:nvGrpSpPr>
      <p:grpSpPr>
        <a:xfrm>
          <a:off x="0" y="0"/>
          <a:ext cx="0" cy="0"/>
          <a:chOff x="0" y="0"/>
          <a:chExt cx="0" cy="0"/>
        </a:xfrm>
      </p:grpSpPr>
      <p:sp>
        <p:nvSpPr>
          <p:cNvPr id="345" name="Google Shape;345;p62"/>
          <p:cNvSpPr txBox="1">
            <a:spLocks noGrp="1"/>
          </p:cNvSpPr>
          <p:nvPr>
            <p:ph type="body" idx="1"/>
          </p:nvPr>
        </p:nvSpPr>
        <p:spPr>
          <a:xfrm>
            <a:off x="1371600" y="7304414"/>
            <a:ext cx="6657584" cy="10160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46" name="Google Shape;346;p62"/>
          <p:cNvSpPr/>
          <p:nvPr/>
        </p:nvSpPr>
        <p:spPr>
          <a:xfrm>
            <a:off x="0" y="7304414"/>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347" name="Google Shape;347;p62"/>
          <p:cNvSpPr>
            <a:spLocks noGrp="1"/>
          </p:cNvSpPr>
          <p:nvPr>
            <p:ph type="pic" idx="2"/>
          </p:nvPr>
        </p:nvSpPr>
        <p:spPr>
          <a:xfrm>
            <a:off x="1" y="1"/>
            <a:ext cx="8029184" cy="5523978"/>
          </a:xfrm>
          <a:prstGeom prst="rect">
            <a:avLst/>
          </a:prstGeom>
          <a:solidFill>
            <a:srgbClr val="F2F2F2"/>
          </a:solidFill>
          <a:ln>
            <a:noFill/>
          </a:ln>
        </p:spPr>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65_Title Slide">
  <p:cSld name="65_Title Slide">
    <p:spTree>
      <p:nvGrpSpPr>
        <p:cNvPr id="1" name="Shape 348"/>
        <p:cNvGrpSpPr/>
        <p:nvPr/>
      </p:nvGrpSpPr>
      <p:grpSpPr>
        <a:xfrm>
          <a:off x="0" y="0"/>
          <a:ext cx="0" cy="0"/>
          <a:chOff x="0" y="0"/>
          <a:chExt cx="0" cy="0"/>
        </a:xfrm>
      </p:grpSpPr>
      <p:sp>
        <p:nvSpPr>
          <p:cNvPr id="349" name="Google Shape;349;p63"/>
          <p:cNvSpPr txBox="1">
            <a:spLocks noGrp="1"/>
          </p:cNvSpPr>
          <p:nvPr>
            <p:ph type="body" idx="1"/>
          </p:nvPr>
        </p:nvSpPr>
        <p:spPr>
          <a:xfrm>
            <a:off x="1371600" y="7304414"/>
            <a:ext cx="6657584" cy="10160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50" name="Google Shape;350;p63"/>
          <p:cNvSpPr/>
          <p:nvPr/>
        </p:nvSpPr>
        <p:spPr>
          <a:xfrm>
            <a:off x="0" y="7304414"/>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50_Title Slide">
  <p:cSld name="50_Title Slide">
    <p:spTree>
      <p:nvGrpSpPr>
        <p:cNvPr id="1" name="Shape 30"/>
        <p:cNvGrpSpPr/>
        <p:nvPr/>
      </p:nvGrpSpPr>
      <p:grpSpPr>
        <a:xfrm>
          <a:off x="0" y="0"/>
          <a:ext cx="0" cy="0"/>
          <a:chOff x="0" y="0"/>
          <a:chExt cx="0" cy="0"/>
        </a:xfrm>
      </p:grpSpPr>
      <p:sp>
        <p:nvSpPr>
          <p:cNvPr id="31" name="Google Shape;31;p10"/>
          <p:cNvSpPr>
            <a:spLocks noGrp="1"/>
          </p:cNvSpPr>
          <p:nvPr>
            <p:ph type="pic" idx="2"/>
          </p:nvPr>
        </p:nvSpPr>
        <p:spPr>
          <a:xfrm>
            <a:off x="4634754" y="2413281"/>
            <a:ext cx="2585196" cy="2585196"/>
          </a:xfrm>
          <a:prstGeom prst="rect">
            <a:avLst/>
          </a:prstGeom>
          <a:solidFill>
            <a:srgbClr val="F2F2F2"/>
          </a:solidFill>
          <a:ln>
            <a:noFill/>
          </a:ln>
        </p:spPr>
      </p:sp>
      <p:sp>
        <p:nvSpPr>
          <p:cNvPr id="32" name="Google Shape;32;p10"/>
          <p:cNvSpPr>
            <a:spLocks noGrp="1"/>
          </p:cNvSpPr>
          <p:nvPr>
            <p:ph type="pic" idx="3"/>
          </p:nvPr>
        </p:nvSpPr>
        <p:spPr>
          <a:xfrm>
            <a:off x="4634754" y="5288524"/>
            <a:ext cx="2585196" cy="2585196"/>
          </a:xfrm>
          <a:prstGeom prst="rect">
            <a:avLst/>
          </a:prstGeom>
          <a:solidFill>
            <a:srgbClr val="F2F2F2"/>
          </a:solidFill>
          <a:ln>
            <a:noFill/>
          </a:ln>
        </p:spPr>
      </p:sp>
      <p:sp>
        <p:nvSpPr>
          <p:cNvPr id="33" name="Google Shape;33;p10"/>
          <p:cNvSpPr>
            <a:spLocks noGrp="1"/>
          </p:cNvSpPr>
          <p:nvPr>
            <p:ph type="pic" idx="4"/>
          </p:nvPr>
        </p:nvSpPr>
        <p:spPr>
          <a:xfrm>
            <a:off x="11068050" y="983224"/>
            <a:ext cx="2585196" cy="2585196"/>
          </a:xfrm>
          <a:prstGeom prst="rect">
            <a:avLst/>
          </a:prstGeom>
          <a:solidFill>
            <a:srgbClr val="F2F2F2"/>
          </a:solidFill>
          <a:ln>
            <a:noFill/>
          </a:ln>
        </p:spPr>
      </p:sp>
      <p:sp>
        <p:nvSpPr>
          <p:cNvPr id="34" name="Google Shape;34;p10"/>
          <p:cNvSpPr>
            <a:spLocks noGrp="1"/>
          </p:cNvSpPr>
          <p:nvPr>
            <p:ph type="pic" idx="5"/>
          </p:nvPr>
        </p:nvSpPr>
        <p:spPr>
          <a:xfrm>
            <a:off x="11068050" y="3843338"/>
            <a:ext cx="2585196" cy="2585196"/>
          </a:xfrm>
          <a:prstGeom prst="rect">
            <a:avLst/>
          </a:prstGeom>
          <a:solidFill>
            <a:srgbClr val="F2F2F2"/>
          </a:solidFill>
          <a:ln>
            <a:noFill/>
          </a:ln>
        </p:spPr>
      </p:sp>
      <p:sp>
        <p:nvSpPr>
          <p:cNvPr id="35" name="Google Shape;35;p10"/>
          <p:cNvSpPr>
            <a:spLocks noGrp="1"/>
          </p:cNvSpPr>
          <p:nvPr>
            <p:ph type="pic" idx="6"/>
          </p:nvPr>
        </p:nvSpPr>
        <p:spPr>
          <a:xfrm>
            <a:off x="11068050" y="6718581"/>
            <a:ext cx="2585196" cy="2585196"/>
          </a:xfrm>
          <a:prstGeom prst="rect">
            <a:avLst/>
          </a:prstGeom>
          <a:solidFill>
            <a:srgbClr val="F2F2F2"/>
          </a:solidFill>
          <a:ln>
            <a:noFill/>
          </a:ln>
        </p:spPr>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40_Title Slide">
  <p:cSld name="40_Title Slide">
    <p:spTree>
      <p:nvGrpSpPr>
        <p:cNvPr id="1" name="Shape 351"/>
        <p:cNvGrpSpPr/>
        <p:nvPr/>
      </p:nvGrpSpPr>
      <p:grpSpPr>
        <a:xfrm>
          <a:off x="0" y="0"/>
          <a:ext cx="0" cy="0"/>
          <a:chOff x="0" y="0"/>
          <a:chExt cx="0" cy="0"/>
        </a:xfrm>
      </p:grpSpPr>
      <p:sp>
        <p:nvSpPr>
          <p:cNvPr id="352" name="Google Shape;352;p64"/>
          <p:cNvSpPr txBox="1">
            <a:spLocks noGrp="1"/>
          </p:cNvSpPr>
          <p:nvPr>
            <p:ph type="body" idx="1"/>
          </p:nvPr>
        </p:nvSpPr>
        <p:spPr>
          <a:xfrm>
            <a:off x="5815208"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53" name="Google Shape;353;p64"/>
          <p:cNvSpPr>
            <a:spLocks noGrp="1"/>
          </p:cNvSpPr>
          <p:nvPr>
            <p:ph type="pic" idx="2"/>
          </p:nvPr>
        </p:nvSpPr>
        <p:spPr>
          <a:xfrm>
            <a:off x="4000500" y="3755570"/>
            <a:ext cx="2717800" cy="2717800"/>
          </a:xfrm>
          <a:prstGeom prst="rect">
            <a:avLst/>
          </a:prstGeom>
          <a:solidFill>
            <a:srgbClr val="F2F2F2"/>
          </a:solidFill>
          <a:ln>
            <a:noFill/>
          </a:ln>
        </p:spPr>
      </p:sp>
      <p:sp>
        <p:nvSpPr>
          <p:cNvPr id="354" name="Google Shape;354;p64"/>
          <p:cNvSpPr>
            <a:spLocks noGrp="1"/>
          </p:cNvSpPr>
          <p:nvPr>
            <p:ph type="pic" idx="3"/>
          </p:nvPr>
        </p:nvSpPr>
        <p:spPr>
          <a:xfrm>
            <a:off x="7785100" y="3755569"/>
            <a:ext cx="2717800" cy="2717800"/>
          </a:xfrm>
          <a:prstGeom prst="rect">
            <a:avLst/>
          </a:prstGeom>
          <a:solidFill>
            <a:srgbClr val="F2F2F2"/>
          </a:solidFill>
          <a:ln>
            <a:noFill/>
          </a:ln>
        </p:spPr>
      </p:sp>
      <p:sp>
        <p:nvSpPr>
          <p:cNvPr id="355" name="Google Shape;355;p64"/>
          <p:cNvSpPr>
            <a:spLocks noGrp="1"/>
          </p:cNvSpPr>
          <p:nvPr>
            <p:ph type="pic" idx="4"/>
          </p:nvPr>
        </p:nvSpPr>
        <p:spPr>
          <a:xfrm>
            <a:off x="11569700" y="3755570"/>
            <a:ext cx="2717800" cy="2717800"/>
          </a:xfrm>
          <a:prstGeom prst="rect">
            <a:avLst/>
          </a:prstGeom>
          <a:solidFill>
            <a:srgbClr val="F2F2F2"/>
          </a:solidFill>
          <a:ln>
            <a:noFill/>
          </a:ln>
        </p:spPr>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53_Title Slide">
  <p:cSld name="53_Title Slide">
    <p:spTree>
      <p:nvGrpSpPr>
        <p:cNvPr id="1" name="Shape 356"/>
        <p:cNvGrpSpPr/>
        <p:nvPr/>
      </p:nvGrpSpPr>
      <p:grpSpPr>
        <a:xfrm>
          <a:off x="0" y="0"/>
          <a:ext cx="0" cy="0"/>
          <a:chOff x="0" y="0"/>
          <a:chExt cx="0" cy="0"/>
        </a:xfrm>
      </p:grpSpPr>
      <p:sp>
        <p:nvSpPr>
          <p:cNvPr id="357" name="Google Shape;357;p65"/>
          <p:cNvSpPr txBox="1">
            <a:spLocks noGrp="1"/>
          </p:cNvSpPr>
          <p:nvPr>
            <p:ph type="body" idx="1"/>
          </p:nvPr>
        </p:nvSpPr>
        <p:spPr>
          <a:xfrm>
            <a:off x="8432801" y="1943100"/>
            <a:ext cx="8483600"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58" name="Google Shape;358;p65"/>
          <p:cNvSpPr/>
          <p:nvPr/>
        </p:nvSpPr>
        <p:spPr>
          <a:xfrm>
            <a:off x="17999862"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359" name="Google Shape;359;p65"/>
          <p:cNvSpPr>
            <a:spLocks noGrp="1"/>
          </p:cNvSpPr>
          <p:nvPr>
            <p:ph type="pic" idx="2"/>
          </p:nvPr>
        </p:nvSpPr>
        <p:spPr>
          <a:xfrm>
            <a:off x="1371600" y="4152900"/>
            <a:ext cx="4864100" cy="4191000"/>
          </a:xfrm>
          <a:prstGeom prst="rect">
            <a:avLst/>
          </a:prstGeom>
          <a:solidFill>
            <a:srgbClr val="F2F2F2"/>
          </a:solidFill>
          <a:ln>
            <a:noFill/>
          </a:ln>
        </p:spPr>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38_Title Slide">
  <p:cSld name="38_Title Slide">
    <p:spTree>
      <p:nvGrpSpPr>
        <p:cNvPr id="1" name="Shape 360"/>
        <p:cNvGrpSpPr/>
        <p:nvPr/>
      </p:nvGrpSpPr>
      <p:grpSpPr>
        <a:xfrm>
          <a:off x="0" y="0"/>
          <a:ext cx="0" cy="0"/>
          <a:chOff x="0" y="0"/>
          <a:chExt cx="0" cy="0"/>
        </a:xfrm>
      </p:grpSpPr>
      <p:sp>
        <p:nvSpPr>
          <p:cNvPr id="361" name="Google Shape;361;p66"/>
          <p:cNvSpPr txBox="1">
            <a:spLocks noGrp="1"/>
          </p:cNvSpPr>
          <p:nvPr>
            <p:ph type="body" idx="1"/>
          </p:nvPr>
        </p:nvSpPr>
        <p:spPr>
          <a:xfrm>
            <a:off x="10684701" y="1943099"/>
            <a:ext cx="6231699" cy="418193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62" name="Google Shape;362;p66"/>
          <p:cNvSpPr/>
          <p:nvPr/>
        </p:nvSpPr>
        <p:spPr>
          <a:xfrm>
            <a:off x="17999862"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363" name="Google Shape;363;p66"/>
          <p:cNvSpPr>
            <a:spLocks noGrp="1"/>
          </p:cNvSpPr>
          <p:nvPr>
            <p:ph type="pic" idx="2"/>
          </p:nvPr>
        </p:nvSpPr>
        <p:spPr>
          <a:xfrm>
            <a:off x="0" y="0"/>
            <a:ext cx="10014857" cy="3512456"/>
          </a:xfrm>
          <a:prstGeom prst="rect">
            <a:avLst/>
          </a:prstGeom>
          <a:solidFill>
            <a:srgbClr val="F2F2F2"/>
          </a:solidFill>
          <a:ln>
            <a:noFill/>
          </a:ln>
        </p:spPr>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18_Title Slide">
  <p:cSld name="18_Title Slide">
    <p:spTree>
      <p:nvGrpSpPr>
        <p:cNvPr id="1" name="Shape 364"/>
        <p:cNvGrpSpPr/>
        <p:nvPr/>
      </p:nvGrpSpPr>
      <p:grpSpPr>
        <a:xfrm>
          <a:off x="0" y="0"/>
          <a:ext cx="0" cy="0"/>
          <a:chOff x="0" y="0"/>
          <a:chExt cx="0" cy="0"/>
        </a:xfrm>
      </p:grpSpPr>
      <p:sp>
        <p:nvSpPr>
          <p:cNvPr id="365" name="Google Shape;365;p67"/>
          <p:cNvSpPr>
            <a:spLocks noGrp="1"/>
          </p:cNvSpPr>
          <p:nvPr>
            <p:ph type="pic" idx="2"/>
          </p:nvPr>
        </p:nvSpPr>
        <p:spPr>
          <a:xfrm>
            <a:off x="2165352" y="-1"/>
            <a:ext cx="7600515" cy="10287000"/>
          </a:xfrm>
          <a:prstGeom prst="rect">
            <a:avLst/>
          </a:prstGeom>
          <a:solidFill>
            <a:srgbClr val="F2F2F2"/>
          </a:solidFill>
          <a:ln>
            <a:noFill/>
          </a:ln>
        </p:spPr>
      </p:sp>
      <p:sp>
        <p:nvSpPr>
          <p:cNvPr id="366" name="Google Shape;366;p67"/>
          <p:cNvSpPr txBox="1">
            <a:spLocks noGrp="1"/>
          </p:cNvSpPr>
          <p:nvPr>
            <p:ph type="body" idx="1"/>
          </p:nvPr>
        </p:nvSpPr>
        <p:spPr>
          <a:xfrm>
            <a:off x="11977687" y="1943099"/>
            <a:ext cx="4938713" cy="289015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67" name="Google Shape;367;p67"/>
          <p:cNvSpPr/>
          <p:nvPr/>
        </p:nvSpPr>
        <p:spPr>
          <a:xfrm>
            <a:off x="17999862"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46_Title Slide">
  <p:cSld name="46_Title Slide">
    <p:spTree>
      <p:nvGrpSpPr>
        <p:cNvPr id="1" name="Shape 368"/>
        <p:cNvGrpSpPr/>
        <p:nvPr/>
      </p:nvGrpSpPr>
      <p:grpSpPr>
        <a:xfrm>
          <a:off x="0" y="0"/>
          <a:ext cx="0" cy="0"/>
          <a:chOff x="0" y="0"/>
          <a:chExt cx="0" cy="0"/>
        </a:xfrm>
      </p:grpSpPr>
      <p:sp>
        <p:nvSpPr>
          <p:cNvPr id="369" name="Google Shape;369;p68"/>
          <p:cNvSpPr>
            <a:spLocks noGrp="1"/>
          </p:cNvSpPr>
          <p:nvPr>
            <p:ph type="pic" idx="2"/>
          </p:nvPr>
        </p:nvSpPr>
        <p:spPr>
          <a:xfrm>
            <a:off x="0" y="-1"/>
            <a:ext cx="8708571" cy="10287000"/>
          </a:xfrm>
          <a:prstGeom prst="rect">
            <a:avLst/>
          </a:prstGeom>
          <a:solidFill>
            <a:srgbClr val="F2F2F2"/>
          </a:solidFill>
          <a:ln>
            <a:noFill/>
          </a:ln>
        </p:spPr>
      </p:sp>
      <p:sp>
        <p:nvSpPr>
          <p:cNvPr id="370" name="Google Shape;370;p68"/>
          <p:cNvSpPr txBox="1">
            <a:spLocks noGrp="1"/>
          </p:cNvSpPr>
          <p:nvPr>
            <p:ph type="body" idx="1"/>
          </p:nvPr>
        </p:nvSpPr>
        <p:spPr>
          <a:xfrm>
            <a:off x="11977687" y="1943100"/>
            <a:ext cx="4938713" cy="281758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71" name="Google Shape;371;p68"/>
          <p:cNvSpPr/>
          <p:nvPr/>
        </p:nvSpPr>
        <p:spPr>
          <a:xfrm>
            <a:off x="17999862"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372"/>
        <p:cNvGrpSpPr/>
        <p:nvPr/>
      </p:nvGrpSpPr>
      <p:grpSpPr>
        <a:xfrm>
          <a:off x="0" y="0"/>
          <a:ext cx="0" cy="0"/>
          <a:chOff x="0" y="0"/>
          <a:chExt cx="0" cy="0"/>
        </a:xfrm>
      </p:grpSpPr>
      <p:sp>
        <p:nvSpPr>
          <p:cNvPr id="373" name="Google Shape;373;p69"/>
          <p:cNvSpPr>
            <a:spLocks noGrp="1"/>
          </p:cNvSpPr>
          <p:nvPr>
            <p:ph type="pic" idx="2"/>
          </p:nvPr>
        </p:nvSpPr>
        <p:spPr>
          <a:xfrm>
            <a:off x="0" y="0"/>
            <a:ext cx="18288000" cy="6964471"/>
          </a:xfrm>
          <a:prstGeom prst="rect">
            <a:avLst/>
          </a:prstGeom>
          <a:solidFill>
            <a:srgbClr val="F2F2F2">
              <a:alpha val="75686"/>
            </a:srgbClr>
          </a:solidFill>
          <a:ln>
            <a:noFill/>
          </a:ln>
        </p:spPr>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374"/>
        <p:cNvGrpSpPr/>
        <p:nvPr/>
      </p:nvGrpSpPr>
      <p:grpSpPr>
        <a:xfrm>
          <a:off x="0" y="0"/>
          <a:ext cx="0" cy="0"/>
          <a:chOff x="0" y="0"/>
          <a:chExt cx="0" cy="0"/>
        </a:xfrm>
      </p:grpSpPr>
      <p:sp>
        <p:nvSpPr>
          <p:cNvPr id="375" name="Google Shape;375;p70"/>
          <p:cNvSpPr>
            <a:spLocks noGrp="1"/>
          </p:cNvSpPr>
          <p:nvPr>
            <p:ph type="pic" idx="2"/>
          </p:nvPr>
        </p:nvSpPr>
        <p:spPr>
          <a:xfrm>
            <a:off x="0" y="0"/>
            <a:ext cx="18288000" cy="10287000"/>
          </a:xfrm>
          <a:prstGeom prst="rect">
            <a:avLst/>
          </a:prstGeom>
          <a:solidFill>
            <a:srgbClr val="F2F2F2">
              <a:alpha val="76862"/>
            </a:srgbClr>
          </a:solidFill>
          <a:ln>
            <a:noFill/>
          </a:ln>
        </p:spPr>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62_Title Slide">
  <p:cSld name="62_Title Slide">
    <p:spTree>
      <p:nvGrpSpPr>
        <p:cNvPr id="1" name="Shape 376"/>
        <p:cNvGrpSpPr/>
        <p:nvPr/>
      </p:nvGrpSpPr>
      <p:grpSpPr>
        <a:xfrm>
          <a:off x="0" y="0"/>
          <a:ext cx="0" cy="0"/>
          <a:chOff x="0" y="0"/>
          <a:chExt cx="0" cy="0"/>
        </a:xfrm>
      </p:grpSpPr>
      <p:sp>
        <p:nvSpPr>
          <p:cNvPr id="377" name="Google Shape;377;p71"/>
          <p:cNvSpPr>
            <a:spLocks noGrp="1"/>
          </p:cNvSpPr>
          <p:nvPr>
            <p:ph type="pic" idx="2"/>
          </p:nvPr>
        </p:nvSpPr>
        <p:spPr>
          <a:xfrm>
            <a:off x="0" y="0"/>
            <a:ext cx="18288000" cy="10287000"/>
          </a:xfrm>
          <a:prstGeom prst="rect">
            <a:avLst/>
          </a:prstGeom>
          <a:solidFill>
            <a:srgbClr val="F2F2F2">
              <a:alpha val="75686"/>
            </a:srgbClr>
          </a:solidFill>
          <a:ln>
            <a:noFill/>
          </a:ln>
        </p:spPr>
      </p:sp>
      <p:sp>
        <p:nvSpPr>
          <p:cNvPr id="378" name="Google Shape;378;p71"/>
          <p:cNvSpPr txBox="1">
            <a:spLocks noGrp="1"/>
          </p:cNvSpPr>
          <p:nvPr>
            <p:ph type="body" idx="1"/>
          </p:nvPr>
        </p:nvSpPr>
        <p:spPr>
          <a:xfrm>
            <a:off x="5815208"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500"/>
              </a:spcBef>
              <a:spcAft>
                <a:spcPts val="0"/>
              </a:spcAft>
              <a:buClr>
                <a:schemeClr val="lt1"/>
              </a:buClr>
              <a:buSzPts val="6000"/>
              <a:buNone/>
              <a:defRPr sz="6000">
                <a:solidFill>
                  <a:schemeClr val="lt1"/>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34_Title Slide">
  <p:cSld name="34_Title Slide">
    <p:spTree>
      <p:nvGrpSpPr>
        <p:cNvPr id="1" name="Shape 379"/>
        <p:cNvGrpSpPr/>
        <p:nvPr/>
      </p:nvGrpSpPr>
      <p:grpSpPr>
        <a:xfrm>
          <a:off x="0" y="0"/>
          <a:ext cx="0" cy="0"/>
          <a:chOff x="0" y="0"/>
          <a:chExt cx="0" cy="0"/>
        </a:xfrm>
      </p:grpSpPr>
      <p:sp>
        <p:nvSpPr>
          <p:cNvPr id="380" name="Google Shape;380;p72"/>
          <p:cNvSpPr>
            <a:spLocks noGrp="1"/>
          </p:cNvSpPr>
          <p:nvPr>
            <p:ph type="pic" idx="2"/>
          </p:nvPr>
        </p:nvSpPr>
        <p:spPr>
          <a:xfrm>
            <a:off x="3167340" y="0"/>
            <a:ext cx="15120660" cy="8505371"/>
          </a:xfrm>
          <a:prstGeom prst="rect">
            <a:avLst/>
          </a:prstGeom>
          <a:solidFill>
            <a:srgbClr val="F2F2F2"/>
          </a:solidFill>
          <a:ln>
            <a:noFill/>
          </a:ln>
        </p:spPr>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17_Title Slide">
  <p:cSld name="17_Title Slide">
    <p:spTree>
      <p:nvGrpSpPr>
        <p:cNvPr id="1" name="Shape 381"/>
        <p:cNvGrpSpPr/>
        <p:nvPr/>
      </p:nvGrpSpPr>
      <p:grpSpPr>
        <a:xfrm>
          <a:off x="0" y="0"/>
          <a:ext cx="0" cy="0"/>
          <a:chOff x="0" y="0"/>
          <a:chExt cx="0" cy="0"/>
        </a:xfrm>
      </p:grpSpPr>
      <p:sp>
        <p:nvSpPr>
          <p:cNvPr id="382" name="Google Shape;382;p73"/>
          <p:cNvSpPr>
            <a:spLocks noGrp="1"/>
          </p:cNvSpPr>
          <p:nvPr>
            <p:ph type="pic" idx="2"/>
          </p:nvPr>
        </p:nvSpPr>
        <p:spPr>
          <a:xfrm>
            <a:off x="0" y="0"/>
            <a:ext cx="12162971" cy="10287000"/>
          </a:xfrm>
          <a:prstGeom prst="rect">
            <a:avLst/>
          </a:prstGeom>
          <a:solidFill>
            <a:srgbClr val="F2F2F2">
              <a:alpha val="75686"/>
            </a:srgbClr>
          </a:solidFill>
          <a:ln>
            <a:no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49_Title Slide">
  <p:cSld name="49_Title Slide">
    <p:spTree>
      <p:nvGrpSpPr>
        <p:cNvPr id="1" name="Shape 36"/>
        <p:cNvGrpSpPr/>
        <p:nvPr/>
      </p:nvGrpSpPr>
      <p:grpSpPr>
        <a:xfrm>
          <a:off x="0" y="0"/>
          <a:ext cx="0" cy="0"/>
          <a:chOff x="0" y="0"/>
          <a:chExt cx="0" cy="0"/>
        </a:xfrm>
      </p:grpSpPr>
      <p:sp>
        <p:nvSpPr>
          <p:cNvPr id="37" name="Google Shape;37;p11"/>
          <p:cNvSpPr>
            <a:spLocks noGrp="1"/>
          </p:cNvSpPr>
          <p:nvPr>
            <p:ph type="pic" idx="2"/>
          </p:nvPr>
        </p:nvSpPr>
        <p:spPr>
          <a:xfrm>
            <a:off x="4634754" y="983224"/>
            <a:ext cx="2585196" cy="2585196"/>
          </a:xfrm>
          <a:prstGeom prst="rect">
            <a:avLst/>
          </a:prstGeom>
          <a:solidFill>
            <a:srgbClr val="F2F2F2"/>
          </a:solidFill>
          <a:ln>
            <a:noFill/>
          </a:ln>
        </p:spPr>
      </p:sp>
      <p:sp>
        <p:nvSpPr>
          <p:cNvPr id="38" name="Google Shape;38;p11"/>
          <p:cNvSpPr>
            <a:spLocks noGrp="1"/>
          </p:cNvSpPr>
          <p:nvPr>
            <p:ph type="pic" idx="3"/>
          </p:nvPr>
        </p:nvSpPr>
        <p:spPr>
          <a:xfrm>
            <a:off x="4634754" y="3843338"/>
            <a:ext cx="2585196" cy="2585196"/>
          </a:xfrm>
          <a:prstGeom prst="rect">
            <a:avLst/>
          </a:prstGeom>
          <a:solidFill>
            <a:srgbClr val="F2F2F2"/>
          </a:solidFill>
          <a:ln>
            <a:noFill/>
          </a:ln>
        </p:spPr>
      </p:sp>
      <p:sp>
        <p:nvSpPr>
          <p:cNvPr id="39" name="Google Shape;39;p11"/>
          <p:cNvSpPr>
            <a:spLocks noGrp="1"/>
          </p:cNvSpPr>
          <p:nvPr>
            <p:ph type="pic" idx="4"/>
          </p:nvPr>
        </p:nvSpPr>
        <p:spPr>
          <a:xfrm>
            <a:off x="4634754" y="6718581"/>
            <a:ext cx="2585196" cy="2585196"/>
          </a:xfrm>
          <a:prstGeom prst="rect">
            <a:avLst/>
          </a:prstGeom>
          <a:solidFill>
            <a:srgbClr val="F2F2F2"/>
          </a:solidFill>
          <a:ln>
            <a:noFill/>
          </a:ln>
        </p:spPr>
      </p:sp>
      <p:sp>
        <p:nvSpPr>
          <p:cNvPr id="40" name="Google Shape;40;p11"/>
          <p:cNvSpPr>
            <a:spLocks noGrp="1"/>
          </p:cNvSpPr>
          <p:nvPr>
            <p:ph type="pic" idx="5"/>
          </p:nvPr>
        </p:nvSpPr>
        <p:spPr>
          <a:xfrm>
            <a:off x="11068050" y="2413281"/>
            <a:ext cx="2585196" cy="2585196"/>
          </a:xfrm>
          <a:prstGeom prst="rect">
            <a:avLst/>
          </a:prstGeom>
          <a:solidFill>
            <a:srgbClr val="F2F2F2"/>
          </a:solidFill>
          <a:ln>
            <a:noFill/>
          </a:ln>
        </p:spPr>
      </p:sp>
      <p:sp>
        <p:nvSpPr>
          <p:cNvPr id="41" name="Google Shape;41;p11"/>
          <p:cNvSpPr>
            <a:spLocks noGrp="1"/>
          </p:cNvSpPr>
          <p:nvPr>
            <p:ph type="pic" idx="6"/>
          </p:nvPr>
        </p:nvSpPr>
        <p:spPr>
          <a:xfrm>
            <a:off x="11068050" y="5288524"/>
            <a:ext cx="2585196" cy="2585196"/>
          </a:xfrm>
          <a:prstGeom prst="rect">
            <a:avLst/>
          </a:prstGeom>
          <a:solidFill>
            <a:srgbClr val="F2F2F2"/>
          </a:solidFill>
          <a:ln>
            <a:no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36_Title Slide">
  <p:cSld name="36_Title Slide">
    <p:spTree>
      <p:nvGrpSpPr>
        <p:cNvPr id="1" name="Shape 42"/>
        <p:cNvGrpSpPr/>
        <p:nvPr/>
      </p:nvGrpSpPr>
      <p:grpSpPr>
        <a:xfrm>
          <a:off x="0" y="0"/>
          <a:ext cx="0" cy="0"/>
          <a:chOff x="0" y="0"/>
          <a:chExt cx="0" cy="0"/>
        </a:xfrm>
      </p:grpSpPr>
      <p:sp>
        <p:nvSpPr>
          <p:cNvPr id="43" name="Google Shape;43;p12"/>
          <p:cNvSpPr>
            <a:spLocks noGrp="1"/>
          </p:cNvSpPr>
          <p:nvPr>
            <p:ph type="pic" idx="2"/>
          </p:nvPr>
        </p:nvSpPr>
        <p:spPr>
          <a:xfrm>
            <a:off x="0" y="7427934"/>
            <a:ext cx="18288000" cy="3055916"/>
          </a:xfrm>
          <a:prstGeom prst="rect">
            <a:avLst/>
          </a:prstGeom>
          <a:solidFill>
            <a:srgbClr val="F2F2F2"/>
          </a:solidFill>
          <a:ln>
            <a:noFill/>
          </a:ln>
        </p:spPr>
      </p:sp>
      <p:sp>
        <p:nvSpPr>
          <p:cNvPr id="44" name="Google Shape;44;p12"/>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45" name="Google Shape;45;p12"/>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46" name="Google Shape;46;p12"/>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47" name="Google Shape;47;p12"/>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48" name="Google Shape;48;p12"/>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5_Title Slide">
  <p:cSld name="15_Title Slide">
    <p:spTree>
      <p:nvGrpSpPr>
        <p:cNvPr id="1" name="Shape 49"/>
        <p:cNvGrpSpPr/>
        <p:nvPr/>
      </p:nvGrpSpPr>
      <p:grpSpPr>
        <a:xfrm>
          <a:off x="0" y="0"/>
          <a:ext cx="0" cy="0"/>
          <a:chOff x="0" y="0"/>
          <a:chExt cx="0" cy="0"/>
        </a:xfrm>
      </p:grpSpPr>
      <p:sp>
        <p:nvSpPr>
          <p:cNvPr id="50" name="Google Shape;50;p13"/>
          <p:cNvSpPr>
            <a:spLocks noGrp="1"/>
          </p:cNvSpPr>
          <p:nvPr>
            <p:ph type="pic" idx="2"/>
          </p:nvPr>
        </p:nvSpPr>
        <p:spPr>
          <a:xfrm>
            <a:off x="9144000" y="1640114"/>
            <a:ext cx="7772400" cy="7006772"/>
          </a:xfrm>
          <a:prstGeom prst="rect">
            <a:avLst/>
          </a:prstGeom>
          <a:solidFill>
            <a:srgbClr val="F2F2F2"/>
          </a:solidFill>
          <a:ln>
            <a:noFill/>
          </a:ln>
        </p:spPr>
      </p:sp>
    </p:spTree>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4"/>
          <p:cNvSpPr txBox="1">
            <a:spLocks noGrp="1"/>
          </p:cNvSpPr>
          <p:nvPr>
            <p:ph type="title"/>
          </p:nvPr>
        </p:nvSpPr>
        <p:spPr>
          <a:xfrm>
            <a:off x="1371600" y="547688"/>
            <a:ext cx="15544800" cy="1988345"/>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5400"/>
              <a:buFont typeface="Lato Black"/>
              <a:buNone/>
              <a:defRPr sz="5400" b="0" i="0" u="none" strike="noStrike" cap="none">
                <a:solidFill>
                  <a:schemeClr val="dk1"/>
                </a:solidFill>
                <a:latin typeface="Lato Black"/>
                <a:ea typeface="Lato Black"/>
                <a:cs typeface="Lato Black"/>
                <a:sym typeface="Lato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4"/>
          <p:cNvSpPr txBox="1">
            <a:spLocks noGrp="1"/>
          </p:cNvSpPr>
          <p:nvPr>
            <p:ph type="body" idx="1"/>
          </p:nvPr>
        </p:nvSpPr>
        <p:spPr>
          <a:xfrm>
            <a:off x="1371600" y="2738438"/>
            <a:ext cx="15544800" cy="6527007"/>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90000"/>
              </a:lnSpc>
              <a:spcBef>
                <a:spcPts val="1500"/>
              </a:spcBef>
              <a:spcAft>
                <a:spcPts val="0"/>
              </a:spcAft>
              <a:buClr>
                <a:schemeClr val="dk1"/>
              </a:buClr>
              <a:buSzPts val="2400"/>
              <a:buFont typeface="Arial"/>
              <a:buChar char="•"/>
              <a:defRPr sz="2400" b="0" i="0" u="none" strike="noStrike" cap="none">
                <a:solidFill>
                  <a:schemeClr val="dk1"/>
                </a:solidFill>
                <a:latin typeface="Lato"/>
                <a:ea typeface="Lato"/>
                <a:cs typeface="Lato"/>
                <a:sym typeface="Lato"/>
              </a:defRPr>
            </a:lvl1pPr>
            <a:lvl2pPr marL="914400" marR="0" lvl="1" indent="-355600" algn="l" rtl="0">
              <a:lnSpc>
                <a:spcPct val="90000"/>
              </a:lnSpc>
              <a:spcBef>
                <a:spcPts val="750"/>
              </a:spcBef>
              <a:spcAft>
                <a:spcPts val="0"/>
              </a:spcAft>
              <a:buClr>
                <a:schemeClr val="dk1"/>
              </a:buClr>
              <a:buSzPts val="2000"/>
              <a:buFont typeface="Arial"/>
              <a:buChar char="•"/>
              <a:defRPr sz="2000" b="0" i="0" u="none" strike="noStrike" cap="none">
                <a:solidFill>
                  <a:schemeClr val="dk1"/>
                </a:solidFill>
                <a:latin typeface="Lato"/>
                <a:ea typeface="Lato"/>
                <a:cs typeface="Lato"/>
                <a:sym typeface="Lato"/>
              </a:defRPr>
            </a:lvl2pPr>
            <a:lvl3pPr marL="1371600" marR="0" lvl="2" indent="-342900"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3pPr>
            <a:lvl4pPr marL="1828800" marR="0" lvl="3" indent="-330200" algn="l" rtl="0">
              <a:lnSpc>
                <a:spcPct val="90000"/>
              </a:lnSpc>
              <a:spcBef>
                <a:spcPts val="750"/>
              </a:spcBef>
              <a:spcAft>
                <a:spcPts val="0"/>
              </a:spcAft>
              <a:buClr>
                <a:schemeClr val="dk1"/>
              </a:buClr>
              <a:buSzPts val="1600"/>
              <a:buFont typeface="Arial"/>
              <a:buChar char="•"/>
              <a:defRPr sz="1600" b="0" i="0" u="none" strike="noStrike" cap="none">
                <a:solidFill>
                  <a:schemeClr val="dk1"/>
                </a:solidFill>
                <a:latin typeface="Lato"/>
                <a:ea typeface="Lato"/>
                <a:cs typeface="Lato"/>
                <a:sym typeface="Lato"/>
              </a:defRPr>
            </a:lvl4pPr>
            <a:lvl5pPr marL="2286000" marR="0" lvl="4" indent="-317500" algn="l" rtl="0">
              <a:lnSpc>
                <a:spcPct val="90000"/>
              </a:lnSpc>
              <a:spcBef>
                <a:spcPts val="750"/>
              </a:spcBef>
              <a:spcAft>
                <a:spcPts val="0"/>
              </a:spcAft>
              <a:buClr>
                <a:schemeClr val="dk1"/>
              </a:buClr>
              <a:buSzPts val="1400"/>
              <a:buFont typeface="Arial"/>
              <a:buChar char="•"/>
              <a:defRPr sz="1400" b="0" i="0" u="none" strike="noStrike" cap="none">
                <a:solidFill>
                  <a:schemeClr val="dk1"/>
                </a:solidFill>
                <a:latin typeface="Lato"/>
                <a:ea typeface="Lato"/>
                <a:cs typeface="Lato"/>
                <a:sym typeface="Lato"/>
              </a:defRPr>
            </a:lvl5pPr>
            <a:lvl6pPr marL="2743200" marR="0" lvl="5" indent="-400050"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6pPr>
            <a:lvl7pPr marL="3200400" marR="0" lvl="6" indent="-400050"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7pPr>
            <a:lvl8pPr marL="3657600" marR="0" lvl="7" indent="-400050"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8pPr>
            <a:lvl9pPr marL="4114800" marR="0" lvl="8" indent="-400050"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9pPr>
          </a:lstStyle>
          <a:p>
            <a:endParaRPr/>
          </a:p>
        </p:txBody>
      </p:sp>
      <p:sp>
        <p:nvSpPr>
          <p:cNvPr id="12" name="Google Shape;12;p4"/>
          <p:cNvSpPr txBox="1">
            <a:spLocks noGrp="1"/>
          </p:cNvSpPr>
          <p:nvPr>
            <p:ph type="dt" idx="10"/>
          </p:nvPr>
        </p:nvSpPr>
        <p:spPr>
          <a:xfrm>
            <a:off x="1371600" y="9534526"/>
            <a:ext cx="4000500" cy="547688"/>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800" b="0" i="0" u="none" strike="noStrike" cap="none">
                <a:solidFill>
                  <a:srgbClr val="888888"/>
                </a:solidFill>
                <a:latin typeface="Lato"/>
                <a:ea typeface="Lato"/>
                <a:cs typeface="Lato"/>
                <a:sym typeface="Lato"/>
              </a:defRPr>
            </a:lvl1pPr>
            <a:lvl2pPr marR="0" lvl="1" algn="l" rtl="0">
              <a:spcBef>
                <a:spcPts val="0"/>
              </a:spcBef>
              <a:spcAft>
                <a:spcPts val="0"/>
              </a:spcAft>
              <a:buSzPts val="1400"/>
              <a:buNone/>
              <a:defRPr sz="2700" b="0" i="0" u="none" strike="noStrike" cap="none">
                <a:solidFill>
                  <a:schemeClr val="dk1"/>
                </a:solidFill>
                <a:latin typeface="Lato"/>
                <a:ea typeface="Lato"/>
                <a:cs typeface="Lato"/>
                <a:sym typeface="Lato"/>
              </a:defRPr>
            </a:lvl2pPr>
            <a:lvl3pPr marR="0" lvl="2" algn="l" rtl="0">
              <a:spcBef>
                <a:spcPts val="0"/>
              </a:spcBef>
              <a:spcAft>
                <a:spcPts val="0"/>
              </a:spcAft>
              <a:buSzPts val="1400"/>
              <a:buNone/>
              <a:defRPr sz="2700" b="0" i="0" u="none" strike="noStrike" cap="none">
                <a:solidFill>
                  <a:schemeClr val="dk1"/>
                </a:solidFill>
                <a:latin typeface="Lato"/>
                <a:ea typeface="Lato"/>
                <a:cs typeface="Lato"/>
                <a:sym typeface="Lato"/>
              </a:defRPr>
            </a:lvl3pPr>
            <a:lvl4pPr marR="0" lvl="3" algn="l" rtl="0">
              <a:spcBef>
                <a:spcPts val="0"/>
              </a:spcBef>
              <a:spcAft>
                <a:spcPts val="0"/>
              </a:spcAft>
              <a:buSzPts val="1400"/>
              <a:buNone/>
              <a:defRPr sz="2700" b="0" i="0" u="none" strike="noStrike" cap="none">
                <a:solidFill>
                  <a:schemeClr val="dk1"/>
                </a:solidFill>
                <a:latin typeface="Lato"/>
                <a:ea typeface="Lato"/>
                <a:cs typeface="Lato"/>
                <a:sym typeface="Lato"/>
              </a:defRPr>
            </a:lvl4pPr>
            <a:lvl5pPr marR="0" lvl="4" algn="l" rtl="0">
              <a:spcBef>
                <a:spcPts val="0"/>
              </a:spcBef>
              <a:spcAft>
                <a:spcPts val="0"/>
              </a:spcAft>
              <a:buSzPts val="1400"/>
              <a:buNone/>
              <a:defRPr sz="2700" b="0" i="0" u="none" strike="noStrike" cap="none">
                <a:solidFill>
                  <a:schemeClr val="dk1"/>
                </a:solidFill>
                <a:latin typeface="Lato"/>
                <a:ea typeface="Lato"/>
                <a:cs typeface="Lato"/>
                <a:sym typeface="Lato"/>
              </a:defRPr>
            </a:lvl5pPr>
            <a:lvl6pPr marR="0" lvl="5" algn="l" rtl="0">
              <a:spcBef>
                <a:spcPts val="0"/>
              </a:spcBef>
              <a:spcAft>
                <a:spcPts val="0"/>
              </a:spcAft>
              <a:buSzPts val="1400"/>
              <a:buNone/>
              <a:defRPr sz="2700" b="0" i="0" u="none" strike="noStrike" cap="none">
                <a:solidFill>
                  <a:schemeClr val="dk1"/>
                </a:solidFill>
                <a:latin typeface="Lato"/>
                <a:ea typeface="Lato"/>
                <a:cs typeface="Lato"/>
                <a:sym typeface="Lato"/>
              </a:defRPr>
            </a:lvl6pPr>
            <a:lvl7pPr marR="0" lvl="6" algn="l" rtl="0">
              <a:spcBef>
                <a:spcPts val="0"/>
              </a:spcBef>
              <a:spcAft>
                <a:spcPts val="0"/>
              </a:spcAft>
              <a:buSzPts val="1400"/>
              <a:buNone/>
              <a:defRPr sz="2700" b="0" i="0" u="none" strike="noStrike" cap="none">
                <a:solidFill>
                  <a:schemeClr val="dk1"/>
                </a:solidFill>
                <a:latin typeface="Lato"/>
                <a:ea typeface="Lato"/>
                <a:cs typeface="Lato"/>
                <a:sym typeface="Lato"/>
              </a:defRPr>
            </a:lvl7pPr>
            <a:lvl8pPr marR="0" lvl="7" algn="l" rtl="0">
              <a:spcBef>
                <a:spcPts val="0"/>
              </a:spcBef>
              <a:spcAft>
                <a:spcPts val="0"/>
              </a:spcAft>
              <a:buSzPts val="1400"/>
              <a:buNone/>
              <a:defRPr sz="2700" b="0" i="0" u="none" strike="noStrike" cap="none">
                <a:solidFill>
                  <a:schemeClr val="dk1"/>
                </a:solidFill>
                <a:latin typeface="Lato"/>
                <a:ea typeface="Lato"/>
                <a:cs typeface="Lato"/>
                <a:sym typeface="Lato"/>
              </a:defRPr>
            </a:lvl8pPr>
            <a:lvl9pPr marR="0" lvl="8" algn="l" rtl="0">
              <a:spcBef>
                <a:spcPts val="0"/>
              </a:spcBef>
              <a:spcAft>
                <a:spcPts val="0"/>
              </a:spcAft>
              <a:buSzPts val="1400"/>
              <a:buNone/>
              <a:defRPr sz="2700" b="0" i="0" u="none" strike="noStrike" cap="none">
                <a:solidFill>
                  <a:schemeClr val="dk1"/>
                </a:solidFill>
                <a:latin typeface="Lato"/>
                <a:ea typeface="Lato"/>
                <a:cs typeface="Lato"/>
                <a:sym typeface="Lato"/>
              </a:defRPr>
            </a:lvl9pPr>
          </a:lstStyle>
          <a:p>
            <a:endParaRPr/>
          </a:p>
        </p:txBody>
      </p:sp>
      <p:sp>
        <p:nvSpPr>
          <p:cNvPr id="13" name="Google Shape;13;p4"/>
          <p:cNvSpPr txBox="1">
            <a:spLocks noGrp="1"/>
          </p:cNvSpPr>
          <p:nvPr>
            <p:ph type="ftr" idx="11"/>
          </p:nvPr>
        </p:nvSpPr>
        <p:spPr>
          <a:xfrm>
            <a:off x="6057900" y="9534526"/>
            <a:ext cx="6172200" cy="547688"/>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800" b="0" i="0" u="none" strike="noStrike" cap="none">
                <a:solidFill>
                  <a:srgbClr val="888888"/>
                </a:solidFill>
                <a:latin typeface="Lato"/>
                <a:ea typeface="Lato"/>
                <a:cs typeface="Lato"/>
                <a:sym typeface="Lato"/>
              </a:defRPr>
            </a:lvl1pPr>
            <a:lvl2pPr marR="0" lvl="1" algn="l" rtl="0">
              <a:spcBef>
                <a:spcPts val="0"/>
              </a:spcBef>
              <a:spcAft>
                <a:spcPts val="0"/>
              </a:spcAft>
              <a:buSzPts val="1400"/>
              <a:buNone/>
              <a:defRPr sz="2700" b="0" i="0" u="none" strike="noStrike" cap="none">
                <a:solidFill>
                  <a:schemeClr val="dk1"/>
                </a:solidFill>
                <a:latin typeface="Lato"/>
                <a:ea typeface="Lato"/>
                <a:cs typeface="Lato"/>
                <a:sym typeface="Lato"/>
              </a:defRPr>
            </a:lvl2pPr>
            <a:lvl3pPr marR="0" lvl="2" algn="l" rtl="0">
              <a:spcBef>
                <a:spcPts val="0"/>
              </a:spcBef>
              <a:spcAft>
                <a:spcPts val="0"/>
              </a:spcAft>
              <a:buSzPts val="1400"/>
              <a:buNone/>
              <a:defRPr sz="2700" b="0" i="0" u="none" strike="noStrike" cap="none">
                <a:solidFill>
                  <a:schemeClr val="dk1"/>
                </a:solidFill>
                <a:latin typeface="Lato"/>
                <a:ea typeface="Lato"/>
                <a:cs typeface="Lato"/>
                <a:sym typeface="Lato"/>
              </a:defRPr>
            </a:lvl3pPr>
            <a:lvl4pPr marR="0" lvl="3" algn="l" rtl="0">
              <a:spcBef>
                <a:spcPts val="0"/>
              </a:spcBef>
              <a:spcAft>
                <a:spcPts val="0"/>
              </a:spcAft>
              <a:buSzPts val="1400"/>
              <a:buNone/>
              <a:defRPr sz="2700" b="0" i="0" u="none" strike="noStrike" cap="none">
                <a:solidFill>
                  <a:schemeClr val="dk1"/>
                </a:solidFill>
                <a:latin typeface="Lato"/>
                <a:ea typeface="Lato"/>
                <a:cs typeface="Lato"/>
                <a:sym typeface="Lato"/>
              </a:defRPr>
            </a:lvl4pPr>
            <a:lvl5pPr marR="0" lvl="4" algn="l" rtl="0">
              <a:spcBef>
                <a:spcPts val="0"/>
              </a:spcBef>
              <a:spcAft>
                <a:spcPts val="0"/>
              </a:spcAft>
              <a:buSzPts val="1400"/>
              <a:buNone/>
              <a:defRPr sz="2700" b="0" i="0" u="none" strike="noStrike" cap="none">
                <a:solidFill>
                  <a:schemeClr val="dk1"/>
                </a:solidFill>
                <a:latin typeface="Lato"/>
                <a:ea typeface="Lato"/>
                <a:cs typeface="Lato"/>
                <a:sym typeface="Lato"/>
              </a:defRPr>
            </a:lvl5pPr>
            <a:lvl6pPr marR="0" lvl="5" algn="l" rtl="0">
              <a:spcBef>
                <a:spcPts val="0"/>
              </a:spcBef>
              <a:spcAft>
                <a:spcPts val="0"/>
              </a:spcAft>
              <a:buSzPts val="1400"/>
              <a:buNone/>
              <a:defRPr sz="2700" b="0" i="0" u="none" strike="noStrike" cap="none">
                <a:solidFill>
                  <a:schemeClr val="dk1"/>
                </a:solidFill>
                <a:latin typeface="Lato"/>
                <a:ea typeface="Lato"/>
                <a:cs typeface="Lato"/>
                <a:sym typeface="Lato"/>
              </a:defRPr>
            </a:lvl6pPr>
            <a:lvl7pPr marR="0" lvl="6" algn="l" rtl="0">
              <a:spcBef>
                <a:spcPts val="0"/>
              </a:spcBef>
              <a:spcAft>
                <a:spcPts val="0"/>
              </a:spcAft>
              <a:buSzPts val="1400"/>
              <a:buNone/>
              <a:defRPr sz="2700" b="0" i="0" u="none" strike="noStrike" cap="none">
                <a:solidFill>
                  <a:schemeClr val="dk1"/>
                </a:solidFill>
                <a:latin typeface="Lato"/>
                <a:ea typeface="Lato"/>
                <a:cs typeface="Lato"/>
                <a:sym typeface="Lato"/>
              </a:defRPr>
            </a:lvl7pPr>
            <a:lvl8pPr marR="0" lvl="7" algn="l" rtl="0">
              <a:spcBef>
                <a:spcPts val="0"/>
              </a:spcBef>
              <a:spcAft>
                <a:spcPts val="0"/>
              </a:spcAft>
              <a:buSzPts val="1400"/>
              <a:buNone/>
              <a:defRPr sz="2700" b="0" i="0" u="none" strike="noStrike" cap="none">
                <a:solidFill>
                  <a:schemeClr val="dk1"/>
                </a:solidFill>
                <a:latin typeface="Lato"/>
                <a:ea typeface="Lato"/>
                <a:cs typeface="Lato"/>
                <a:sym typeface="Lato"/>
              </a:defRPr>
            </a:lvl8pPr>
            <a:lvl9pPr marR="0" lvl="8" algn="l" rtl="0">
              <a:spcBef>
                <a:spcPts val="0"/>
              </a:spcBef>
              <a:spcAft>
                <a:spcPts val="0"/>
              </a:spcAft>
              <a:buSzPts val="1400"/>
              <a:buNone/>
              <a:defRPr sz="2700" b="0" i="0" u="none" strike="noStrike" cap="none">
                <a:solidFill>
                  <a:schemeClr val="dk1"/>
                </a:solidFill>
                <a:latin typeface="Lato"/>
                <a:ea typeface="Lato"/>
                <a:cs typeface="Lato"/>
                <a:sym typeface="Lato"/>
              </a:defRPr>
            </a:lvl9pPr>
          </a:lstStyle>
          <a:p>
            <a:endParaRPr/>
          </a:p>
        </p:txBody>
      </p:sp>
      <p:sp>
        <p:nvSpPr>
          <p:cNvPr id="14" name="Google Shape;14;p4"/>
          <p:cNvSpPr txBox="1">
            <a:spLocks noGrp="1"/>
          </p:cNvSpPr>
          <p:nvPr>
            <p:ph type="sldNum" idx="12"/>
          </p:nvPr>
        </p:nvSpPr>
        <p:spPr>
          <a:xfrm>
            <a:off x="12915900" y="9534526"/>
            <a:ext cx="4000500" cy="547688"/>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800" b="0" i="0" u="none" strike="noStrike" cap="none">
                <a:solidFill>
                  <a:srgbClr val="888888"/>
                </a:solidFill>
                <a:latin typeface="Lato"/>
                <a:ea typeface="Lato"/>
                <a:cs typeface="Lato"/>
                <a:sym typeface="Lato"/>
              </a:defRPr>
            </a:lvl1pPr>
            <a:lvl2pPr marL="0" marR="0" lvl="1" indent="0" algn="r" rtl="0">
              <a:spcBef>
                <a:spcPts val="0"/>
              </a:spcBef>
              <a:buNone/>
              <a:defRPr sz="1800" b="0" i="0" u="none" strike="noStrike" cap="none">
                <a:solidFill>
                  <a:srgbClr val="888888"/>
                </a:solidFill>
                <a:latin typeface="Lato"/>
                <a:ea typeface="Lato"/>
                <a:cs typeface="Lato"/>
                <a:sym typeface="Lato"/>
              </a:defRPr>
            </a:lvl2pPr>
            <a:lvl3pPr marL="0" marR="0" lvl="2" indent="0" algn="r" rtl="0">
              <a:spcBef>
                <a:spcPts val="0"/>
              </a:spcBef>
              <a:buNone/>
              <a:defRPr sz="1800" b="0" i="0" u="none" strike="noStrike" cap="none">
                <a:solidFill>
                  <a:srgbClr val="888888"/>
                </a:solidFill>
                <a:latin typeface="Lato"/>
                <a:ea typeface="Lato"/>
                <a:cs typeface="Lato"/>
                <a:sym typeface="Lato"/>
              </a:defRPr>
            </a:lvl3pPr>
            <a:lvl4pPr marL="0" marR="0" lvl="3" indent="0" algn="r" rtl="0">
              <a:spcBef>
                <a:spcPts val="0"/>
              </a:spcBef>
              <a:buNone/>
              <a:defRPr sz="1800" b="0" i="0" u="none" strike="noStrike" cap="none">
                <a:solidFill>
                  <a:srgbClr val="888888"/>
                </a:solidFill>
                <a:latin typeface="Lato"/>
                <a:ea typeface="Lato"/>
                <a:cs typeface="Lato"/>
                <a:sym typeface="Lato"/>
              </a:defRPr>
            </a:lvl4pPr>
            <a:lvl5pPr marL="0" marR="0" lvl="4" indent="0" algn="r" rtl="0">
              <a:spcBef>
                <a:spcPts val="0"/>
              </a:spcBef>
              <a:buNone/>
              <a:defRPr sz="1800" b="0" i="0" u="none" strike="noStrike" cap="none">
                <a:solidFill>
                  <a:srgbClr val="888888"/>
                </a:solidFill>
                <a:latin typeface="Lato"/>
                <a:ea typeface="Lato"/>
                <a:cs typeface="Lato"/>
                <a:sym typeface="Lato"/>
              </a:defRPr>
            </a:lvl5pPr>
            <a:lvl6pPr marL="0" marR="0" lvl="5" indent="0" algn="r" rtl="0">
              <a:spcBef>
                <a:spcPts val="0"/>
              </a:spcBef>
              <a:buNone/>
              <a:defRPr sz="1800" b="0" i="0" u="none" strike="noStrike" cap="none">
                <a:solidFill>
                  <a:srgbClr val="888888"/>
                </a:solidFill>
                <a:latin typeface="Lato"/>
                <a:ea typeface="Lato"/>
                <a:cs typeface="Lato"/>
                <a:sym typeface="Lato"/>
              </a:defRPr>
            </a:lvl6pPr>
            <a:lvl7pPr marL="0" marR="0" lvl="6" indent="0" algn="r" rtl="0">
              <a:spcBef>
                <a:spcPts val="0"/>
              </a:spcBef>
              <a:buNone/>
              <a:defRPr sz="1800" b="0" i="0" u="none" strike="noStrike" cap="none">
                <a:solidFill>
                  <a:srgbClr val="888888"/>
                </a:solidFill>
                <a:latin typeface="Lato"/>
                <a:ea typeface="Lato"/>
                <a:cs typeface="Lato"/>
                <a:sym typeface="Lato"/>
              </a:defRPr>
            </a:lvl7pPr>
            <a:lvl8pPr marL="0" marR="0" lvl="7" indent="0" algn="r" rtl="0">
              <a:spcBef>
                <a:spcPts val="0"/>
              </a:spcBef>
              <a:buNone/>
              <a:defRPr sz="1800" b="0" i="0" u="none" strike="noStrike" cap="none">
                <a:solidFill>
                  <a:srgbClr val="888888"/>
                </a:solidFill>
                <a:latin typeface="Lato"/>
                <a:ea typeface="Lato"/>
                <a:cs typeface="Lato"/>
                <a:sym typeface="Lato"/>
              </a:defRPr>
            </a:lvl8pPr>
            <a:lvl9pPr marL="0" marR="0" lvl="8" indent="0" algn="r" rtl="0">
              <a:spcBef>
                <a:spcPts val="0"/>
              </a:spcBef>
              <a:buNone/>
              <a:defRPr sz="1800" b="0" i="0" u="none" strike="noStrike" cap="none">
                <a:solidFill>
                  <a:srgbClr val="888888"/>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a:p>
        </p:txBody>
      </p:sp>
      <p:sp>
        <p:nvSpPr>
          <p:cNvPr id="15" name="Google Shape;15;p4"/>
          <p:cNvSpPr/>
          <p:nvPr/>
        </p:nvSpPr>
        <p:spPr>
          <a:xfrm>
            <a:off x="0" y="-1"/>
            <a:ext cx="18288000" cy="182880"/>
          </a:xfrm>
          <a:prstGeom prst="rect">
            <a:avLst/>
          </a:prstGeom>
          <a:solidFill>
            <a:srgbClr val="00853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b="0" i="0" u="none" strike="noStrike" cap="none">
              <a:solidFill>
                <a:schemeClr val="lt1"/>
              </a:solidFill>
              <a:latin typeface="Lato"/>
              <a:ea typeface="Lato"/>
              <a:cs typeface="Lato"/>
              <a:sym typeface="Lato"/>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 id="2147483694" r:id="rId46"/>
    <p:sldLayoutId id="2147483695" r:id="rId47"/>
    <p:sldLayoutId id="2147483696" r:id="rId48"/>
    <p:sldLayoutId id="2147483697" r:id="rId49"/>
    <p:sldLayoutId id="2147483698" r:id="rId50"/>
    <p:sldLayoutId id="2147483699" r:id="rId51"/>
    <p:sldLayoutId id="2147483700" r:id="rId52"/>
    <p:sldLayoutId id="2147483701" r:id="rId53"/>
    <p:sldLayoutId id="2147483702" r:id="rId54"/>
    <p:sldLayoutId id="2147483703" r:id="rId55"/>
    <p:sldLayoutId id="2147483704" r:id="rId56"/>
    <p:sldLayoutId id="2147483705" r:id="rId57"/>
    <p:sldLayoutId id="2147483706" r:id="rId58"/>
    <p:sldLayoutId id="2147483707" r:id="rId59"/>
    <p:sldLayoutId id="2147483708" r:id="rId60"/>
    <p:sldLayoutId id="2147483709" r:id="rId61"/>
    <p:sldLayoutId id="2147483710" r:id="rId62"/>
    <p:sldLayoutId id="2147483711" r:id="rId63"/>
    <p:sldLayoutId id="2147483712" r:id="rId64"/>
    <p:sldLayoutId id="2147483713" r:id="rId65"/>
    <p:sldLayoutId id="2147483714" r:id="rId66"/>
    <p:sldLayoutId id="2147483715" r:id="rId67"/>
    <p:sldLayoutId id="2147483716" r:id="rId68"/>
    <p:sldLayoutId id="2147483717" r:id="rId6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3240">
          <p15:clr>
            <a:srgbClr val="F26B43"/>
          </p15:clr>
        </p15:guide>
        <p15:guide id="2" pos="1296">
          <p15:clr>
            <a:srgbClr val="F26B43"/>
          </p15:clr>
        </p15:guide>
        <p15:guide id="3" pos="864">
          <p15:clr>
            <a:srgbClr val="F26B43"/>
          </p15:clr>
        </p15:guide>
        <p15:guide id="4" orient="horz" pos="1224">
          <p15:clr>
            <a:srgbClr val="F26B43"/>
          </p15:clr>
        </p15:guide>
        <p15:guide id="5" pos="10656">
          <p15:clr>
            <a:srgbClr val="F26B43"/>
          </p15:clr>
        </p15:guide>
        <p15:guide id="6" orient="horz" pos="5256">
          <p15:clr>
            <a:srgbClr val="F26B43"/>
          </p15:clr>
        </p15:guide>
        <p15:guide id="7" orient="horz" pos="816">
          <p15:clr>
            <a:srgbClr val="F26B43"/>
          </p15:clr>
        </p15:guide>
        <p15:guide id="8" pos="10224">
          <p15:clr>
            <a:srgbClr val="F26B43"/>
          </p15:clr>
        </p15:guide>
        <p15:guide id="9" pos="576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pic>
        <p:nvPicPr>
          <p:cNvPr id="388" name="Google Shape;388;p1"/>
          <p:cNvPicPr preferRelativeResize="0">
            <a:picLocks noGrp="1"/>
          </p:cNvPicPr>
          <p:nvPr>
            <p:ph type="pic" idx="2"/>
          </p:nvPr>
        </p:nvPicPr>
        <p:blipFill rotWithShape="1">
          <a:blip r:embed="rId3">
            <a:alphaModFix/>
          </a:blip>
          <a:srcRect/>
          <a:stretch/>
        </p:blipFill>
        <p:spPr>
          <a:xfrm>
            <a:off x="7905107" y="2382264"/>
            <a:ext cx="10162962" cy="7212534"/>
          </a:xfrm>
          <a:prstGeom prst="rect">
            <a:avLst/>
          </a:prstGeom>
          <a:solidFill>
            <a:srgbClr val="F2F2F2"/>
          </a:solidFill>
          <a:ln>
            <a:noFill/>
          </a:ln>
        </p:spPr>
      </p:pic>
      <p:sp>
        <p:nvSpPr>
          <p:cNvPr id="389" name="Google Shape;389;p1"/>
          <p:cNvSpPr txBox="1">
            <a:spLocks noGrp="1"/>
          </p:cNvSpPr>
          <p:nvPr>
            <p:ph type="body" idx="1"/>
          </p:nvPr>
        </p:nvSpPr>
        <p:spPr>
          <a:xfrm>
            <a:off x="1371600" y="2898595"/>
            <a:ext cx="4938713" cy="10160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231F20"/>
              </a:buClr>
              <a:buSzPts val="6000"/>
              <a:buNone/>
            </a:pPr>
            <a:r>
              <a:rPr lang="en-US">
                <a:solidFill>
                  <a:srgbClr val="231F20"/>
                </a:solidFill>
                <a:latin typeface="Franklin Gothic"/>
                <a:ea typeface="Franklin Gothic"/>
                <a:cs typeface="Franklin Gothic"/>
                <a:sym typeface="Franklin Gothic"/>
              </a:rPr>
              <a:t>WHAT?</a:t>
            </a:r>
            <a:endParaRPr>
              <a:solidFill>
                <a:srgbClr val="231F20"/>
              </a:solidFill>
              <a:latin typeface="Franklin Gothic"/>
              <a:ea typeface="Franklin Gothic"/>
              <a:cs typeface="Franklin Gothic"/>
              <a:sym typeface="Franklin Gothic"/>
            </a:endParaRPr>
          </a:p>
        </p:txBody>
      </p:sp>
      <p:sp>
        <p:nvSpPr>
          <p:cNvPr id="390" name="Google Shape;390;p1"/>
          <p:cNvSpPr txBox="1"/>
          <p:nvPr/>
        </p:nvSpPr>
        <p:spPr>
          <a:xfrm>
            <a:off x="1371600" y="4105017"/>
            <a:ext cx="7846828" cy="446276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0" i="0" u="none" strike="noStrike" cap="none">
                <a:solidFill>
                  <a:srgbClr val="60BB46"/>
                </a:solidFill>
                <a:latin typeface="Franklin Gothic"/>
                <a:ea typeface="Franklin Gothic"/>
                <a:cs typeface="Franklin Gothic"/>
                <a:sym typeface="Franklin Gothic"/>
              </a:rPr>
              <a:t>Heat flow:</a:t>
            </a:r>
            <a:endParaRPr/>
          </a:p>
          <a:p>
            <a:pPr marL="342900" marR="0" lvl="0" indent="-342900" algn="l" rtl="0">
              <a:lnSpc>
                <a:spcPct val="150000"/>
              </a:lnSpc>
              <a:spcBef>
                <a:spcPts val="0"/>
              </a:spcBef>
              <a:spcAft>
                <a:spcPts val="0"/>
              </a:spcAft>
              <a:buClr>
                <a:srgbClr val="231F20"/>
              </a:buClr>
              <a:buSzPts val="2400"/>
              <a:buFont typeface="Noto Sans Symbols"/>
              <a:buChar char="▪"/>
            </a:pPr>
            <a:r>
              <a:rPr lang="en-US" sz="2400">
                <a:solidFill>
                  <a:srgbClr val="231F20"/>
                </a:solidFill>
                <a:latin typeface="Libre Franklin"/>
                <a:ea typeface="Libre Franklin"/>
                <a:cs typeface="Libre Franklin"/>
                <a:sym typeface="Libre Franklin"/>
              </a:rPr>
              <a:t>Is one of the primary issues that impacts the comfort and energy efficiency of buildings. </a:t>
            </a:r>
            <a:endParaRPr/>
          </a:p>
          <a:p>
            <a:pPr marL="342900" marR="0" lvl="0" indent="-342900" algn="l" rtl="0">
              <a:lnSpc>
                <a:spcPct val="150000"/>
              </a:lnSpc>
              <a:spcBef>
                <a:spcPts val="0"/>
              </a:spcBef>
              <a:spcAft>
                <a:spcPts val="0"/>
              </a:spcAft>
              <a:buClr>
                <a:srgbClr val="231F20"/>
              </a:buClr>
              <a:buSzPts val="2400"/>
              <a:buFont typeface="Noto Sans Symbols"/>
              <a:buChar char="▪"/>
            </a:pPr>
            <a:r>
              <a:rPr lang="en-US" sz="2400">
                <a:solidFill>
                  <a:srgbClr val="231F20"/>
                </a:solidFill>
                <a:latin typeface="Libre Franklin"/>
                <a:ea typeface="Libre Franklin"/>
                <a:cs typeface="Libre Franklin"/>
                <a:sym typeface="Libre Franklin"/>
              </a:rPr>
              <a:t>Occurs through three mechanisms: conduction, convection, and radiation. </a:t>
            </a:r>
            <a:endParaRPr/>
          </a:p>
          <a:p>
            <a:pPr marL="342900" marR="0" lvl="0" indent="-342900" algn="l" rtl="0">
              <a:lnSpc>
                <a:spcPct val="150000"/>
              </a:lnSpc>
              <a:spcBef>
                <a:spcPts val="0"/>
              </a:spcBef>
              <a:spcAft>
                <a:spcPts val="0"/>
              </a:spcAft>
              <a:buClr>
                <a:srgbClr val="231F20"/>
              </a:buClr>
              <a:buSzPts val="2400"/>
              <a:buFont typeface="Noto Sans Symbols"/>
              <a:buChar char="▪"/>
            </a:pPr>
            <a:r>
              <a:rPr lang="en-US" sz="2400">
                <a:solidFill>
                  <a:srgbClr val="231F20"/>
                </a:solidFill>
                <a:latin typeface="Libre Franklin"/>
                <a:ea typeface="Libre Franklin"/>
                <a:cs typeface="Libre Franklin"/>
                <a:sym typeface="Libre Franklin"/>
              </a:rPr>
              <a:t>Is addressed by insulation, which traps pockets of air and prevents heat from passing through a building’s walls, ceilings, and floors.</a:t>
            </a:r>
            <a:endParaRPr/>
          </a:p>
        </p:txBody>
      </p:sp>
      <p:sp>
        <p:nvSpPr>
          <p:cNvPr id="391" name="Google Shape;391;p1"/>
          <p:cNvSpPr/>
          <p:nvPr/>
        </p:nvSpPr>
        <p:spPr>
          <a:xfrm>
            <a:off x="1371600" y="8745064"/>
            <a:ext cx="1520456" cy="1283007"/>
          </a:xfrm>
          <a:prstGeom prst="rect">
            <a:avLst/>
          </a:prstGeom>
          <a:solidFill>
            <a:schemeClr val="lt1"/>
          </a:solidFill>
          <a:ln w="12700" cap="flat" cmpd="sng">
            <a:solidFill>
              <a:srgbClr val="BFBFB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392" name="Google Shape;392;p1"/>
          <p:cNvSpPr/>
          <p:nvPr/>
        </p:nvSpPr>
        <p:spPr>
          <a:xfrm>
            <a:off x="0" y="2898595"/>
            <a:ext cx="290286" cy="814614"/>
          </a:xfrm>
          <a:prstGeom prst="rect">
            <a:avLst/>
          </a:prstGeom>
          <a:solidFill>
            <a:srgbClr val="00853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393" name="Google Shape;393;p1"/>
          <p:cNvSpPr/>
          <p:nvPr/>
        </p:nvSpPr>
        <p:spPr>
          <a:xfrm>
            <a:off x="913743" y="568116"/>
            <a:ext cx="16608713" cy="132343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400">
              <a:solidFill>
                <a:srgbClr val="000000"/>
              </a:solidFill>
              <a:latin typeface="Franklin Gothic"/>
              <a:ea typeface="Franklin Gothic"/>
              <a:cs typeface="Franklin Gothic"/>
              <a:sym typeface="Franklin Gothic"/>
            </a:endParaRPr>
          </a:p>
          <a:p>
            <a:pPr marL="0" marR="0" lvl="0" indent="0" algn="l" rtl="0">
              <a:spcBef>
                <a:spcPts val="0"/>
              </a:spcBef>
              <a:spcAft>
                <a:spcPts val="0"/>
              </a:spcAft>
              <a:buNone/>
            </a:pPr>
            <a:r>
              <a:rPr lang="en-US" sz="6600">
                <a:solidFill>
                  <a:srgbClr val="000000"/>
                </a:solidFill>
                <a:latin typeface="Libre Franklin Black"/>
                <a:ea typeface="Libre Franklin Black"/>
                <a:cs typeface="Libre Franklin Black"/>
                <a:sym typeface="Libre Franklin Black"/>
              </a:rPr>
              <a:t>INSULATION </a:t>
            </a:r>
            <a:r>
              <a:rPr lang="en-US" sz="6600">
                <a:solidFill>
                  <a:srgbClr val="00853D"/>
                </a:solidFill>
                <a:latin typeface="Libre Franklin Black"/>
                <a:ea typeface="Libre Franklin Black"/>
                <a:cs typeface="Libre Franklin Black"/>
                <a:sym typeface="Libre Franklin Black"/>
              </a:rPr>
              <a:t>INTRODUCTION</a:t>
            </a:r>
            <a:r>
              <a:rPr lang="en-US" sz="6600">
                <a:solidFill>
                  <a:srgbClr val="000000"/>
                </a:solidFill>
                <a:latin typeface="Libre Franklin Black"/>
                <a:ea typeface="Libre Franklin Black"/>
                <a:cs typeface="Libre Franklin Black"/>
                <a:sym typeface="Libre Franklin Black"/>
              </a:rPr>
              <a:t>: HEAT FLOW</a:t>
            </a:r>
            <a:endParaRPr sz="6600">
              <a:solidFill>
                <a:schemeClr val="dk1"/>
              </a:solidFill>
              <a:latin typeface="Libre Franklin Black"/>
              <a:ea typeface="Libre Franklin Black"/>
              <a:cs typeface="Libre Franklin Black"/>
              <a:sym typeface="Libre Franklin Black"/>
            </a:endParaRPr>
          </a:p>
        </p:txBody>
      </p:sp>
      <p:pic>
        <p:nvPicPr>
          <p:cNvPr id="394" name="Google Shape;394;p1"/>
          <p:cNvPicPr preferRelativeResize="0"/>
          <p:nvPr/>
        </p:nvPicPr>
        <p:blipFill>
          <a:blip r:embed="rId4"/>
          <a:srcRect/>
          <a:stretch/>
        </p:blipFill>
        <p:spPr>
          <a:xfrm>
            <a:off x="1682060" y="8798229"/>
            <a:ext cx="878276" cy="118567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0" name="Google Shape;400;p2"/>
          <p:cNvSpPr txBox="1">
            <a:spLocks noGrp="1"/>
          </p:cNvSpPr>
          <p:nvPr>
            <p:ph type="body" idx="1"/>
          </p:nvPr>
        </p:nvSpPr>
        <p:spPr>
          <a:xfrm>
            <a:off x="1371600" y="4544950"/>
            <a:ext cx="5885543" cy="369035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231F20"/>
              </a:buClr>
              <a:buSzPts val="6000"/>
              <a:buNone/>
            </a:pPr>
            <a:r>
              <a:rPr lang="en-US">
                <a:solidFill>
                  <a:srgbClr val="231F20"/>
                </a:solidFill>
                <a:latin typeface="Franklin Gothic"/>
                <a:ea typeface="Franklin Gothic"/>
                <a:cs typeface="Franklin Gothic"/>
                <a:sym typeface="Franklin Gothic"/>
              </a:rPr>
              <a:t>WHY?</a:t>
            </a:r>
            <a:endParaRPr>
              <a:solidFill>
                <a:srgbClr val="231F20"/>
              </a:solidFill>
              <a:latin typeface="Franklin Gothic"/>
              <a:ea typeface="Franklin Gothic"/>
              <a:cs typeface="Franklin Gothic"/>
              <a:sym typeface="Franklin Gothic"/>
            </a:endParaRPr>
          </a:p>
        </p:txBody>
      </p:sp>
      <p:sp>
        <p:nvSpPr>
          <p:cNvPr id="401" name="Google Shape;401;p2"/>
          <p:cNvSpPr txBox="1"/>
          <p:nvPr/>
        </p:nvSpPr>
        <p:spPr>
          <a:xfrm>
            <a:off x="1371600" y="2193777"/>
            <a:ext cx="5243521" cy="1685654"/>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400">
                <a:solidFill>
                  <a:schemeClr val="dk1"/>
                </a:solidFill>
                <a:latin typeface="Libre Franklin"/>
                <a:ea typeface="Libre Franklin"/>
                <a:cs typeface="Libre Franklin"/>
                <a:sym typeface="Libre Franklin"/>
              </a:rPr>
              <a:t>A large portion of all energy consumed in homes is spent on heating and cooling. </a:t>
            </a:r>
            <a:endParaRPr sz="2400">
              <a:solidFill>
                <a:schemeClr val="dk1"/>
              </a:solidFill>
              <a:latin typeface="Lato"/>
              <a:ea typeface="Lato"/>
              <a:cs typeface="Lato"/>
              <a:sym typeface="Lato"/>
            </a:endParaRPr>
          </a:p>
        </p:txBody>
      </p:sp>
      <p:sp>
        <p:nvSpPr>
          <p:cNvPr id="402" name="Google Shape;402;p2"/>
          <p:cNvSpPr txBox="1"/>
          <p:nvPr/>
        </p:nvSpPr>
        <p:spPr>
          <a:xfrm>
            <a:off x="6998096" y="2193777"/>
            <a:ext cx="5389847" cy="1685654"/>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400">
                <a:solidFill>
                  <a:schemeClr val="dk1"/>
                </a:solidFill>
                <a:latin typeface="Libre Franklin"/>
                <a:ea typeface="Libre Franklin"/>
                <a:cs typeface="Libre Franklin"/>
                <a:sym typeface="Libre Franklin"/>
              </a:rPr>
              <a:t>Air leakage and too little or improperly-installed insulation account for a large portion of wasted energy. </a:t>
            </a:r>
            <a:endParaRPr sz="2400">
              <a:solidFill>
                <a:schemeClr val="dk1"/>
              </a:solidFill>
              <a:latin typeface="Lato"/>
              <a:ea typeface="Lato"/>
              <a:cs typeface="Lato"/>
              <a:sym typeface="Lato"/>
            </a:endParaRPr>
          </a:p>
        </p:txBody>
      </p:sp>
      <p:sp>
        <p:nvSpPr>
          <p:cNvPr id="403" name="Google Shape;403;p2"/>
          <p:cNvSpPr txBox="1"/>
          <p:nvPr/>
        </p:nvSpPr>
        <p:spPr>
          <a:xfrm>
            <a:off x="12951158" y="2193776"/>
            <a:ext cx="4499626" cy="2239652"/>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400">
                <a:solidFill>
                  <a:schemeClr val="dk1"/>
                </a:solidFill>
                <a:latin typeface="Libre Franklin"/>
                <a:ea typeface="Libre Franklin"/>
                <a:cs typeface="Libre Franklin"/>
                <a:sym typeface="Libre Franklin"/>
              </a:rPr>
              <a:t>A good thermal boundary reduces heat flow, reducing energy waste and increasing comfort.</a:t>
            </a:r>
            <a:endParaRPr sz="2400">
              <a:solidFill>
                <a:schemeClr val="dk1"/>
              </a:solidFill>
              <a:latin typeface="Lato"/>
              <a:ea typeface="Lato"/>
              <a:cs typeface="Lato"/>
              <a:sym typeface="Lato"/>
            </a:endParaRPr>
          </a:p>
        </p:txBody>
      </p:sp>
      <p:sp>
        <p:nvSpPr>
          <p:cNvPr id="404" name="Google Shape;404;p2"/>
          <p:cNvSpPr txBox="1"/>
          <p:nvPr/>
        </p:nvSpPr>
        <p:spPr>
          <a:xfrm>
            <a:off x="1371600" y="1104366"/>
            <a:ext cx="1393371"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a:solidFill>
                  <a:schemeClr val="dk1"/>
                </a:solidFill>
                <a:latin typeface="Libre Franklin Black"/>
                <a:ea typeface="Libre Franklin Black"/>
                <a:cs typeface="Libre Franklin Black"/>
                <a:sym typeface="Libre Franklin Black"/>
              </a:rPr>
              <a:t>01</a:t>
            </a:r>
            <a:endParaRPr sz="3600">
              <a:solidFill>
                <a:schemeClr val="dk1"/>
              </a:solidFill>
              <a:latin typeface="Libre Franklin Black"/>
              <a:ea typeface="Libre Franklin Black"/>
              <a:cs typeface="Libre Franklin Black"/>
              <a:sym typeface="Libre Franklin Black"/>
            </a:endParaRPr>
          </a:p>
        </p:txBody>
      </p:sp>
      <p:sp>
        <p:nvSpPr>
          <p:cNvPr id="405" name="Google Shape;405;p2"/>
          <p:cNvSpPr txBox="1"/>
          <p:nvPr/>
        </p:nvSpPr>
        <p:spPr>
          <a:xfrm>
            <a:off x="6998096" y="1083210"/>
            <a:ext cx="1393371"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a:solidFill>
                  <a:schemeClr val="dk1"/>
                </a:solidFill>
                <a:latin typeface="Libre Franklin Black"/>
                <a:ea typeface="Libre Franklin Black"/>
                <a:cs typeface="Libre Franklin Black"/>
                <a:sym typeface="Libre Franklin Black"/>
              </a:rPr>
              <a:t>02</a:t>
            </a:r>
            <a:endParaRPr sz="3600">
              <a:solidFill>
                <a:schemeClr val="dk1"/>
              </a:solidFill>
              <a:latin typeface="Libre Franklin Black"/>
              <a:ea typeface="Libre Franklin Black"/>
              <a:cs typeface="Libre Franklin Black"/>
              <a:sym typeface="Libre Franklin Black"/>
            </a:endParaRPr>
          </a:p>
        </p:txBody>
      </p:sp>
      <p:sp>
        <p:nvSpPr>
          <p:cNvPr id="406" name="Google Shape;406;p2"/>
          <p:cNvSpPr txBox="1"/>
          <p:nvPr/>
        </p:nvSpPr>
        <p:spPr>
          <a:xfrm>
            <a:off x="12951158" y="1117028"/>
            <a:ext cx="1393371"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a:solidFill>
                  <a:schemeClr val="dk1"/>
                </a:solidFill>
                <a:latin typeface="Libre Franklin Black"/>
                <a:ea typeface="Libre Franklin Black"/>
                <a:cs typeface="Libre Franklin Black"/>
                <a:sym typeface="Libre Franklin Black"/>
              </a:rPr>
              <a:t>03</a:t>
            </a:r>
            <a:endParaRPr sz="3600">
              <a:solidFill>
                <a:schemeClr val="dk1"/>
              </a:solidFill>
              <a:latin typeface="Libre Franklin Black"/>
              <a:ea typeface="Libre Franklin Black"/>
              <a:cs typeface="Libre Franklin Black"/>
              <a:sym typeface="Libre Franklin Black"/>
            </a:endParaRPr>
          </a:p>
        </p:txBody>
      </p:sp>
      <p:sp>
        <p:nvSpPr>
          <p:cNvPr id="407" name="Google Shape;407;p2"/>
          <p:cNvSpPr/>
          <p:nvPr/>
        </p:nvSpPr>
        <p:spPr>
          <a:xfrm>
            <a:off x="1563400" y="1784515"/>
            <a:ext cx="1161143" cy="0"/>
          </a:xfrm>
          <a:custGeom>
            <a:avLst/>
            <a:gdLst/>
            <a:ahLst/>
            <a:cxnLst/>
            <a:rect l="l" t="t" r="r" b="b"/>
            <a:pathLst>
              <a:path w="1161143" h="120000" extrusionOk="0">
                <a:moveTo>
                  <a:pt x="0" y="0"/>
                </a:moveTo>
                <a:lnTo>
                  <a:pt x="1161143" y="0"/>
                </a:lnTo>
              </a:path>
            </a:pathLst>
          </a:custGeom>
          <a:noFill/>
          <a:ln w="38100" cap="flat" cmpd="sng">
            <a:solidFill>
              <a:srgbClr val="60BB4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408" name="Google Shape;408;p2"/>
          <p:cNvSpPr/>
          <p:nvPr/>
        </p:nvSpPr>
        <p:spPr>
          <a:xfrm>
            <a:off x="7114209" y="1763359"/>
            <a:ext cx="1161143" cy="0"/>
          </a:xfrm>
          <a:custGeom>
            <a:avLst/>
            <a:gdLst/>
            <a:ahLst/>
            <a:cxnLst/>
            <a:rect l="l" t="t" r="r" b="b"/>
            <a:pathLst>
              <a:path w="1161143" h="120000" extrusionOk="0">
                <a:moveTo>
                  <a:pt x="0" y="0"/>
                </a:moveTo>
                <a:lnTo>
                  <a:pt x="1161143" y="0"/>
                </a:lnTo>
              </a:path>
            </a:pathLst>
          </a:custGeom>
          <a:noFill/>
          <a:ln w="38100" cap="flat" cmpd="sng">
            <a:solidFill>
              <a:srgbClr val="60BB4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409" name="Google Shape;409;p2"/>
          <p:cNvSpPr/>
          <p:nvPr/>
        </p:nvSpPr>
        <p:spPr>
          <a:xfrm>
            <a:off x="13067271" y="1797177"/>
            <a:ext cx="1161143" cy="0"/>
          </a:xfrm>
          <a:custGeom>
            <a:avLst/>
            <a:gdLst/>
            <a:ahLst/>
            <a:cxnLst/>
            <a:rect l="l" t="t" r="r" b="b"/>
            <a:pathLst>
              <a:path w="1161143" h="120000" extrusionOk="0">
                <a:moveTo>
                  <a:pt x="0" y="0"/>
                </a:moveTo>
                <a:lnTo>
                  <a:pt x="1161143" y="0"/>
                </a:lnTo>
              </a:path>
            </a:pathLst>
          </a:custGeom>
          <a:noFill/>
          <a:ln w="38100" cap="flat" cmpd="sng">
            <a:solidFill>
              <a:srgbClr val="60BB4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pic>
        <p:nvPicPr>
          <p:cNvPr id="410" name="Google Shape;410;p2"/>
          <p:cNvPicPr preferRelativeResize="0">
            <a:picLocks noGrp="1"/>
          </p:cNvPicPr>
          <p:nvPr>
            <p:ph type="pic" idx="2"/>
          </p:nvPr>
        </p:nvPicPr>
        <p:blipFill rotWithShape="1">
          <a:blip r:embed="rId3">
            <a:alphaModFix/>
          </a:blip>
          <a:srcRect b="26284"/>
          <a:stretch/>
        </p:blipFill>
        <p:spPr>
          <a:xfrm>
            <a:off x="6998096" y="5143500"/>
            <a:ext cx="9303488" cy="5143500"/>
          </a:xfrm>
          <a:prstGeom prst="rect">
            <a:avLst/>
          </a:prstGeom>
          <a:solidFill>
            <a:srgbClr val="F2F2F2"/>
          </a:solidFill>
          <a:ln>
            <a:noFill/>
          </a:ln>
        </p:spPr>
      </p:pic>
      <p:sp>
        <p:nvSpPr>
          <p:cNvPr id="411" name="Google Shape;411;p2"/>
          <p:cNvSpPr/>
          <p:nvPr/>
        </p:nvSpPr>
        <p:spPr>
          <a:xfrm>
            <a:off x="0" y="7304414"/>
            <a:ext cx="290286" cy="814614"/>
          </a:xfrm>
          <a:prstGeom prst="rect">
            <a:avLst/>
          </a:prstGeom>
          <a:solidFill>
            <a:srgbClr val="00853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pic>
        <p:nvPicPr>
          <p:cNvPr id="417" name="Google Shape;417;p3"/>
          <p:cNvPicPr preferRelativeResize="0">
            <a:picLocks noGrp="1"/>
          </p:cNvPicPr>
          <p:nvPr>
            <p:ph type="pic" idx="2"/>
          </p:nvPr>
        </p:nvPicPr>
        <p:blipFill rotWithShape="1">
          <a:blip r:embed="rId3">
            <a:alphaModFix/>
          </a:blip>
          <a:srcRect t="9350" b="30808"/>
          <a:stretch/>
        </p:blipFill>
        <p:spPr>
          <a:xfrm>
            <a:off x="4433" y="190499"/>
            <a:ext cx="18283567" cy="5469155"/>
          </a:xfrm>
          <a:prstGeom prst="rect">
            <a:avLst/>
          </a:prstGeom>
          <a:solidFill>
            <a:srgbClr val="F2F2F2"/>
          </a:solidFill>
          <a:ln>
            <a:noFill/>
          </a:ln>
        </p:spPr>
      </p:pic>
      <p:sp>
        <p:nvSpPr>
          <p:cNvPr id="418" name="Google Shape;418;p3"/>
          <p:cNvSpPr txBox="1">
            <a:spLocks noGrp="1"/>
          </p:cNvSpPr>
          <p:nvPr>
            <p:ph type="body" idx="1"/>
          </p:nvPr>
        </p:nvSpPr>
        <p:spPr>
          <a:xfrm>
            <a:off x="1371600" y="6332258"/>
            <a:ext cx="6657584" cy="10160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231F20"/>
              </a:buClr>
              <a:buSzPts val="6000"/>
              <a:buNone/>
            </a:pPr>
            <a:r>
              <a:rPr lang="en-US">
                <a:solidFill>
                  <a:srgbClr val="231F20"/>
                </a:solidFill>
                <a:latin typeface="Franklin Gothic"/>
                <a:ea typeface="Franklin Gothic"/>
                <a:cs typeface="Franklin Gothic"/>
                <a:sym typeface="Franklin Gothic"/>
              </a:rPr>
              <a:t>HOW?</a:t>
            </a:r>
            <a:endParaRPr>
              <a:solidFill>
                <a:srgbClr val="231F20"/>
              </a:solidFill>
              <a:latin typeface="Franklin Gothic"/>
              <a:ea typeface="Franklin Gothic"/>
              <a:cs typeface="Franklin Gothic"/>
              <a:sym typeface="Franklin Gothic"/>
            </a:endParaRPr>
          </a:p>
        </p:txBody>
      </p:sp>
      <p:sp>
        <p:nvSpPr>
          <p:cNvPr id="419" name="Google Shape;419;p3"/>
          <p:cNvSpPr/>
          <p:nvPr/>
        </p:nvSpPr>
        <p:spPr>
          <a:xfrm>
            <a:off x="0" y="6332258"/>
            <a:ext cx="290286" cy="814614"/>
          </a:xfrm>
          <a:prstGeom prst="rect">
            <a:avLst/>
          </a:prstGeom>
          <a:solidFill>
            <a:srgbClr val="00853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420" name="Google Shape;420;p3"/>
          <p:cNvSpPr txBox="1"/>
          <p:nvPr/>
        </p:nvSpPr>
        <p:spPr>
          <a:xfrm>
            <a:off x="1371600" y="7362993"/>
            <a:ext cx="16148100" cy="267810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400">
                <a:solidFill>
                  <a:srgbClr val="00853D"/>
                </a:solidFill>
                <a:latin typeface="Libre Franklin"/>
                <a:ea typeface="Libre Franklin"/>
                <a:cs typeface="Libre Franklin"/>
                <a:sym typeface="Libre Franklin"/>
              </a:rPr>
              <a:t>Conduction</a:t>
            </a:r>
            <a:r>
              <a:rPr lang="en-US" sz="2400">
                <a:solidFill>
                  <a:schemeClr val="dk1"/>
                </a:solidFill>
                <a:latin typeface="Libre Franklin"/>
                <a:ea typeface="Libre Franklin"/>
                <a:cs typeface="Libre Franklin"/>
                <a:sym typeface="Libre Franklin"/>
              </a:rPr>
              <a:t>: Occurs when two surfaces are in direct contact. Heat flows from a warmer surface to a cooler one. </a:t>
            </a:r>
            <a:endParaRPr>
              <a:latin typeface="Libre Franklin"/>
              <a:ea typeface="Libre Franklin"/>
              <a:cs typeface="Libre Franklin"/>
              <a:sym typeface="Libre Franklin"/>
            </a:endParaRPr>
          </a:p>
          <a:p>
            <a:pPr marL="0" marR="0" lvl="0" indent="0" algn="l" rtl="0">
              <a:lnSpc>
                <a:spcPct val="150000"/>
              </a:lnSpc>
              <a:spcBef>
                <a:spcPts val="0"/>
              </a:spcBef>
              <a:spcAft>
                <a:spcPts val="0"/>
              </a:spcAft>
              <a:buNone/>
            </a:pPr>
            <a:r>
              <a:rPr lang="en-US" sz="2400">
                <a:solidFill>
                  <a:srgbClr val="00853D"/>
                </a:solidFill>
                <a:latin typeface="Libre Franklin"/>
                <a:ea typeface="Libre Franklin"/>
                <a:cs typeface="Libre Franklin"/>
                <a:sym typeface="Libre Franklin"/>
              </a:rPr>
              <a:t>Convection</a:t>
            </a:r>
            <a:r>
              <a:rPr lang="en-US" sz="2400">
                <a:solidFill>
                  <a:schemeClr val="dk1"/>
                </a:solidFill>
                <a:latin typeface="Libre Franklin"/>
                <a:ea typeface="Libre Franklin"/>
                <a:cs typeface="Libre Franklin"/>
                <a:sym typeface="Libre Franklin"/>
              </a:rPr>
              <a:t>: The transfer of heat though air movement. Warm air rises, while cooler air falls, creating convection currents.</a:t>
            </a:r>
            <a:endParaRPr>
              <a:latin typeface="Libre Franklin"/>
              <a:ea typeface="Libre Franklin"/>
              <a:cs typeface="Libre Franklin"/>
              <a:sym typeface="Libre Franklin"/>
            </a:endParaRPr>
          </a:p>
          <a:p>
            <a:pPr marL="0" marR="0" lvl="0" indent="0" algn="l" rtl="0">
              <a:lnSpc>
                <a:spcPct val="150000"/>
              </a:lnSpc>
              <a:spcBef>
                <a:spcPts val="0"/>
              </a:spcBef>
              <a:spcAft>
                <a:spcPts val="0"/>
              </a:spcAft>
              <a:buNone/>
            </a:pPr>
            <a:r>
              <a:rPr lang="en-US" sz="2400">
                <a:solidFill>
                  <a:srgbClr val="00853D"/>
                </a:solidFill>
                <a:latin typeface="Libre Franklin"/>
                <a:ea typeface="Libre Franklin"/>
                <a:cs typeface="Libre Franklin"/>
                <a:sym typeface="Libre Franklin"/>
              </a:rPr>
              <a:t>Radiation</a:t>
            </a:r>
            <a:r>
              <a:rPr lang="en-US" sz="2400">
                <a:solidFill>
                  <a:schemeClr val="dk1"/>
                </a:solidFill>
                <a:latin typeface="Libre Franklin"/>
                <a:ea typeface="Libre Franklin"/>
                <a:cs typeface="Libre Franklin"/>
                <a:sym typeface="Libre Franklin"/>
              </a:rPr>
              <a:t>: Heat energy that travels through space. Warm objects give off waves of heat which can travel across an open space and be absorbed by cooler objects. </a:t>
            </a:r>
            <a:endParaRPr sz="2400">
              <a:solidFill>
                <a:schemeClr val="dk1"/>
              </a:solidFill>
              <a:latin typeface="Libre Franklin"/>
              <a:ea typeface="Libre Franklin"/>
              <a:cs typeface="Libre Franklin"/>
              <a:sym typeface="Libre Franklin"/>
            </a:endParaRPr>
          </a:p>
        </p:txBody>
      </p:sp>
    </p:spTree>
  </p:cSld>
  <p:clrMapOvr>
    <a:masterClrMapping/>
  </p:clrMapOvr>
</p:sld>
</file>

<file path=ppt/theme/theme1.xml><?xml version="1.0" encoding="utf-8"?>
<a:theme xmlns:a="http://schemas.openxmlformats.org/drawingml/2006/main" name="Office Theme">
  <a:themeElements>
    <a:clrScheme name="BOLD-2">
      <a:dk1>
        <a:srgbClr val="000000"/>
      </a:dk1>
      <a:lt1>
        <a:srgbClr val="FFFFFF"/>
      </a:lt1>
      <a:dk2>
        <a:srgbClr val="44546A"/>
      </a:dk2>
      <a:lt2>
        <a:srgbClr val="E7E6E6"/>
      </a:lt2>
      <a:accent1>
        <a:srgbClr val="8DBB1B"/>
      </a:accent1>
      <a:accent2>
        <a:srgbClr val="202428"/>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445</Words>
  <Application>Microsoft Office PowerPoint</Application>
  <PresentationFormat>Custom</PresentationFormat>
  <Paragraphs>30</Paragraphs>
  <Slides>3</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vt:i4>
      </vt:variant>
    </vt:vector>
  </HeadingPairs>
  <TitlesOfParts>
    <vt:vector size="12" baseType="lpstr">
      <vt:lpstr>Arial</vt:lpstr>
      <vt:lpstr>Libre Franklin</vt:lpstr>
      <vt:lpstr>Libre Franklin Black</vt:lpstr>
      <vt:lpstr>Noto Sans Symbols</vt:lpstr>
      <vt:lpstr>Lato Black</vt:lpstr>
      <vt:lpstr>Franklin Gothic</vt:lpstr>
      <vt:lpstr>Lato</vt:lpstr>
      <vt:lpstr>Calibri</vt:lpstr>
      <vt:lpstr>Office Theme</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svs-design</dc:creator>
  <cp:lastModifiedBy>Kiolbasa, Edward J</cp:lastModifiedBy>
  <cp:revision>1</cp:revision>
  <dcterms:created xsi:type="dcterms:W3CDTF">2017-04-03T13:46:27Z</dcterms:created>
  <dcterms:modified xsi:type="dcterms:W3CDTF">2022-05-23T18:48:09Z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5C3D7148-5556-4E2D-ADE9-5E0F46984693</vt:lpwstr>
  </property>
  <property fmtid="{D5CDD505-2E9C-101B-9397-08002B2CF9AE}" pid="3" name="ArticulatePath">
    <vt:lpwstr>BOLD - Powerpoint Presentation Template-Color 2</vt:lpwstr>
  </property>
</Properties>
</file>