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qp3k6VHzzsbFNW8zTEJ1Bfe8R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Filters are an important component of ducted heating and cooling systems. When installed on the return side of the HVAC air handler, filters protect the HVAC motor and improve indoor air quality. They are installed in fresh air intakes to clean outside air that is brought into the home.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Filters with higher MERV (Minimum Efficiency Reporting Value) ratings (MERV 6 and above) can trap pollutants like pollen, dust mites, and mold spores. However, a dirty or clogged filter can dramatically reduce air flow, increasing furnace run time, wear on the motor and energy consumption. Filters should be replaced or cleaned frequently and located in a place that is easily accessible for the homeowner.</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the furnace air handler is in an accessible location such as a utility room, it can be installed in the air handler at the return plenum. If the furnace is in the attic, the attic should be equipped with a staircase or pull-down stairs and a permanently installed walkway. The air handler box should be equipped with a filter media box with a gasketed removable access panel cover.</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furnace air handler is located in an inaccessible location such as a crawlspace or attic without a staircase, a furnace filter should be located in each return grille.</a:t>
            </a:r>
            <a:endParaRPr/>
          </a:p>
          <a:p>
            <a:pPr marL="0" lvl="0" indent="0" algn="l" rtl="0">
              <a:spcBef>
                <a:spcPts val="0"/>
              </a:spcBef>
              <a:spcAft>
                <a:spcPts val="0"/>
              </a:spcAft>
              <a:buNone/>
            </a:pPr>
            <a:endParaRPr/>
          </a:p>
          <a:p>
            <a:pPr marL="0" lvl="0" indent="0" algn="l" rtl="0">
              <a:spcBef>
                <a:spcPts val="0"/>
              </a:spcBef>
              <a:spcAft>
                <a:spcPts val="0"/>
              </a:spcAft>
              <a:buNone/>
            </a:pPr>
            <a:r>
              <a:rPr lang="en-US"/>
              <a:t>If a fresh air intake is ducted to the air handler, a filter should be installed at the intake in an easily accessible location.</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2108422" y="3661231"/>
            <a:ext cx="4332669" cy="3249502"/>
          </a:xfrm>
          <a:prstGeom prst="rect">
            <a:avLst/>
          </a:prstGeom>
          <a:solidFill>
            <a:srgbClr val="F2F2F2"/>
          </a:solidFill>
          <a:ln>
            <a:noFill/>
          </a:ln>
        </p:spPr>
      </p:sp>
      <p:sp>
        <p:nvSpPr>
          <p:cNvPr id="55" name="Google Shape;55;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0" name="Google Shape;60;p16"/>
          <p:cNvSpPr>
            <a:spLocks noGrp="1"/>
          </p:cNvSpPr>
          <p:nvPr>
            <p:ph type="pic" idx="2"/>
          </p:nvPr>
        </p:nvSpPr>
        <p:spPr>
          <a:xfrm>
            <a:off x="4634754" y="5201957"/>
            <a:ext cx="2585196" cy="2585196"/>
          </a:xfrm>
          <a:prstGeom prst="rect">
            <a:avLst/>
          </a:prstGeom>
          <a:solidFill>
            <a:srgbClr val="F2F2F2"/>
          </a:solidFill>
          <a:ln>
            <a:noFill/>
          </a:ln>
        </p:spPr>
      </p:sp>
      <p:sp>
        <p:nvSpPr>
          <p:cNvPr id="61" name="Google Shape;61;p16"/>
          <p:cNvSpPr>
            <a:spLocks noGrp="1"/>
          </p:cNvSpPr>
          <p:nvPr>
            <p:ph type="pic" idx="3"/>
          </p:nvPr>
        </p:nvSpPr>
        <p:spPr>
          <a:xfrm>
            <a:off x="11068050" y="3771900"/>
            <a:ext cx="2585196" cy="2585196"/>
          </a:xfrm>
          <a:prstGeom prst="rect">
            <a:avLst/>
          </a:prstGeom>
          <a:solidFill>
            <a:srgbClr val="F2F2F2"/>
          </a:solidFill>
          <a:ln>
            <a:noFill/>
          </a:ln>
        </p:spPr>
      </p:sp>
      <p:sp>
        <p:nvSpPr>
          <p:cNvPr id="62" name="Google Shape;62;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5"/>
        <p:cNvGrpSpPr/>
        <p:nvPr/>
      </p:nvGrpSpPr>
      <p:grpSpPr>
        <a:xfrm>
          <a:off x="0" y="0"/>
          <a:ext cx="0" cy="0"/>
          <a:chOff x="0" y="0"/>
          <a:chExt cx="0" cy="0"/>
        </a:xfrm>
      </p:grpSpPr>
      <p:sp>
        <p:nvSpPr>
          <p:cNvPr id="66" name="Google Shape;66;p18"/>
          <p:cNvSpPr>
            <a:spLocks noGrp="1"/>
          </p:cNvSpPr>
          <p:nvPr>
            <p:ph type="pic" idx="2"/>
          </p:nvPr>
        </p:nvSpPr>
        <p:spPr>
          <a:xfrm>
            <a:off x="1981199" y="2656114"/>
            <a:ext cx="6611257" cy="4233636"/>
          </a:xfrm>
          <a:prstGeom prst="rect">
            <a:avLst/>
          </a:prstGeom>
          <a:solidFill>
            <a:srgbClr val="F2F2F2"/>
          </a:solidFill>
          <a:ln>
            <a:noFill/>
          </a:ln>
        </p:spPr>
      </p:sp>
      <p:sp>
        <p:nvSpPr>
          <p:cNvPr id="67" name="Google Shape;67;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8" name="Google Shape;68;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9" name="Google Shape;69;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0" name="Google Shape;70;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1" name="Google Shape;71;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2"/>
        <p:cNvGrpSpPr/>
        <p:nvPr/>
      </p:nvGrpSpPr>
      <p:grpSpPr>
        <a:xfrm>
          <a:off x="0" y="0"/>
          <a:ext cx="0" cy="0"/>
          <a:chOff x="0" y="0"/>
          <a:chExt cx="0" cy="0"/>
        </a:xfrm>
      </p:grpSpPr>
      <p:sp>
        <p:nvSpPr>
          <p:cNvPr id="73" name="Google Shape;73;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4" name="Google Shape;74;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6" name="Google Shape;76;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7" name="Google Shape;77;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8"/>
        <p:cNvGrpSpPr/>
        <p:nvPr/>
      </p:nvGrpSpPr>
      <p:grpSpPr>
        <a:xfrm>
          <a:off x="0" y="0"/>
          <a:ext cx="0" cy="0"/>
          <a:chOff x="0" y="0"/>
          <a:chExt cx="0" cy="0"/>
        </a:xfrm>
      </p:grpSpPr>
      <p:sp>
        <p:nvSpPr>
          <p:cNvPr id="79" name="Google Shape;79;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0" name="Google Shape;80;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2" name="Google Shape;82;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3" name="Google Shape;83;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5" name="Google Shape;85;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6"/>
        <p:cNvGrpSpPr/>
        <p:nvPr/>
      </p:nvGrpSpPr>
      <p:grpSpPr>
        <a:xfrm>
          <a:off x="0" y="0"/>
          <a:ext cx="0" cy="0"/>
          <a:chOff x="0" y="0"/>
          <a:chExt cx="0" cy="0"/>
        </a:xfrm>
      </p:grpSpPr>
      <p:sp>
        <p:nvSpPr>
          <p:cNvPr id="87" name="Google Shape;87;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8" name="Google Shape;88;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0" name="Google Shape;90;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1" name="Google Shape;91;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1"/>
          <p:cNvSpPr>
            <a:spLocks noGrp="1"/>
          </p:cNvSpPr>
          <p:nvPr>
            <p:ph type="pic" idx="2"/>
          </p:nvPr>
        </p:nvSpPr>
        <p:spPr>
          <a:xfrm>
            <a:off x="1371600" y="2452916"/>
            <a:ext cx="3108960" cy="2924629"/>
          </a:xfrm>
          <a:prstGeom prst="rect">
            <a:avLst/>
          </a:prstGeom>
          <a:solidFill>
            <a:srgbClr val="F2F2F2"/>
          </a:solidFill>
          <a:ln>
            <a:noFill/>
          </a:ln>
        </p:spPr>
      </p:sp>
      <p:sp>
        <p:nvSpPr>
          <p:cNvPr id="93" name="Google Shape;93;p21"/>
          <p:cNvSpPr>
            <a:spLocks noGrp="1"/>
          </p:cNvSpPr>
          <p:nvPr>
            <p:ph type="pic" idx="3"/>
          </p:nvPr>
        </p:nvSpPr>
        <p:spPr>
          <a:xfrm>
            <a:off x="7589520" y="2452916"/>
            <a:ext cx="3108960" cy="2924629"/>
          </a:xfrm>
          <a:prstGeom prst="rect">
            <a:avLst/>
          </a:prstGeom>
          <a:solidFill>
            <a:srgbClr val="F2F2F2"/>
          </a:solidFill>
          <a:ln>
            <a:noFill/>
          </a:ln>
        </p:spPr>
      </p:sp>
      <p:sp>
        <p:nvSpPr>
          <p:cNvPr id="94" name="Google Shape;94;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5"/>
        <p:cNvGrpSpPr/>
        <p:nvPr/>
      </p:nvGrpSpPr>
      <p:grpSpPr>
        <a:xfrm>
          <a:off x="0" y="0"/>
          <a:ext cx="0" cy="0"/>
          <a:chOff x="0" y="0"/>
          <a:chExt cx="0" cy="0"/>
        </a:xfrm>
      </p:grpSpPr>
      <p:sp>
        <p:nvSpPr>
          <p:cNvPr id="96" name="Google Shape;96;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7" name="Google Shape;97;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8" name="Google Shape;98;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9" name="Google Shape;99;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2"/>
        <p:cNvGrpSpPr/>
        <p:nvPr/>
      </p:nvGrpSpPr>
      <p:grpSpPr>
        <a:xfrm>
          <a:off x="0" y="0"/>
          <a:ext cx="0" cy="0"/>
          <a:chOff x="0" y="0"/>
          <a:chExt cx="0" cy="0"/>
        </a:xfrm>
      </p:grpSpPr>
      <p:sp>
        <p:nvSpPr>
          <p:cNvPr id="103" name="Google Shape;103;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5" name="Google Shape;105;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3"/>
          <p:cNvSpPr>
            <a:spLocks noGrp="1"/>
          </p:cNvSpPr>
          <p:nvPr>
            <p:ph type="pic" idx="2"/>
          </p:nvPr>
        </p:nvSpPr>
        <p:spPr>
          <a:xfrm>
            <a:off x="4310743" y="3381828"/>
            <a:ext cx="2293258" cy="2293258"/>
          </a:xfrm>
          <a:prstGeom prst="rect">
            <a:avLst/>
          </a:prstGeom>
          <a:solidFill>
            <a:srgbClr val="F2F2F2"/>
          </a:solidFill>
          <a:ln>
            <a:noFill/>
          </a:ln>
        </p:spPr>
      </p:sp>
      <p:sp>
        <p:nvSpPr>
          <p:cNvPr id="109" name="Google Shape;109;p23"/>
          <p:cNvSpPr>
            <a:spLocks noGrp="1"/>
          </p:cNvSpPr>
          <p:nvPr>
            <p:ph type="pic" idx="3"/>
          </p:nvPr>
        </p:nvSpPr>
        <p:spPr>
          <a:xfrm>
            <a:off x="7997372" y="3381827"/>
            <a:ext cx="2293258" cy="2293258"/>
          </a:xfrm>
          <a:prstGeom prst="rect">
            <a:avLst/>
          </a:prstGeom>
          <a:solidFill>
            <a:srgbClr val="F2F2F2"/>
          </a:solidFill>
          <a:ln>
            <a:noFill/>
          </a:ln>
        </p:spPr>
      </p:sp>
      <p:sp>
        <p:nvSpPr>
          <p:cNvPr id="110" name="Google Shape;110;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1"/>
        <p:cNvGrpSpPr/>
        <p:nvPr/>
      </p:nvGrpSpPr>
      <p:grpSpPr>
        <a:xfrm>
          <a:off x="0" y="0"/>
          <a:ext cx="0" cy="0"/>
          <a:chOff x="0" y="0"/>
          <a:chExt cx="0" cy="0"/>
        </a:xfrm>
      </p:grpSpPr>
      <p:sp>
        <p:nvSpPr>
          <p:cNvPr id="112" name="Google Shape;112;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3" name="Google Shape;113;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4" name="Google Shape;114;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5" name="Google Shape;115;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6" name="Google Shape;116;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8"/>
        <p:cNvGrpSpPr/>
        <p:nvPr/>
      </p:nvGrpSpPr>
      <p:grpSpPr>
        <a:xfrm>
          <a:off x="0" y="0"/>
          <a:ext cx="0" cy="0"/>
          <a:chOff x="0" y="0"/>
          <a:chExt cx="0" cy="0"/>
        </a:xfrm>
      </p:grpSpPr>
      <p:sp>
        <p:nvSpPr>
          <p:cNvPr id="119" name="Google Shape;119;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1" name="Google Shape;121;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3" name="Google Shape;123;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5"/>
        <p:cNvGrpSpPr/>
        <p:nvPr/>
      </p:nvGrpSpPr>
      <p:grpSpPr>
        <a:xfrm>
          <a:off x="0" y="0"/>
          <a:ext cx="0" cy="0"/>
          <a:chOff x="0" y="0"/>
          <a:chExt cx="0" cy="0"/>
        </a:xfrm>
      </p:grpSpPr>
      <p:sp>
        <p:nvSpPr>
          <p:cNvPr id="126" name="Google Shape;126;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8" name="Google Shape;128;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0" name="Google Shape;130;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6"/>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2"/>
        <p:cNvGrpSpPr/>
        <p:nvPr/>
      </p:nvGrpSpPr>
      <p:grpSpPr>
        <a:xfrm>
          <a:off x="0" y="0"/>
          <a:ext cx="0" cy="0"/>
          <a:chOff x="0" y="0"/>
          <a:chExt cx="0" cy="0"/>
        </a:xfrm>
      </p:grpSpPr>
      <p:sp>
        <p:nvSpPr>
          <p:cNvPr id="133" name="Google Shape;133;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5" name="Google Shape;135;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7" name="Google Shape;137;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7"/>
          <p:cNvSpPr>
            <a:spLocks noGrp="1"/>
          </p:cNvSpPr>
          <p:nvPr>
            <p:ph type="pic" idx="2"/>
          </p:nvPr>
        </p:nvSpPr>
        <p:spPr>
          <a:xfrm>
            <a:off x="1371600" y="2997200"/>
            <a:ext cx="4140200" cy="4114800"/>
          </a:xfrm>
          <a:prstGeom prst="rect">
            <a:avLst/>
          </a:prstGeom>
          <a:solidFill>
            <a:srgbClr val="F2F2F2"/>
          </a:solidFill>
          <a:ln>
            <a:noFill/>
          </a:ln>
        </p:spPr>
      </p:sp>
      <p:sp>
        <p:nvSpPr>
          <p:cNvPr id="139" name="Google Shape;139;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0"/>
        <p:cNvGrpSpPr/>
        <p:nvPr/>
      </p:nvGrpSpPr>
      <p:grpSpPr>
        <a:xfrm>
          <a:off x="0" y="0"/>
          <a:ext cx="0" cy="0"/>
          <a:chOff x="0" y="0"/>
          <a:chExt cx="0" cy="0"/>
        </a:xfrm>
      </p:grpSpPr>
      <p:sp>
        <p:nvSpPr>
          <p:cNvPr id="141" name="Google Shape;141;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2" name="Google Shape;142;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4" name="Google Shape;144;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5" name="Google Shape;145;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8"/>
          <p:cNvSpPr>
            <a:spLocks noGrp="1"/>
          </p:cNvSpPr>
          <p:nvPr>
            <p:ph type="pic" idx="2"/>
          </p:nvPr>
        </p:nvSpPr>
        <p:spPr>
          <a:xfrm>
            <a:off x="1371600" y="3098799"/>
            <a:ext cx="2599231" cy="3733800"/>
          </a:xfrm>
          <a:prstGeom prst="rect">
            <a:avLst/>
          </a:prstGeom>
          <a:solidFill>
            <a:srgbClr val="F2F2F2"/>
          </a:solidFill>
          <a:ln>
            <a:noFill/>
          </a:ln>
        </p:spPr>
      </p:sp>
      <p:sp>
        <p:nvSpPr>
          <p:cNvPr id="147" name="Google Shape;147;p28"/>
          <p:cNvSpPr>
            <a:spLocks noGrp="1"/>
          </p:cNvSpPr>
          <p:nvPr>
            <p:ph type="pic" idx="3"/>
          </p:nvPr>
        </p:nvSpPr>
        <p:spPr>
          <a:xfrm>
            <a:off x="4222056" y="3098799"/>
            <a:ext cx="2599231" cy="3733800"/>
          </a:xfrm>
          <a:prstGeom prst="rect">
            <a:avLst/>
          </a:prstGeom>
          <a:solidFill>
            <a:srgbClr val="F2F2F2"/>
          </a:solidFill>
          <a:ln>
            <a:noFill/>
          </a:ln>
        </p:spPr>
      </p:sp>
      <p:sp>
        <p:nvSpPr>
          <p:cNvPr id="148" name="Google Shape;148;p28"/>
          <p:cNvSpPr>
            <a:spLocks noGrp="1"/>
          </p:cNvSpPr>
          <p:nvPr>
            <p:ph type="pic" idx="4"/>
          </p:nvPr>
        </p:nvSpPr>
        <p:spPr>
          <a:xfrm>
            <a:off x="7072513" y="3098799"/>
            <a:ext cx="2599231" cy="3733800"/>
          </a:xfrm>
          <a:prstGeom prst="rect">
            <a:avLst/>
          </a:prstGeom>
          <a:solidFill>
            <a:srgbClr val="F2F2F2"/>
          </a:solidFill>
          <a:ln>
            <a:noFill/>
          </a:ln>
        </p:spPr>
      </p:sp>
      <p:sp>
        <p:nvSpPr>
          <p:cNvPr id="149" name="Google Shape;149;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8616256"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11466713"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14317169" y="3098800"/>
            <a:ext cx="2599231" cy="3733800"/>
          </a:xfrm>
          <a:prstGeom prst="rect">
            <a:avLst/>
          </a:prstGeom>
          <a:solidFill>
            <a:srgbClr val="F2F2F2"/>
          </a:solidFill>
          <a:ln>
            <a:noFill/>
          </a:ln>
        </p:spPr>
      </p:sp>
      <p:grpSp>
        <p:nvGrpSpPr>
          <p:cNvPr id="154" name="Google Shape;154;p29"/>
          <p:cNvGrpSpPr/>
          <p:nvPr/>
        </p:nvGrpSpPr>
        <p:grpSpPr>
          <a:xfrm flipH="1">
            <a:off x="16916400" y="645533"/>
            <a:ext cx="1371600" cy="707886"/>
            <a:chOff x="0" y="645533"/>
            <a:chExt cx="1371600" cy="707886"/>
          </a:xfrm>
        </p:grpSpPr>
        <p:sp>
          <p:nvSpPr>
            <p:cNvPr id="155" name="Google Shape;155;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6" name="Google Shape;156;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7" name="Google Shape;157;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58" name="Google Shape;158;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9" name="Google Shape;159;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0"/>
        <p:cNvGrpSpPr/>
        <p:nvPr/>
      </p:nvGrpSpPr>
      <p:grpSpPr>
        <a:xfrm>
          <a:off x="0" y="0"/>
          <a:ext cx="0" cy="0"/>
          <a:chOff x="0" y="0"/>
          <a:chExt cx="0" cy="0"/>
        </a:xfrm>
      </p:grpSpPr>
      <p:sp>
        <p:nvSpPr>
          <p:cNvPr id="161" name="Google Shape;161;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2" name="Google Shape;162;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3" name="Google Shape;163;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4" name="Google Shape;164;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7"/>
        <p:cNvGrpSpPr/>
        <p:nvPr/>
      </p:nvGrpSpPr>
      <p:grpSpPr>
        <a:xfrm>
          <a:off x="0" y="0"/>
          <a:ext cx="0" cy="0"/>
          <a:chOff x="0" y="0"/>
          <a:chExt cx="0" cy="0"/>
        </a:xfrm>
      </p:grpSpPr>
      <p:sp>
        <p:nvSpPr>
          <p:cNvPr id="168" name="Google Shape;168;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0" name="Google Shape;170;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7" name="Google Shape;177;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9" name="Google Shape;179;p32"/>
          <p:cNvSpPr>
            <a:spLocks noGrp="1"/>
          </p:cNvSpPr>
          <p:nvPr>
            <p:ph type="pic" idx="2"/>
          </p:nvPr>
        </p:nvSpPr>
        <p:spPr>
          <a:xfrm>
            <a:off x="2264229" y="1957617"/>
            <a:ext cx="4470400" cy="3294743"/>
          </a:xfrm>
          <a:prstGeom prst="rect">
            <a:avLst/>
          </a:prstGeom>
          <a:solidFill>
            <a:srgbClr val="F2F2F2"/>
          </a:solidFill>
          <a:ln>
            <a:noFill/>
          </a:ln>
        </p:spPr>
      </p:sp>
      <p:sp>
        <p:nvSpPr>
          <p:cNvPr id="180" name="Google Shape;180;p32"/>
          <p:cNvSpPr>
            <a:spLocks noGrp="1"/>
          </p:cNvSpPr>
          <p:nvPr>
            <p:ph type="pic" idx="3"/>
          </p:nvPr>
        </p:nvSpPr>
        <p:spPr>
          <a:xfrm>
            <a:off x="6908800" y="1957617"/>
            <a:ext cx="4470400" cy="3294743"/>
          </a:xfrm>
          <a:prstGeom prst="rect">
            <a:avLst/>
          </a:prstGeom>
          <a:solidFill>
            <a:srgbClr val="F2F2F2"/>
          </a:solidFill>
          <a:ln>
            <a:noFill/>
          </a:ln>
        </p:spPr>
      </p:sp>
      <p:sp>
        <p:nvSpPr>
          <p:cNvPr id="181" name="Google Shape;181;p32"/>
          <p:cNvSpPr>
            <a:spLocks noGrp="1"/>
          </p:cNvSpPr>
          <p:nvPr>
            <p:ph type="pic" idx="4"/>
          </p:nvPr>
        </p:nvSpPr>
        <p:spPr>
          <a:xfrm>
            <a:off x="11553371" y="1957617"/>
            <a:ext cx="4470400" cy="3294743"/>
          </a:xfrm>
          <a:prstGeom prst="rect">
            <a:avLst/>
          </a:prstGeom>
          <a:solidFill>
            <a:srgbClr val="F2F2F2"/>
          </a:solidFill>
          <a:ln>
            <a:noFill/>
          </a:ln>
        </p:spPr>
      </p:sp>
      <p:sp>
        <p:nvSpPr>
          <p:cNvPr id="182" name="Google Shape;182;p32"/>
          <p:cNvSpPr>
            <a:spLocks noGrp="1"/>
          </p:cNvSpPr>
          <p:nvPr>
            <p:ph type="pic" idx="5"/>
          </p:nvPr>
        </p:nvSpPr>
        <p:spPr>
          <a:xfrm>
            <a:off x="2264228" y="5441046"/>
            <a:ext cx="4470400" cy="3294743"/>
          </a:xfrm>
          <a:prstGeom prst="rect">
            <a:avLst/>
          </a:prstGeom>
          <a:solidFill>
            <a:srgbClr val="F2F2F2"/>
          </a:solidFill>
          <a:ln>
            <a:noFill/>
          </a:ln>
        </p:spPr>
      </p:sp>
      <p:sp>
        <p:nvSpPr>
          <p:cNvPr id="183" name="Google Shape;183;p32"/>
          <p:cNvSpPr>
            <a:spLocks noGrp="1"/>
          </p:cNvSpPr>
          <p:nvPr>
            <p:ph type="pic" idx="6"/>
          </p:nvPr>
        </p:nvSpPr>
        <p:spPr>
          <a:xfrm>
            <a:off x="6908799" y="5441046"/>
            <a:ext cx="4470400" cy="3294743"/>
          </a:xfrm>
          <a:prstGeom prst="rect">
            <a:avLst/>
          </a:prstGeom>
          <a:solidFill>
            <a:srgbClr val="F2F2F2"/>
          </a:solidFill>
          <a:ln>
            <a:noFill/>
          </a:ln>
        </p:spPr>
      </p:sp>
      <p:sp>
        <p:nvSpPr>
          <p:cNvPr id="184" name="Google Shape;184;p32"/>
          <p:cNvSpPr>
            <a:spLocks noGrp="1"/>
          </p:cNvSpPr>
          <p:nvPr>
            <p:ph type="pic" idx="7"/>
          </p:nvPr>
        </p:nvSpPr>
        <p:spPr>
          <a:xfrm>
            <a:off x="11553370" y="5441046"/>
            <a:ext cx="4470400" cy="3294743"/>
          </a:xfrm>
          <a:prstGeom prst="rect">
            <a:avLst/>
          </a:prstGeom>
          <a:solidFill>
            <a:srgbClr val="F2F2F2"/>
          </a:solidFill>
          <a:ln>
            <a:noFill/>
          </a:ln>
        </p:spPr>
      </p:sp>
      <p:sp>
        <p:nvSpPr>
          <p:cNvPr id="185" name="Google Shape;18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6"/>
        <p:cNvGrpSpPr/>
        <p:nvPr/>
      </p:nvGrpSpPr>
      <p:grpSpPr>
        <a:xfrm>
          <a:off x="0" y="0"/>
          <a:ext cx="0" cy="0"/>
          <a:chOff x="0" y="0"/>
          <a:chExt cx="0" cy="0"/>
        </a:xfrm>
      </p:grpSpPr>
      <p:sp>
        <p:nvSpPr>
          <p:cNvPr id="187" name="Google Shape;187;p33"/>
          <p:cNvSpPr>
            <a:spLocks noGrp="1"/>
          </p:cNvSpPr>
          <p:nvPr>
            <p:ph type="pic" idx="2"/>
          </p:nvPr>
        </p:nvSpPr>
        <p:spPr>
          <a:xfrm>
            <a:off x="6799949" y="2723818"/>
            <a:ext cx="5239657" cy="5021943"/>
          </a:xfrm>
          <a:prstGeom prst="rect">
            <a:avLst/>
          </a:prstGeom>
          <a:solidFill>
            <a:srgbClr val="F2F2F2"/>
          </a:solidFill>
          <a:ln>
            <a:noFill/>
          </a:ln>
        </p:spPr>
      </p:sp>
      <p:sp>
        <p:nvSpPr>
          <p:cNvPr id="188" name="Google Shape;188;p33"/>
          <p:cNvSpPr>
            <a:spLocks noGrp="1"/>
          </p:cNvSpPr>
          <p:nvPr>
            <p:ph type="pic" idx="3"/>
          </p:nvPr>
        </p:nvSpPr>
        <p:spPr>
          <a:xfrm>
            <a:off x="1560291" y="2723818"/>
            <a:ext cx="5239657" cy="5021943"/>
          </a:xfrm>
          <a:prstGeom prst="rect">
            <a:avLst/>
          </a:prstGeom>
          <a:solidFill>
            <a:srgbClr val="F2F2F2"/>
          </a:solidFill>
          <a:ln>
            <a:noFill/>
          </a:ln>
        </p:spPr>
      </p:sp>
      <p:sp>
        <p:nvSpPr>
          <p:cNvPr id="189" name="Google Shape;189;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0" name="Google Shape;190;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1" name="Google Shape;191;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2" name="Google Shape;192;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3" name="Google Shape;193;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4"/>
        <p:cNvGrpSpPr/>
        <p:nvPr/>
      </p:nvGrpSpPr>
      <p:grpSpPr>
        <a:xfrm>
          <a:off x="0" y="0"/>
          <a:ext cx="0" cy="0"/>
          <a:chOff x="0" y="0"/>
          <a:chExt cx="0" cy="0"/>
        </a:xfrm>
      </p:grpSpPr>
      <p:sp>
        <p:nvSpPr>
          <p:cNvPr id="195" name="Google Shape;195;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6" name="Google Shape;196;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8" name="Google Shape;198;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9" name="Google Shape;199;p34"/>
          <p:cNvSpPr>
            <a:spLocks noGrp="1"/>
          </p:cNvSpPr>
          <p:nvPr>
            <p:ph type="pic" idx="2"/>
          </p:nvPr>
        </p:nvSpPr>
        <p:spPr>
          <a:xfrm>
            <a:off x="1634149" y="2723817"/>
            <a:ext cx="10479315" cy="5021943"/>
          </a:xfrm>
          <a:prstGeom prst="rect">
            <a:avLst/>
          </a:prstGeom>
          <a:solidFill>
            <a:srgbClr val="F2F2F2"/>
          </a:solidFill>
          <a:ln>
            <a:noFill/>
          </a:ln>
        </p:spPr>
      </p:sp>
      <p:sp>
        <p:nvSpPr>
          <p:cNvPr id="200" name="Google Shape;200;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1"/>
        <p:cNvGrpSpPr/>
        <p:nvPr/>
      </p:nvGrpSpPr>
      <p:grpSpPr>
        <a:xfrm>
          <a:off x="0" y="0"/>
          <a:ext cx="0" cy="0"/>
          <a:chOff x="0" y="0"/>
          <a:chExt cx="0" cy="0"/>
        </a:xfrm>
      </p:grpSpPr>
      <p:sp>
        <p:nvSpPr>
          <p:cNvPr id="202" name="Google Shape;202;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3" name="Google Shape;203;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4" name="Google Shape;204;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5" name="Google Shape;205;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6" name="Google Shape;206;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7"/>
        <p:cNvGrpSpPr/>
        <p:nvPr/>
      </p:nvGrpSpPr>
      <p:grpSpPr>
        <a:xfrm>
          <a:off x="0" y="0"/>
          <a:ext cx="0" cy="0"/>
          <a:chOff x="0" y="0"/>
          <a:chExt cx="0" cy="0"/>
        </a:xfrm>
      </p:grpSpPr>
      <p:sp>
        <p:nvSpPr>
          <p:cNvPr id="208" name="Google Shape;208;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9" name="Google Shape;209;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0" name="Google Shape;210;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1" name="Google Shape;211;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2" name="Google Shape;212;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3" name="Google Shape;213;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4"/>
        <p:cNvGrpSpPr/>
        <p:nvPr/>
      </p:nvGrpSpPr>
      <p:grpSpPr>
        <a:xfrm>
          <a:off x="0" y="0"/>
          <a:ext cx="0" cy="0"/>
          <a:chOff x="0" y="0"/>
          <a:chExt cx="0" cy="0"/>
        </a:xfrm>
      </p:grpSpPr>
      <p:sp>
        <p:nvSpPr>
          <p:cNvPr id="215" name="Google Shape;215;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6" name="Google Shape;216;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8" name="Google Shape;218;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9" name="Google Shape;219;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7"/>
          <p:cNvSpPr>
            <a:spLocks noGrp="1"/>
          </p:cNvSpPr>
          <p:nvPr>
            <p:ph type="pic" idx="2"/>
          </p:nvPr>
        </p:nvSpPr>
        <p:spPr>
          <a:xfrm>
            <a:off x="1371599" y="2540000"/>
            <a:ext cx="2475200" cy="3492501"/>
          </a:xfrm>
          <a:prstGeom prst="rect">
            <a:avLst/>
          </a:prstGeom>
          <a:solidFill>
            <a:srgbClr val="F2F2F2"/>
          </a:solidFill>
          <a:ln>
            <a:noFill/>
          </a:ln>
        </p:spPr>
      </p:sp>
      <p:sp>
        <p:nvSpPr>
          <p:cNvPr id="221" name="Google Shape;221;p37"/>
          <p:cNvSpPr>
            <a:spLocks noGrp="1"/>
          </p:cNvSpPr>
          <p:nvPr>
            <p:ph type="pic" idx="3"/>
          </p:nvPr>
        </p:nvSpPr>
        <p:spPr>
          <a:xfrm>
            <a:off x="3985520" y="2540000"/>
            <a:ext cx="2475200" cy="3492501"/>
          </a:xfrm>
          <a:prstGeom prst="rect">
            <a:avLst/>
          </a:prstGeom>
          <a:solidFill>
            <a:srgbClr val="F2F2F2"/>
          </a:solidFill>
          <a:ln>
            <a:noFill/>
          </a:ln>
        </p:spPr>
      </p:sp>
      <p:sp>
        <p:nvSpPr>
          <p:cNvPr id="222" name="Google Shape;222;p37"/>
          <p:cNvSpPr>
            <a:spLocks noGrp="1"/>
          </p:cNvSpPr>
          <p:nvPr>
            <p:ph type="pic" idx="4"/>
          </p:nvPr>
        </p:nvSpPr>
        <p:spPr>
          <a:xfrm>
            <a:off x="6599440" y="2540000"/>
            <a:ext cx="2475200" cy="3492501"/>
          </a:xfrm>
          <a:prstGeom prst="rect">
            <a:avLst/>
          </a:prstGeom>
          <a:solidFill>
            <a:srgbClr val="F2F2F2"/>
          </a:solidFill>
          <a:ln>
            <a:noFill/>
          </a:ln>
        </p:spPr>
      </p:sp>
      <p:sp>
        <p:nvSpPr>
          <p:cNvPr id="223" name="Google Shape;223;p37"/>
          <p:cNvSpPr>
            <a:spLocks noGrp="1"/>
          </p:cNvSpPr>
          <p:nvPr>
            <p:ph type="pic" idx="5"/>
          </p:nvPr>
        </p:nvSpPr>
        <p:spPr>
          <a:xfrm>
            <a:off x="9213360" y="2540000"/>
            <a:ext cx="2475200" cy="3492501"/>
          </a:xfrm>
          <a:prstGeom prst="rect">
            <a:avLst/>
          </a:prstGeom>
          <a:solidFill>
            <a:srgbClr val="F2F2F2"/>
          </a:solidFill>
          <a:ln>
            <a:noFill/>
          </a:ln>
        </p:spPr>
      </p:sp>
      <p:sp>
        <p:nvSpPr>
          <p:cNvPr id="224" name="Google Shape;224;p37"/>
          <p:cNvSpPr>
            <a:spLocks noGrp="1"/>
          </p:cNvSpPr>
          <p:nvPr>
            <p:ph type="pic" idx="6"/>
          </p:nvPr>
        </p:nvSpPr>
        <p:spPr>
          <a:xfrm>
            <a:off x="11827279" y="2540000"/>
            <a:ext cx="2475200" cy="3492501"/>
          </a:xfrm>
          <a:prstGeom prst="rect">
            <a:avLst/>
          </a:prstGeom>
          <a:solidFill>
            <a:srgbClr val="F2F2F2"/>
          </a:solidFill>
          <a:ln>
            <a:noFill/>
          </a:ln>
        </p:spPr>
      </p:sp>
      <p:sp>
        <p:nvSpPr>
          <p:cNvPr id="225" name="Google Shape;225;p37"/>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6"/>
        <p:cNvGrpSpPr/>
        <p:nvPr/>
      </p:nvGrpSpPr>
      <p:grpSpPr>
        <a:xfrm>
          <a:off x="0" y="0"/>
          <a:ext cx="0" cy="0"/>
          <a:chOff x="0" y="0"/>
          <a:chExt cx="0" cy="0"/>
        </a:xfrm>
      </p:grpSpPr>
      <p:sp>
        <p:nvSpPr>
          <p:cNvPr id="227" name="Google Shape;227;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8" name="Google Shape;228;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9" name="Google Shape;229;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0" name="Google Shape;230;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1" name="Google Shape;231;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8"/>
          <p:cNvSpPr>
            <a:spLocks noGrp="1"/>
          </p:cNvSpPr>
          <p:nvPr>
            <p:ph type="pic" idx="2"/>
          </p:nvPr>
        </p:nvSpPr>
        <p:spPr>
          <a:xfrm>
            <a:off x="3308350" y="2768600"/>
            <a:ext cx="3365500" cy="3162300"/>
          </a:xfrm>
          <a:prstGeom prst="rect">
            <a:avLst/>
          </a:prstGeom>
          <a:solidFill>
            <a:srgbClr val="F2F2F2"/>
          </a:solidFill>
          <a:ln>
            <a:noFill/>
          </a:ln>
        </p:spPr>
      </p:sp>
      <p:sp>
        <p:nvSpPr>
          <p:cNvPr id="233" name="Google Shape;233;p38"/>
          <p:cNvSpPr>
            <a:spLocks noGrp="1"/>
          </p:cNvSpPr>
          <p:nvPr>
            <p:ph type="pic" idx="3"/>
          </p:nvPr>
        </p:nvSpPr>
        <p:spPr>
          <a:xfrm>
            <a:off x="7461249" y="2768600"/>
            <a:ext cx="3365500" cy="3162300"/>
          </a:xfrm>
          <a:prstGeom prst="rect">
            <a:avLst/>
          </a:prstGeom>
          <a:solidFill>
            <a:srgbClr val="F2F2F2"/>
          </a:solidFill>
          <a:ln>
            <a:noFill/>
          </a:ln>
        </p:spPr>
      </p:sp>
      <p:sp>
        <p:nvSpPr>
          <p:cNvPr id="234" name="Google Shape;234;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5"/>
        <p:cNvGrpSpPr/>
        <p:nvPr/>
      </p:nvGrpSpPr>
      <p:grpSpPr>
        <a:xfrm>
          <a:off x="0" y="0"/>
          <a:ext cx="0" cy="0"/>
          <a:chOff x="0" y="0"/>
          <a:chExt cx="0" cy="0"/>
        </a:xfrm>
      </p:grpSpPr>
      <p:sp>
        <p:nvSpPr>
          <p:cNvPr id="236" name="Google Shape;236;p39"/>
          <p:cNvSpPr>
            <a:spLocks noGrp="1"/>
          </p:cNvSpPr>
          <p:nvPr>
            <p:ph type="pic" idx="2"/>
          </p:nvPr>
        </p:nvSpPr>
        <p:spPr>
          <a:xfrm>
            <a:off x="0" y="3178629"/>
            <a:ext cx="18288000" cy="7108372"/>
          </a:xfrm>
          <a:prstGeom prst="rect">
            <a:avLst/>
          </a:prstGeom>
          <a:solidFill>
            <a:srgbClr val="F2F2F2"/>
          </a:solidFill>
          <a:ln>
            <a:noFill/>
          </a:ln>
        </p:spPr>
      </p:sp>
      <p:grpSp>
        <p:nvGrpSpPr>
          <p:cNvPr id="237" name="Google Shape;237;p39"/>
          <p:cNvGrpSpPr/>
          <p:nvPr/>
        </p:nvGrpSpPr>
        <p:grpSpPr>
          <a:xfrm flipH="1">
            <a:off x="16916400" y="645533"/>
            <a:ext cx="1371600" cy="707886"/>
            <a:chOff x="0" y="645533"/>
            <a:chExt cx="1371600" cy="707886"/>
          </a:xfrm>
        </p:grpSpPr>
        <p:sp>
          <p:nvSpPr>
            <p:cNvPr id="238" name="Google Shape;238;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9" name="Google Shape;239;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0" name="Google Shape;240;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1" name="Google Shape;241;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2" name="Google Shape;242;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3"/>
        <p:cNvGrpSpPr/>
        <p:nvPr/>
      </p:nvGrpSpPr>
      <p:grpSpPr>
        <a:xfrm>
          <a:off x="0" y="0"/>
          <a:ext cx="0" cy="0"/>
          <a:chOff x="0" y="0"/>
          <a:chExt cx="0" cy="0"/>
        </a:xfrm>
      </p:grpSpPr>
      <p:grpSp>
        <p:nvGrpSpPr>
          <p:cNvPr id="244" name="Google Shape;244;p40"/>
          <p:cNvGrpSpPr/>
          <p:nvPr/>
        </p:nvGrpSpPr>
        <p:grpSpPr>
          <a:xfrm flipH="1">
            <a:off x="16916400" y="645533"/>
            <a:ext cx="1371600" cy="707886"/>
            <a:chOff x="0" y="645533"/>
            <a:chExt cx="1371600" cy="707886"/>
          </a:xfrm>
        </p:grpSpPr>
        <p:sp>
          <p:nvSpPr>
            <p:cNvPr id="245" name="Google Shape;245;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6" name="Google Shape;246;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7" name="Google Shape;247;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8" name="Google Shape;248;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9" name="Google Shape;249;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0"/>
        <p:cNvGrpSpPr/>
        <p:nvPr/>
      </p:nvGrpSpPr>
      <p:grpSpPr>
        <a:xfrm>
          <a:off x="0" y="0"/>
          <a:ext cx="0" cy="0"/>
          <a:chOff x="0" y="0"/>
          <a:chExt cx="0" cy="0"/>
        </a:xfrm>
      </p:grpSpPr>
      <p:grpSp>
        <p:nvGrpSpPr>
          <p:cNvPr id="251" name="Google Shape;251;p41"/>
          <p:cNvGrpSpPr/>
          <p:nvPr/>
        </p:nvGrpSpPr>
        <p:grpSpPr>
          <a:xfrm flipH="1">
            <a:off x="16916400" y="645533"/>
            <a:ext cx="1371600" cy="707886"/>
            <a:chOff x="0" y="645533"/>
            <a:chExt cx="1371600" cy="707886"/>
          </a:xfrm>
        </p:grpSpPr>
        <p:sp>
          <p:nvSpPr>
            <p:cNvPr id="252" name="Google Shape;252;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3" name="Google Shape;253;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4" name="Google Shape;254;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5" name="Google Shape;255;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6" name="Google Shape;256;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1"/>
          <p:cNvSpPr>
            <a:spLocks noGrp="1"/>
          </p:cNvSpPr>
          <p:nvPr>
            <p:ph type="pic" idx="2"/>
          </p:nvPr>
        </p:nvSpPr>
        <p:spPr>
          <a:xfrm>
            <a:off x="8167918" y="2768599"/>
            <a:ext cx="4203700" cy="2730500"/>
          </a:xfrm>
          <a:prstGeom prst="rect">
            <a:avLst/>
          </a:prstGeom>
          <a:solidFill>
            <a:srgbClr val="F2F2F2"/>
          </a:solidFill>
          <a:ln>
            <a:noFill/>
          </a:ln>
        </p:spPr>
      </p:sp>
      <p:sp>
        <p:nvSpPr>
          <p:cNvPr id="258" name="Google Shape;258;p41"/>
          <p:cNvSpPr>
            <a:spLocks noGrp="1"/>
          </p:cNvSpPr>
          <p:nvPr>
            <p:ph type="pic" idx="3"/>
          </p:nvPr>
        </p:nvSpPr>
        <p:spPr>
          <a:xfrm>
            <a:off x="12524018" y="2768599"/>
            <a:ext cx="4203700" cy="2730500"/>
          </a:xfrm>
          <a:prstGeom prst="rect">
            <a:avLst/>
          </a:prstGeom>
          <a:solidFill>
            <a:srgbClr val="F2F2F2"/>
          </a:solidFill>
          <a:ln>
            <a:noFill/>
          </a:ln>
        </p:spPr>
      </p:sp>
      <p:sp>
        <p:nvSpPr>
          <p:cNvPr id="259" name="Google Shape;259;p41"/>
          <p:cNvSpPr>
            <a:spLocks noGrp="1"/>
          </p:cNvSpPr>
          <p:nvPr>
            <p:ph type="pic" idx="4"/>
          </p:nvPr>
        </p:nvSpPr>
        <p:spPr>
          <a:xfrm>
            <a:off x="8167918" y="5651499"/>
            <a:ext cx="4203700" cy="2730500"/>
          </a:xfrm>
          <a:prstGeom prst="rect">
            <a:avLst/>
          </a:prstGeom>
          <a:solidFill>
            <a:srgbClr val="F2F2F2"/>
          </a:solidFill>
          <a:ln>
            <a:noFill/>
          </a:ln>
        </p:spPr>
      </p:sp>
      <p:sp>
        <p:nvSpPr>
          <p:cNvPr id="260" name="Google Shape;260;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1"/>
        <p:cNvGrpSpPr/>
        <p:nvPr/>
      </p:nvGrpSpPr>
      <p:grpSpPr>
        <a:xfrm>
          <a:off x="0" y="0"/>
          <a:ext cx="0" cy="0"/>
          <a:chOff x="0" y="0"/>
          <a:chExt cx="0" cy="0"/>
        </a:xfrm>
      </p:grpSpPr>
      <p:sp>
        <p:nvSpPr>
          <p:cNvPr id="262" name="Google Shape;262;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3"/>
        <p:cNvGrpSpPr/>
        <p:nvPr/>
      </p:nvGrpSpPr>
      <p:grpSpPr>
        <a:xfrm>
          <a:off x="0" y="0"/>
          <a:ext cx="0" cy="0"/>
          <a:chOff x="0" y="0"/>
          <a:chExt cx="0" cy="0"/>
        </a:xfrm>
      </p:grpSpPr>
      <p:sp>
        <p:nvSpPr>
          <p:cNvPr id="24" name="Google Shape;24;p8"/>
          <p:cNvSpPr>
            <a:spLocks noGrp="1"/>
          </p:cNvSpPr>
          <p:nvPr>
            <p:ph type="pic" idx="2"/>
          </p:nvPr>
        </p:nvSpPr>
        <p:spPr>
          <a:xfrm>
            <a:off x="4634754" y="1620745"/>
            <a:ext cx="2585196" cy="2585196"/>
          </a:xfrm>
          <a:prstGeom prst="rect">
            <a:avLst/>
          </a:prstGeom>
          <a:solidFill>
            <a:srgbClr val="F2F2F2"/>
          </a:solidFill>
          <a:ln>
            <a:noFill/>
          </a:ln>
        </p:spPr>
      </p:sp>
      <p:sp>
        <p:nvSpPr>
          <p:cNvPr id="25" name="Google Shape;25;p8"/>
          <p:cNvSpPr>
            <a:spLocks noGrp="1"/>
          </p:cNvSpPr>
          <p:nvPr>
            <p:ph type="pic" idx="3"/>
          </p:nvPr>
        </p:nvSpPr>
        <p:spPr>
          <a:xfrm>
            <a:off x="4634754" y="4480859"/>
            <a:ext cx="2585196" cy="2585196"/>
          </a:xfrm>
          <a:prstGeom prst="rect">
            <a:avLst/>
          </a:prstGeom>
          <a:solidFill>
            <a:srgbClr val="F2F2F2"/>
          </a:solidFill>
          <a:ln>
            <a:noFill/>
          </a:ln>
        </p:spPr>
      </p:sp>
      <p:sp>
        <p:nvSpPr>
          <p:cNvPr id="26" name="Google Shape;26;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9" name="Google Shape;269;p44"/>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8" name="Google Shape;278;p47"/>
          <p:cNvSpPr>
            <a:spLocks noGrp="1"/>
          </p:cNvSpPr>
          <p:nvPr>
            <p:ph type="pic" idx="2"/>
          </p:nvPr>
        </p:nvSpPr>
        <p:spPr>
          <a:xfrm>
            <a:off x="-1" y="0"/>
            <a:ext cx="9144000" cy="4397829"/>
          </a:xfrm>
          <a:prstGeom prst="rect">
            <a:avLst/>
          </a:prstGeom>
          <a:solidFill>
            <a:srgbClr val="F2F2F2"/>
          </a:solidFill>
          <a:ln>
            <a:noFill/>
          </a:ln>
        </p:spPr>
      </p:sp>
      <p:sp>
        <p:nvSpPr>
          <p:cNvPr id="279" name="Google Shape;279;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6" name="Google Shape;286;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9" name="Google Shape;289;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0" name="Google Shape;290;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7" name="Google Shape;297;p52"/>
          <p:cNvSpPr>
            <a:spLocks noGrp="1"/>
          </p:cNvSpPr>
          <p:nvPr>
            <p:ph type="pic" idx="2"/>
          </p:nvPr>
        </p:nvSpPr>
        <p:spPr>
          <a:xfrm>
            <a:off x="9122228" y="1222830"/>
            <a:ext cx="3802743" cy="3802743"/>
          </a:xfrm>
          <a:prstGeom prst="rect">
            <a:avLst/>
          </a:prstGeom>
          <a:solidFill>
            <a:srgbClr val="F2F2F2"/>
          </a:solidFill>
          <a:ln>
            <a:noFill/>
          </a:ln>
        </p:spPr>
      </p:sp>
      <p:sp>
        <p:nvSpPr>
          <p:cNvPr id="298" name="Google Shape;298;p52"/>
          <p:cNvSpPr>
            <a:spLocks noGrp="1"/>
          </p:cNvSpPr>
          <p:nvPr>
            <p:ph type="pic" idx="3"/>
          </p:nvPr>
        </p:nvSpPr>
        <p:spPr>
          <a:xfrm>
            <a:off x="13113657" y="1222830"/>
            <a:ext cx="3802743" cy="3802743"/>
          </a:xfrm>
          <a:prstGeom prst="rect">
            <a:avLst/>
          </a:prstGeom>
          <a:solidFill>
            <a:srgbClr val="F2F2F2"/>
          </a:solidFill>
          <a:ln>
            <a:noFill/>
          </a:ln>
        </p:spPr>
      </p:sp>
      <p:sp>
        <p:nvSpPr>
          <p:cNvPr id="299" name="Google Shape;299;p52"/>
          <p:cNvSpPr>
            <a:spLocks noGrp="1"/>
          </p:cNvSpPr>
          <p:nvPr>
            <p:ph type="pic" idx="4"/>
          </p:nvPr>
        </p:nvSpPr>
        <p:spPr>
          <a:xfrm>
            <a:off x="9122228" y="5214259"/>
            <a:ext cx="3802743" cy="3802743"/>
          </a:xfrm>
          <a:prstGeom prst="rect">
            <a:avLst/>
          </a:prstGeom>
          <a:solidFill>
            <a:srgbClr val="F2F2F2"/>
          </a:solidFill>
          <a:ln>
            <a:noFill/>
          </a:ln>
        </p:spPr>
      </p:sp>
      <p:sp>
        <p:nvSpPr>
          <p:cNvPr id="300" name="Google Shape;300;p52"/>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1"/>
        <p:cNvGrpSpPr/>
        <p:nvPr/>
      </p:nvGrpSpPr>
      <p:grpSpPr>
        <a:xfrm>
          <a:off x="0" y="0"/>
          <a:ext cx="0" cy="0"/>
          <a:chOff x="0" y="0"/>
          <a:chExt cx="0" cy="0"/>
        </a:xfrm>
      </p:grpSpPr>
      <p:sp>
        <p:nvSpPr>
          <p:cNvPr id="302" name="Google Shape;302;p53"/>
          <p:cNvSpPr>
            <a:spLocks noGrp="1"/>
          </p:cNvSpPr>
          <p:nvPr>
            <p:ph type="pic" idx="2"/>
          </p:nvPr>
        </p:nvSpPr>
        <p:spPr>
          <a:xfrm>
            <a:off x="7785100" y="3552373"/>
            <a:ext cx="2717800" cy="2717800"/>
          </a:xfrm>
          <a:prstGeom prst="rect">
            <a:avLst/>
          </a:prstGeom>
          <a:solidFill>
            <a:srgbClr val="F2F2F2"/>
          </a:solidFill>
          <a:ln>
            <a:noFill/>
          </a:ln>
        </p:spPr>
      </p:sp>
      <p:sp>
        <p:nvSpPr>
          <p:cNvPr id="303" name="Google Shape;303;p53"/>
          <p:cNvSpPr>
            <a:spLocks noGrp="1"/>
          </p:cNvSpPr>
          <p:nvPr>
            <p:ph type="pic" idx="3"/>
          </p:nvPr>
        </p:nvSpPr>
        <p:spPr>
          <a:xfrm>
            <a:off x="7785100" y="6745516"/>
            <a:ext cx="2717800" cy="2717800"/>
          </a:xfrm>
          <a:prstGeom prst="rect">
            <a:avLst/>
          </a:prstGeom>
          <a:solidFill>
            <a:srgbClr val="F2F2F2"/>
          </a:solidFill>
          <a:ln>
            <a:noFill/>
          </a:ln>
        </p:spPr>
      </p:sp>
      <p:sp>
        <p:nvSpPr>
          <p:cNvPr id="304" name="Google Shape;304;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634754" y="2413281"/>
            <a:ext cx="2585196" cy="2585196"/>
          </a:xfrm>
          <a:prstGeom prst="rect">
            <a:avLst/>
          </a:prstGeom>
          <a:solidFill>
            <a:srgbClr val="F2F2F2"/>
          </a:solidFill>
          <a:ln>
            <a:noFill/>
          </a:ln>
        </p:spPr>
      </p:sp>
      <p:sp>
        <p:nvSpPr>
          <p:cNvPr id="29" name="Google Shape;29;p9"/>
          <p:cNvSpPr>
            <a:spLocks noGrp="1"/>
          </p:cNvSpPr>
          <p:nvPr>
            <p:ph type="pic" idx="3"/>
          </p:nvPr>
        </p:nvSpPr>
        <p:spPr>
          <a:xfrm>
            <a:off x="4634754" y="5288524"/>
            <a:ext cx="2585196" cy="2585196"/>
          </a:xfrm>
          <a:prstGeom prst="rect">
            <a:avLst/>
          </a:prstGeom>
          <a:solidFill>
            <a:srgbClr val="F2F2F2"/>
          </a:solidFill>
          <a:ln>
            <a:noFill/>
          </a:ln>
        </p:spPr>
      </p:sp>
      <p:sp>
        <p:nvSpPr>
          <p:cNvPr id="30" name="Google Shape;30;p9"/>
          <p:cNvSpPr>
            <a:spLocks noGrp="1"/>
          </p:cNvSpPr>
          <p:nvPr>
            <p:ph type="pic" idx="4"/>
          </p:nvPr>
        </p:nvSpPr>
        <p:spPr>
          <a:xfrm>
            <a:off x="11068050" y="983224"/>
            <a:ext cx="2585196" cy="2585196"/>
          </a:xfrm>
          <a:prstGeom prst="rect">
            <a:avLst/>
          </a:prstGeom>
          <a:solidFill>
            <a:srgbClr val="F2F2F2"/>
          </a:solidFill>
          <a:ln>
            <a:noFill/>
          </a:ln>
        </p:spPr>
      </p:sp>
      <p:sp>
        <p:nvSpPr>
          <p:cNvPr id="31" name="Google Shape;31;p9"/>
          <p:cNvSpPr>
            <a:spLocks noGrp="1"/>
          </p:cNvSpPr>
          <p:nvPr>
            <p:ph type="pic" idx="5"/>
          </p:nvPr>
        </p:nvSpPr>
        <p:spPr>
          <a:xfrm>
            <a:off x="11068050" y="3843338"/>
            <a:ext cx="2585196" cy="2585196"/>
          </a:xfrm>
          <a:prstGeom prst="rect">
            <a:avLst/>
          </a:prstGeom>
          <a:solidFill>
            <a:srgbClr val="F2F2F2"/>
          </a:solidFill>
          <a:ln>
            <a:noFill/>
          </a:ln>
        </p:spPr>
      </p:sp>
      <p:sp>
        <p:nvSpPr>
          <p:cNvPr id="32" name="Google Shape;32;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5"/>
        <p:cNvGrpSpPr/>
        <p:nvPr/>
      </p:nvGrpSpPr>
      <p:grpSpPr>
        <a:xfrm>
          <a:off x="0" y="0"/>
          <a:ext cx="0" cy="0"/>
          <a:chOff x="0" y="0"/>
          <a:chExt cx="0" cy="0"/>
        </a:xfrm>
      </p:grpSpPr>
      <p:sp>
        <p:nvSpPr>
          <p:cNvPr id="306" name="Google Shape;306;p54"/>
          <p:cNvSpPr>
            <a:spLocks noGrp="1"/>
          </p:cNvSpPr>
          <p:nvPr>
            <p:ph type="pic" idx="2"/>
          </p:nvPr>
        </p:nvSpPr>
        <p:spPr>
          <a:xfrm>
            <a:off x="6130471" y="3552373"/>
            <a:ext cx="2717800" cy="2717800"/>
          </a:xfrm>
          <a:prstGeom prst="rect">
            <a:avLst/>
          </a:prstGeom>
          <a:solidFill>
            <a:srgbClr val="F2F2F2"/>
          </a:solidFill>
          <a:ln>
            <a:noFill/>
          </a:ln>
        </p:spPr>
      </p:sp>
      <p:sp>
        <p:nvSpPr>
          <p:cNvPr id="307" name="Google Shape;307;p54"/>
          <p:cNvSpPr>
            <a:spLocks noGrp="1"/>
          </p:cNvSpPr>
          <p:nvPr>
            <p:ph type="pic" idx="3"/>
          </p:nvPr>
        </p:nvSpPr>
        <p:spPr>
          <a:xfrm>
            <a:off x="6130471" y="6745516"/>
            <a:ext cx="2717800" cy="2717800"/>
          </a:xfrm>
          <a:prstGeom prst="rect">
            <a:avLst/>
          </a:prstGeom>
          <a:solidFill>
            <a:srgbClr val="F2F2F2"/>
          </a:solidFill>
          <a:ln>
            <a:noFill/>
          </a:ln>
        </p:spPr>
      </p:sp>
      <p:sp>
        <p:nvSpPr>
          <p:cNvPr id="308" name="Google Shape;308;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9" name="Google Shape;309;p54"/>
          <p:cNvSpPr>
            <a:spLocks noGrp="1"/>
          </p:cNvSpPr>
          <p:nvPr>
            <p:ph type="pic" idx="4"/>
          </p:nvPr>
        </p:nvSpPr>
        <p:spPr>
          <a:xfrm>
            <a:off x="9459263" y="3552373"/>
            <a:ext cx="2717800" cy="2717800"/>
          </a:xfrm>
          <a:prstGeom prst="rect">
            <a:avLst/>
          </a:prstGeom>
          <a:solidFill>
            <a:srgbClr val="F2F2F2"/>
          </a:solidFill>
          <a:ln>
            <a:noFill/>
          </a:ln>
        </p:spPr>
      </p:sp>
      <p:sp>
        <p:nvSpPr>
          <p:cNvPr id="310" name="Google Shape;310;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1"/>
        <p:cNvGrpSpPr/>
        <p:nvPr/>
      </p:nvGrpSpPr>
      <p:grpSpPr>
        <a:xfrm>
          <a:off x="0" y="0"/>
          <a:ext cx="0" cy="0"/>
          <a:chOff x="0" y="0"/>
          <a:chExt cx="0" cy="0"/>
        </a:xfrm>
      </p:grpSpPr>
      <p:sp>
        <p:nvSpPr>
          <p:cNvPr id="312" name="Google Shape;312;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3" name="Google Shape;313;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4" name="Google Shape;314;p55"/>
          <p:cNvSpPr>
            <a:spLocks noGrp="1"/>
          </p:cNvSpPr>
          <p:nvPr>
            <p:ph type="pic" idx="2"/>
          </p:nvPr>
        </p:nvSpPr>
        <p:spPr>
          <a:xfrm>
            <a:off x="4497872" y="3928716"/>
            <a:ext cx="1893036" cy="1893036"/>
          </a:xfrm>
          <a:prstGeom prst="rect">
            <a:avLst/>
          </a:prstGeom>
          <a:solidFill>
            <a:srgbClr val="F2F2F2"/>
          </a:solidFill>
          <a:ln>
            <a:noFill/>
          </a:ln>
        </p:spPr>
      </p:sp>
      <p:sp>
        <p:nvSpPr>
          <p:cNvPr id="315" name="Google Shape;315;p55"/>
          <p:cNvSpPr>
            <a:spLocks noGrp="1"/>
          </p:cNvSpPr>
          <p:nvPr>
            <p:ph type="pic" idx="3"/>
          </p:nvPr>
        </p:nvSpPr>
        <p:spPr>
          <a:xfrm>
            <a:off x="8197481" y="3928715"/>
            <a:ext cx="1893036" cy="1893036"/>
          </a:xfrm>
          <a:prstGeom prst="rect">
            <a:avLst/>
          </a:prstGeom>
          <a:solidFill>
            <a:srgbClr val="F2F2F2"/>
          </a:solidFill>
          <a:ln>
            <a:noFill/>
          </a:ln>
        </p:spPr>
      </p:sp>
      <p:sp>
        <p:nvSpPr>
          <p:cNvPr id="316" name="Google Shape;316;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9" name="Google Shape;319;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0" name="Google Shape;320;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1" name="Google Shape;321;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2" name="Google Shape;322;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3"/>
        <p:cNvGrpSpPr/>
        <p:nvPr/>
      </p:nvGrpSpPr>
      <p:grpSpPr>
        <a:xfrm>
          <a:off x="0" y="0"/>
          <a:ext cx="0" cy="0"/>
          <a:chOff x="0" y="0"/>
          <a:chExt cx="0" cy="0"/>
        </a:xfrm>
      </p:grpSpPr>
      <p:sp>
        <p:nvSpPr>
          <p:cNvPr id="324" name="Google Shape;324;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5" name="Google Shape;325;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6" name="Google Shape;326;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9" name="Google Shape;329;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0" name="Google Shape;330;p58"/>
          <p:cNvSpPr>
            <a:spLocks noGrp="1"/>
          </p:cNvSpPr>
          <p:nvPr>
            <p:ph type="pic" idx="2"/>
          </p:nvPr>
        </p:nvSpPr>
        <p:spPr>
          <a:xfrm>
            <a:off x="0" y="3802744"/>
            <a:ext cx="4572000" cy="6484256"/>
          </a:xfrm>
          <a:prstGeom prst="rect">
            <a:avLst/>
          </a:prstGeom>
          <a:solidFill>
            <a:srgbClr val="F2F2F2"/>
          </a:solidFill>
          <a:ln>
            <a:noFill/>
          </a:ln>
        </p:spPr>
      </p:sp>
      <p:sp>
        <p:nvSpPr>
          <p:cNvPr id="331" name="Google Shape;331;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3"/>
        <p:cNvGrpSpPr/>
        <p:nvPr/>
      </p:nvGrpSpPr>
      <p:grpSpPr>
        <a:xfrm>
          <a:off x="0" y="0"/>
          <a:ext cx="0" cy="0"/>
          <a:chOff x="0" y="0"/>
          <a:chExt cx="0" cy="0"/>
        </a:xfrm>
      </p:grpSpPr>
      <p:sp>
        <p:nvSpPr>
          <p:cNvPr id="34" name="Google Shape;34;p10"/>
          <p:cNvSpPr>
            <a:spLocks noGrp="1"/>
          </p:cNvSpPr>
          <p:nvPr>
            <p:ph type="pic" idx="2"/>
          </p:nvPr>
        </p:nvSpPr>
        <p:spPr>
          <a:xfrm>
            <a:off x="4634754" y="983224"/>
            <a:ext cx="2585196" cy="2585196"/>
          </a:xfrm>
          <a:prstGeom prst="rect">
            <a:avLst/>
          </a:prstGeom>
          <a:solidFill>
            <a:srgbClr val="F2F2F2"/>
          </a:solidFill>
          <a:ln>
            <a:noFill/>
          </a:ln>
        </p:spPr>
      </p:sp>
      <p:sp>
        <p:nvSpPr>
          <p:cNvPr id="35" name="Google Shape;35;p10"/>
          <p:cNvSpPr>
            <a:spLocks noGrp="1"/>
          </p:cNvSpPr>
          <p:nvPr>
            <p:ph type="pic" idx="3"/>
          </p:nvPr>
        </p:nvSpPr>
        <p:spPr>
          <a:xfrm>
            <a:off x="4634754" y="3843338"/>
            <a:ext cx="2585196" cy="2585196"/>
          </a:xfrm>
          <a:prstGeom prst="rect">
            <a:avLst/>
          </a:prstGeom>
          <a:solidFill>
            <a:srgbClr val="F2F2F2"/>
          </a:solidFill>
          <a:ln>
            <a:noFill/>
          </a:ln>
        </p:spPr>
      </p:sp>
      <p:sp>
        <p:nvSpPr>
          <p:cNvPr id="36" name="Google Shape;36;p10"/>
          <p:cNvSpPr>
            <a:spLocks noGrp="1"/>
          </p:cNvSpPr>
          <p:nvPr>
            <p:ph type="pic" idx="4"/>
          </p:nvPr>
        </p:nvSpPr>
        <p:spPr>
          <a:xfrm>
            <a:off x="4634754" y="6718581"/>
            <a:ext cx="2585196" cy="2585196"/>
          </a:xfrm>
          <a:prstGeom prst="rect">
            <a:avLst/>
          </a:prstGeom>
          <a:solidFill>
            <a:srgbClr val="F2F2F2"/>
          </a:solidFill>
          <a:ln>
            <a:noFill/>
          </a:ln>
        </p:spPr>
      </p:sp>
      <p:sp>
        <p:nvSpPr>
          <p:cNvPr id="37" name="Google Shape;37;p10"/>
          <p:cNvSpPr>
            <a:spLocks noGrp="1"/>
          </p:cNvSpPr>
          <p:nvPr>
            <p:ph type="pic" idx="5"/>
          </p:nvPr>
        </p:nvSpPr>
        <p:spPr>
          <a:xfrm>
            <a:off x="11068050" y="2413281"/>
            <a:ext cx="2585196" cy="2585196"/>
          </a:xfrm>
          <a:prstGeom prst="rect">
            <a:avLst/>
          </a:prstGeom>
          <a:solidFill>
            <a:srgbClr val="F2F2F2"/>
          </a:solidFill>
          <a:ln>
            <a:noFill/>
          </a:ln>
        </p:spPr>
      </p:sp>
      <p:sp>
        <p:nvSpPr>
          <p:cNvPr id="38" name="Google Shape;38;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9"/>
        <p:cNvGrpSpPr/>
        <p:nvPr/>
      </p:nvGrpSpPr>
      <p:grpSpPr>
        <a:xfrm>
          <a:off x="0" y="0"/>
          <a:ext cx="0" cy="0"/>
          <a:chOff x="0" y="0"/>
          <a:chExt cx="0" cy="0"/>
        </a:xfrm>
      </p:grpSpPr>
      <p:sp>
        <p:nvSpPr>
          <p:cNvPr id="40" name="Google Shape;40;p11"/>
          <p:cNvSpPr>
            <a:spLocks noGrp="1"/>
          </p:cNvSpPr>
          <p:nvPr>
            <p:ph type="pic" idx="2"/>
          </p:nvPr>
        </p:nvSpPr>
        <p:spPr>
          <a:xfrm>
            <a:off x="0" y="7427934"/>
            <a:ext cx="18288000" cy="3055916"/>
          </a:xfrm>
          <a:prstGeom prst="rect">
            <a:avLst/>
          </a:prstGeom>
          <a:solidFill>
            <a:srgbClr val="F2F2F2"/>
          </a:solidFill>
          <a:ln>
            <a:noFill/>
          </a:ln>
        </p:spPr>
      </p:sp>
      <p:sp>
        <p:nvSpPr>
          <p:cNvPr id="41" name="Google Shape;41;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 name="Google Shape;42;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3" name="Google Shape;43;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4" name="Google Shape;44;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 name="Google Shape;45;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6"/>
        <p:cNvGrpSpPr/>
        <p:nvPr/>
      </p:nvGrpSpPr>
      <p:grpSpPr>
        <a:xfrm>
          <a:off x="0" y="0"/>
          <a:ext cx="0" cy="0"/>
          <a:chOff x="0" y="0"/>
          <a:chExt cx="0" cy="0"/>
        </a:xfrm>
      </p:grpSpPr>
      <p:sp>
        <p:nvSpPr>
          <p:cNvPr id="47" name="Google Shape;47;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8"/>
        <p:cNvGrpSpPr/>
        <p:nvPr/>
      </p:nvGrpSpPr>
      <p:grpSpPr>
        <a:xfrm>
          <a:off x="0" y="0"/>
          <a:ext cx="0" cy="0"/>
          <a:chOff x="0" y="0"/>
          <a:chExt cx="0" cy="0"/>
        </a:xfrm>
      </p:grpSpPr>
      <p:sp>
        <p:nvSpPr>
          <p:cNvPr id="49" name="Google Shape;49;p13"/>
          <p:cNvSpPr>
            <a:spLocks noGrp="1"/>
          </p:cNvSpPr>
          <p:nvPr>
            <p:ph type="pic" idx="2"/>
          </p:nvPr>
        </p:nvSpPr>
        <p:spPr>
          <a:xfrm>
            <a:off x="9144000" y="1640114"/>
            <a:ext cx="3886200" cy="3503386"/>
          </a:xfrm>
          <a:prstGeom prst="rect">
            <a:avLst/>
          </a:prstGeom>
          <a:solidFill>
            <a:srgbClr val="F2F2F2"/>
          </a:solidFill>
          <a:ln>
            <a:noFill/>
          </a:ln>
        </p:spPr>
      </p:sp>
      <p:sp>
        <p:nvSpPr>
          <p:cNvPr id="50" name="Google Shape;50;p13"/>
          <p:cNvSpPr>
            <a:spLocks noGrp="1"/>
          </p:cNvSpPr>
          <p:nvPr>
            <p:ph type="pic" idx="3"/>
          </p:nvPr>
        </p:nvSpPr>
        <p:spPr>
          <a:xfrm>
            <a:off x="13030200" y="1640114"/>
            <a:ext cx="3886200" cy="3503386"/>
          </a:xfrm>
          <a:prstGeom prst="rect">
            <a:avLst/>
          </a:prstGeom>
          <a:solidFill>
            <a:srgbClr val="F2F2F2"/>
          </a:solidFill>
          <a:ln>
            <a:noFill/>
          </a:ln>
        </p:spPr>
      </p:sp>
      <p:sp>
        <p:nvSpPr>
          <p:cNvPr id="51" name="Google Shape;51;p13"/>
          <p:cNvSpPr>
            <a:spLocks noGrp="1"/>
          </p:cNvSpPr>
          <p:nvPr>
            <p:ph type="pic" idx="4"/>
          </p:nvPr>
        </p:nvSpPr>
        <p:spPr>
          <a:xfrm>
            <a:off x="13030200" y="5143500"/>
            <a:ext cx="3886200" cy="3503386"/>
          </a:xfrm>
          <a:prstGeom prst="rect">
            <a:avLst/>
          </a:prstGeom>
          <a:solidFill>
            <a:srgbClr val="F2F2F2"/>
          </a:solidFill>
          <a:ln>
            <a:noFill/>
          </a:ln>
        </p:spPr>
      </p:sp>
      <p:sp>
        <p:nvSpPr>
          <p:cNvPr id="52" name="Google Shape;52;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262146"/>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330339"/>
            <a:ext cx="9050357" cy="3841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Filters in furnaces and air filters:</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an important component of ducted heating and cooling systems.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installed on the return side of the HVAC air handler to protect the HVAC motor and improve indoor air quality.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installed in fresh air intakes to clean outside air that is brought into the home.</a:t>
            </a:r>
            <a:endParaRPr/>
          </a:p>
        </p:txBody>
      </p:sp>
      <p:pic>
        <p:nvPicPr>
          <p:cNvPr id="390" name="Google Shape;390;p1"/>
          <p:cNvPicPr preferRelativeResize="0">
            <a:picLocks noGrp="1"/>
          </p:cNvPicPr>
          <p:nvPr>
            <p:ph type="pic" idx="2"/>
          </p:nvPr>
        </p:nvPicPr>
        <p:blipFill rotWithShape="1">
          <a:blip r:embed="rId3">
            <a:alphaModFix/>
          </a:blip>
          <a:srcRect l="21804" r="31523"/>
          <a:stretch/>
        </p:blipFill>
        <p:spPr>
          <a:xfrm>
            <a:off x="11535207" y="190503"/>
            <a:ext cx="6290631" cy="10096497"/>
          </a:xfrm>
          <a:prstGeom prst="rect">
            <a:avLst/>
          </a:prstGeom>
          <a:solidFill>
            <a:srgbClr val="F2F2F2"/>
          </a:solidFill>
          <a:ln>
            <a:noFill/>
          </a:ln>
        </p:spPr>
      </p:pic>
      <p:sp>
        <p:nvSpPr>
          <p:cNvPr id="391" name="Google Shape;391;p1"/>
          <p:cNvSpPr/>
          <p:nvPr/>
        </p:nvSpPr>
        <p:spPr>
          <a:xfrm>
            <a:off x="0" y="3262146"/>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0345495"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PROPER </a:t>
            </a:r>
            <a:r>
              <a:rPr lang="en-US" sz="6600">
                <a:solidFill>
                  <a:srgbClr val="00853D"/>
                </a:solidFill>
                <a:latin typeface="Libre Franklin Black"/>
                <a:ea typeface="Libre Franklin Black"/>
                <a:cs typeface="Libre Franklin Black"/>
                <a:sym typeface="Libre Franklin Black"/>
              </a:rPr>
              <a:t>INSTALLATION</a:t>
            </a:r>
            <a:r>
              <a:rPr lang="en-US" sz="6600">
                <a:solidFill>
                  <a:srgbClr val="000000"/>
                </a:solidFill>
                <a:latin typeface="Libre Franklin Black"/>
                <a:ea typeface="Libre Franklin Black"/>
                <a:cs typeface="Libre Franklin Black"/>
                <a:sym typeface="Libre Franklin Black"/>
              </a:rPr>
              <a:t> OF FILTERS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523170"/>
            <a:ext cx="2612571" cy="1283007"/>
            <a:chOff x="1168400" y="8511138"/>
            <a:chExt cx="2612571" cy="1283007"/>
          </a:xfrm>
        </p:grpSpPr>
        <p:sp>
          <p:nvSpPr>
            <p:cNvPr id="394" name="Google Shape;394;p1"/>
            <p:cNvSpPr/>
            <p:nvPr/>
          </p:nvSpPr>
          <p:spPr>
            <a:xfrm>
              <a:off x="1168400" y="8511138"/>
              <a:ext cx="261257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aseline="-250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1475021" y="8600199"/>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0351511" y="3109387"/>
            <a:ext cx="6564900" cy="5448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Filters with MERV ratings of MERV 6 and above can trap pollutants.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 dirty or clogged filter can dramatically reduce air flow, increasing furnace run time, wear on the motor and energy consumption.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Filters should be replaced or cleaned frequently.</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Filters should be located in a place that is easily accessible for the homeowner.</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211052" y="2674060"/>
            <a:ext cx="5342021" cy="5646354"/>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10258818" y="1316682"/>
            <a:ext cx="7515300" cy="8219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Furnace air handler in an accessible location: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Filter can be installed in the air handler at the return plenum.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Attics should be equipped with a staircase or pulldown stairs and a permanently installed walkway.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Air handler box should be equipped with a filter media box with a gasketed removable access panel cover.</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Furnace air handler is located in an inaccessible location: Furnace filters should be located in each return grille.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If fresh air intake is ducted to the air handler: Filter should be installed at the intake in an easily accessible location.</a:t>
            </a:r>
            <a:endParaRPr sz="2400">
              <a:solidFill>
                <a:schemeClr val="dk1"/>
              </a:solidFill>
              <a:latin typeface="Lato"/>
              <a:ea typeface="Lato"/>
              <a:cs typeface="Lato"/>
              <a:sym typeface="Lato"/>
            </a:endParaRPr>
          </a:p>
        </p:txBody>
      </p:sp>
      <p:pic>
        <p:nvPicPr>
          <p:cNvPr id="413" name="Google Shape;413;p3"/>
          <p:cNvPicPr preferRelativeResize="0">
            <a:picLocks noGrp="1"/>
          </p:cNvPicPr>
          <p:nvPr>
            <p:ph type="pic" idx="2"/>
          </p:nvPr>
        </p:nvPicPr>
        <p:blipFill rotWithShape="1">
          <a:blip r:embed="rId3">
            <a:alphaModFix/>
          </a:blip>
          <a:srcRect/>
          <a:stretch/>
        </p:blipFill>
        <p:spPr>
          <a:xfrm>
            <a:off x="4211052" y="2677478"/>
            <a:ext cx="5342021" cy="5639518"/>
          </a:xfrm>
          <a:prstGeom prst="rect">
            <a:avLst/>
          </a:prstGeom>
          <a:solidFill>
            <a:srgbClr val="F2F2F2"/>
          </a:solidFill>
          <a:ln>
            <a:noFill/>
          </a:ln>
        </p:spPr>
      </p:pic>
      <p:sp>
        <p:nvSpPr>
          <p:cNvPr id="414" name="Google Shape;414;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Noto Sans Symbols</vt:lpstr>
      <vt:lpstr>Lato Black</vt:lpstr>
      <vt:lpstr>Calibri</vt:lpstr>
      <vt:lpstr>Libre Franklin</vt:lpstr>
      <vt:lpstr>Arial</vt:lpstr>
      <vt:lpstr>Libre Franklin Black</vt:lpstr>
      <vt:lpstr>Lato</vt:lpstr>
      <vt:lpstr>Franklin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