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
  </p:notesMasterIdLst>
  <p:sldIdLst>
    <p:sldId id="256" r:id="rId2"/>
    <p:sldId id="257" r:id="rId3"/>
    <p:sldId id="258" r:id="rId4"/>
  </p:sldIdLst>
  <p:sldSz cx="18288000" cy="10287000"/>
  <p:notesSz cx="6858000" cy="9144000"/>
  <p:embeddedFontLst>
    <p:embeddedFont>
      <p:font typeface="Calibri" panose="020F0502020204030204" pitchFamily="34" charset="0"/>
      <p:regular r:id="rId6"/>
      <p:bold r:id="rId7"/>
      <p:italic r:id="rId8"/>
      <p:boldItalic r:id="rId9"/>
    </p:embeddedFont>
    <p:embeddedFont>
      <p:font typeface="Franklin Gothic" panose="020B0604020202020204" charset="0"/>
      <p:regular r:id="rId10"/>
      <p:bold r:id="rId11"/>
    </p:embeddedFont>
    <p:embeddedFont>
      <p:font typeface="Lato" panose="020F0502020204030203" pitchFamily="34" charset="0"/>
      <p:regular r:id="rId12"/>
      <p:bold r:id="rId13"/>
      <p:italic r:id="rId14"/>
      <p:boldItalic r:id="rId15"/>
    </p:embeddedFont>
    <p:embeddedFont>
      <p:font typeface="Lato Black" panose="020F0502020204030203" pitchFamily="34" charset="0"/>
      <p:bold r:id="rId16"/>
      <p:boldItalic r:id="rId17"/>
    </p:embeddedFont>
    <p:embeddedFont>
      <p:font typeface="Libre Franklin" pitchFamily="2" charset="0"/>
      <p:regular r:id="rId18"/>
      <p:bold r:id="rId19"/>
      <p:italic r:id="rId20"/>
      <p:boldItalic r:id="rId21"/>
    </p:embeddedFont>
    <p:embeddedFont>
      <p:font typeface="Libre Franklin Black" pitchFamily="2" charset="0"/>
      <p:bold r:id="rId22"/>
      <p:boldItalic r:id="rId23"/>
    </p:embeddedFont>
    <p:embeddedFont>
      <p:font typeface="Noto Sans Symbols" panose="020B0604020202020204" charset="0"/>
      <p:regular r:id="rId24"/>
      <p:bold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20">
          <p15:clr>
            <a:srgbClr val="A4A3A4"/>
          </p15:clr>
        </p15:guide>
        <p15:guide id="2" pos="5760">
          <p15:clr>
            <a:srgbClr val="A4A3A4"/>
          </p15:clr>
        </p15:guide>
        <p15:guide id="3" orient="horz" pos="33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6" roundtripDataSignature="AMtx7mgoDVn9yIFq5kaYnthD/QDKaMuMV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2" d="100"/>
          <a:sy n="42" d="100"/>
        </p:scale>
        <p:origin x="783" y="39"/>
      </p:cViewPr>
      <p:guideLst>
        <p:guide orient="horz" pos="120"/>
        <p:guide pos="5760"/>
        <p:guide orient="horz" pos="33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3.fntdata"/><Relationship Id="rId13" Type="http://schemas.openxmlformats.org/officeDocument/2006/relationships/font" Target="fonts/font8.fntdata"/><Relationship Id="rId18" Type="http://schemas.openxmlformats.org/officeDocument/2006/relationships/font" Target="fonts/font13.fntdata"/><Relationship Id="rId26" Type="http://customschemas.google.com/relationships/presentationmetadata" Target="metadata"/><Relationship Id="rId3" Type="http://schemas.openxmlformats.org/officeDocument/2006/relationships/slide" Target="slides/slide2.xml"/><Relationship Id="rId21" Type="http://schemas.openxmlformats.org/officeDocument/2006/relationships/font" Target="fonts/font16.fntdata"/><Relationship Id="rId7" Type="http://schemas.openxmlformats.org/officeDocument/2006/relationships/font" Target="fonts/font2.fntdata"/><Relationship Id="rId12" Type="http://schemas.openxmlformats.org/officeDocument/2006/relationships/font" Target="fonts/font7.fntdata"/><Relationship Id="rId17" Type="http://schemas.openxmlformats.org/officeDocument/2006/relationships/font" Target="fonts/font12.fntdata"/><Relationship Id="rId25" Type="http://schemas.openxmlformats.org/officeDocument/2006/relationships/font" Target="fonts/font20.fntdata"/><Relationship Id="rId2" Type="http://schemas.openxmlformats.org/officeDocument/2006/relationships/slide" Target="slides/slide1.xml"/><Relationship Id="rId16" Type="http://schemas.openxmlformats.org/officeDocument/2006/relationships/font" Target="fonts/font11.fntdata"/><Relationship Id="rId20" Type="http://schemas.openxmlformats.org/officeDocument/2006/relationships/font" Target="fonts/font15.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font" Target="fonts/font1.fntdata"/><Relationship Id="rId11" Type="http://schemas.openxmlformats.org/officeDocument/2006/relationships/font" Target="fonts/font6.fntdata"/><Relationship Id="rId24" Type="http://schemas.openxmlformats.org/officeDocument/2006/relationships/font" Target="fonts/font19.fntdata"/><Relationship Id="rId5" Type="http://schemas.openxmlformats.org/officeDocument/2006/relationships/notesMaster" Target="notesMasters/notesMaster1.xml"/><Relationship Id="rId15" Type="http://schemas.openxmlformats.org/officeDocument/2006/relationships/font" Target="fonts/font10.fntdata"/><Relationship Id="rId23" Type="http://schemas.openxmlformats.org/officeDocument/2006/relationships/font" Target="fonts/font18.fntdata"/><Relationship Id="rId28" Type="http://schemas.openxmlformats.org/officeDocument/2006/relationships/viewProps" Target="viewProps.xml"/><Relationship Id="rId10" Type="http://schemas.openxmlformats.org/officeDocument/2006/relationships/font" Target="fonts/font5.fntdata"/><Relationship Id="rId19"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font" Target="fonts/font4.fntdata"/><Relationship Id="rId14" Type="http://schemas.openxmlformats.org/officeDocument/2006/relationships/font" Target="fonts/font9.fntdata"/><Relationship Id="rId22" Type="http://schemas.openxmlformats.org/officeDocument/2006/relationships/font" Target="fonts/font17.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 name="Google Shape;3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Heat pump water heaters are an energy-efficient alternative to electric-resistance water heaters. They work by removing heat from the surrounding space into the hot water tank. Heat pump water heaters range in tank volume, first-hour capacity ratings, efficiency, and size.</a:t>
            </a:r>
            <a:endParaRPr/>
          </a:p>
        </p:txBody>
      </p:sp>
      <p:sp>
        <p:nvSpPr>
          <p:cNvPr id="386" name="Google Shape;38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 name="Google Shape;39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water heater is responsible for about 17 percent of the total energy use in the average home. Heat pump water heaters can be two to three times more efficient than a conventional electric water heater, saving significant energy and cost.</a:t>
            </a:r>
            <a:endParaRPr/>
          </a:p>
        </p:txBody>
      </p:sp>
      <p:sp>
        <p:nvSpPr>
          <p:cNvPr id="400" name="Google Shape;40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9" name="Google Shape;40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Heat pump water heaters use electricity to move heat from one place to another instead of generating heat directly. Most operate as “hybrid” devices: they utilize the heat pump whenever possible, but include a back-up conventional resistance heating element for large loads. Note that since these appliances draw heat from the surrounding air, they have specific requirements for installation, including temperature range and closet size. </a:t>
            </a:r>
            <a:endParaRPr/>
          </a:p>
        </p:txBody>
      </p:sp>
      <p:sp>
        <p:nvSpPr>
          <p:cNvPr id="410" name="Google Shape;41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16"/>
        <p:cNvGrpSpPr/>
        <p:nvPr/>
      </p:nvGrpSpPr>
      <p:grpSpPr>
        <a:xfrm>
          <a:off x="0" y="0"/>
          <a:ext cx="0" cy="0"/>
          <a:chOff x="0" y="0"/>
          <a:chExt cx="0" cy="0"/>
        </a:xfrm>
      </p:grpSpPr>
      <p:sp>
        <p:nvSpPr>
          <p:cNvPr id="17" name="Google Shape;17;p5"/>
          <p:cNvSpPr>
            <a:spLocks noGrp="1"/>
          </p:cNvSpPr>
          <p:nvPr>
            <p:ph type="pic" idx="2"/>
          </p:nvPr>
        </p:nvSpPr>
        <p:spPr>
          <a:xfrm>
            <a:off x="8566152" y="-1"/>
            <a:ext cx="7600515" cy="10287000"/>
          </a:xfrm>
          <a:prstGeom prst="rect">
            <a:avLst/>
          </a:prstGeom>
          <a:solidFill>
            <a:srgbClr val="F2F2F2"/>
          </a:solidFill>
          <a:ln>
            <a:noFill/>
          </a:ln>
        </p:spPr>
      </p:sp>
      <p:sp>
        <p:nvSpPr>
          <p:cNvPr id="18" name="Google Shape;18;p5"/>
          <p:cNvSpPr txBox="1">
            <a:spLocks noGrp="1"/>
          </p:cNvSpPr>
          <p:nvPr>
            <p:ph type="body" idx="1"/>
          </p:nvPr>
        </p:nvSpPr>
        <p:spPr>
          <a:xfrm>
            <a:off x="1371600" y="1943100"/>
            <a:ext cx="4938713" cy="1016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61_Title Slide">
  <p:cSld name="61_Title Slide">
    <p:spTree>
      <p:nvGrpSpPr>
        <p:cNvPr id="1" name="Shape 51"/>
        <p:cNvGrpSpPr/>
        <p:nvPr/>
      </p:nvGrpSpPr>
      <p:grpSpPr>
        <a:xfrm>
          <a:off x="0" y="0"/>
          <a:ext cx="0" cy="0"/>
          <a:chOff x="0" y="0"/>
          <a:chExt cx="0" cy="0"/>
        </a:xfrm>
      </p:grpSpPr>
      <p:sp>
        <p:nvSpPr>
          <p:cNvPr id="52" name="Google Shape;52;p14"/>
          <p:cNvSpPr>
            <a:spLocks noGrp="1"/>
          </p:cNvSpPr>
          <p:nvPr>
            <p:ph type="pic" idx="2"/>
          </p:nvPr>
        </p:nvSpPr>
        <p:spPr>
          <a:xfrm>
            <a:off x="9144000" y="1640114"/>
            <a:ext cx="3886200" cy="3503386"/>
          </a:xfrm>
          <a:prstGeom prst="rect">
            <a:avLst/>
          </a:prstGeom>
          <a:solidFill>
            <a:srgbClr val="F2F2F2"/>
          </a:solidFill>
          <a:ln>
            <a:noFill/>
          </a:ln>
        </p:spPr>
      </p:sp>
      <p:sp>
        <p:nvSpPr>
          <p:cNvPr id="53" name="Google Shape;53;p14"/>
          <p:cNvSpPr>
            <a:spLocks noGrp="1"/>
          </p:cNvSpPr>
          <p:nvPr>
            <p:ph type="pic" idx="3"/>
          </p:nvPr>
        </p:nvSpPr>
        <p:spPr>
          <a:xfrm>
            <a:off x="13030200" y="1640114"/>
            <a:ext cx="3886200" cy="3503386"/>
          </a:xfrm>
          <a:prstGeom prst="rect">
            <a:avLst/>
          </a:prstGeom>
          <a:solidFill>
            <a:srgbClr val="F2F2F2"/>
          </a:solidFill>
          <a:ln>
            <a:noFill/>
          </a:ln>
        </p:spPr>
      </p:sp>
      <p:sp>
        <p:nvSpPr>
          <p:cNvPr id="54" name="Google Shape;54;p14"/>
          <p:cNvSpPr>
            <a:spLocks noGrp="1"/>
          </p:cNvSpPr>
          <p:nvPr>
            <p:ph type="pic" idx="4"/>
          </p:nvPr>
        </p:nvSpPr>
        <p:spPr>
          <a:xfrm>
            <a:off x="13030200" y="5143500"/>
            <a:ext cx="3886200" cy="3503386"/>
          </a:xfrm>
          <a:prstGeom prst="rect">
            <a:avLst/>
          </a:prstGeom>
          <a:solidFill>
            <a:srgbClr val="F2F2F2"/>
          </a:solidFill>
          <a:ln>
            <a:noFill/>
          </a:ln>
        </p:spPr>
      </p:sp>
      <p:sp>
        <p:nvSpPr>
          <p:cNvPr id="55" name="Google Shape;55;p14"/>
          <p:cNvSpPr>
            <a:spLocks noGrp="1"/>
          </p:cNvSpPr>
          <p:nvPr>
            <p:ph type="pic" idx="5"/>
          </p:nvPr>
        </p:nvSpPr>
        <p:spPr>
          <a:xfrm>
            <a:off x="9144000" y="5143500"/>
            <a:ext cx="3886200" cy="3503386"/>
          </a:xfrm>
          <a:prstGeom prst="rect">
            <a:avLst/>
          </a:prstGeom>
          <a:solidFill>
            <a:srgbClr val="F2F2F2"/>
          </a:solid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4_Title Slide">
  <p:cSld name="14_Title Slide">
    <p:spTree>
      <p:nvGrpSpPr>
        <p:cNvPr id="1" name="Shape 56"/>
        <p:cNvGrpSpPr/>
        <p:nvPr/>
      </p:nvGrpSpPr>
      <p:grpSpPr>
        <a:xfrm>
          <a:off x="0" y="0"/>
          <a:ext cx="0" cy="0"/>
          <a:chOff x="0" y="0"/>
          <a:chExt cx="0" cy="0"/>
        </a:xfrm>
      </p:grpSpPr>
      <p:sp>
        <p:nvSpPr>
          <p:cNvPr id="57" name="Google Shape;57;p15"/>
          <p:cNvSpPr>
            <a:spLocks noGrp="1"/>
          </p:cNvSpPr>
          <p:nvPr>
            <p:ph type="pic" idx="2"/>
          </p:nvPr>
        </p:nvSpPr>
        <p:spPr>
          <a:xfrm>
            <a:off x="2108422" y="3661231"/>
            <a:ext cx="4332669" cy="3249502"/>
          </a:xfrm>
          <a:prstGeom prst="rect">
            <a:avLst/>
          </a:prstGeom>
          <a:solidFill>
            <a:srgbClr val="F2F2F2"/>
          </a:solidFill>
          <a:ln>
            <a:noFill/>
          </a:ln>
        </p:spPr>
      </p:sp>
      <p:sp>
        <p:nvSpPr>
          <p:cNvPr id="58" name="Google Shape;58;p15"/>
          <p:cNvSpPr txBox="1">
            <a:spLocks noGrp="1"/>
          </p:cNvSpPr>
          <p:nvPr>
            <p:ph type="body" idx="1"/>
          </p:nvPr>
        </p:nvSpPr>
        <p:spPr>
          <a:xfrm>
            <a:off x="5660571" y="1204632"/>
            <a:ext cx="6966858" cy="831850"/>
          </a:xfrm>
          <a:prstGeom prst="rect">
            <a:avLst/>
          </a:prstGeom>
          <a:solidFill>
            <a:schemeClr val="lt1"/>
          </a:solidFill>
          <a:ln w="50800" cap="flat" cmpd="sng">
            <a:solidFill>
              <a:schemeClr val="accent1"/>
            </a:solidFill>
            <a:prstDash val="solid"/>
            <a:round/>
            <a:headEnd type="none" w="sm" len="sm"/>
            <a:tailEnd type="none" w="sm" len="sm"/>
          </a:ln>
        </p:spPr>
        <p:txBody>
          <a:bodyPr spcFirstLastPara="1" wrap="square" lIns="91425" tIns="45700" rIns="91425" bIns="45700" anchor="ctr" anchorCtr="0">
            <a:normAutofit/>
          </a:bodyPr>
          <a:lstStyle>
            <a:lvl1pPr marL="457200" lvl="0" indent="-228600" algn="ctr">
              <a:lnSpc>
                <a:spcPct val="90000"/>
              </a:lnSpc>
              <a:spcBef>
                <a:spcPts val="1500"/>
              </a:spcBef>
              <a:spcAft>
                <a:spcPts val="0"/>
              </a:spcAft>
              <a:buClr>
                <a:schemeClr val="dk1"/>
              </a:buClr>
              <a:buSzPts val="4800"/>
              <a:buNone/>
              <a:defRPr sz="4800">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9_Title Slide">
  <p:cSld name="29_Title Slide">
    <p:spTree>
      <p:nvGrpSpPr>
        <p:cNvPr id="1" name="Shape 59"/>
        <p:cNvGrpSpPr/>
        <p:nvPr/>
      </p:nvGrpSpPr>
      <p:grpSpPr>
        <a:xfrm>
          <a:off x="0" y="0"/>
          <a:ext cx="0" cy="0"/>
          <a:chOff x="0" y="0"/>
          <a:chExt cx="0" cy="0"/>
        </a:xfrm>
      </p:grpSpPr>
      <p:sp>
        <p:nvSpPr>
          <p:cNvPr id="60" name="Google Shape;60;p16"/>
          <p:cNvSpPr txBox="1">
            <a:spLocks noGrp="1"/>
          </p:cNvSpPr>
          <p:nvPr>
            <p:ph type="body" idx="1"/>
          </p:nvPr>
        </p:nvSpPr>
        <p:spPr>
          <a:xfrm>
            <a:off x="5660571" y="1204632"/>
            <a:ext cx="6966858" cy="831850"/>
          </a:xfrm>
          <a:prstGeom prst="rect">
            <a:avLst/>
          </a:prstGeom>
          <a:solidFill>
            <a:schemeClr val="lt1"/>
          </a:solidFill>
          <a:ln w="50800" cap="flat" cmpd="sng">
            <a:solidFill>
              <a:schemeClr val="accent1"/>
            </a:solidFill>
            <a:prstDash val="solid"/>
            <a:round/>
            <a:headEnd type="none" w="sm" len="sm"/>
            <a:tailEnd type="none" w="sm" len="sm"/>
          </a:ln>
        </p:spPr>
        <p:txBody>
          <a:bodyPr spcFirstLastPara="1" wrap="square" lIns="91425" tIns="45700" rIns="91425" bIns="45700" anchor="ctr" anchorCtr="0">
            <a:normAutofit/>
          </a:bodyPr>
          <a:lstStyle>
            <a:lvl1pPr marL="457200" lvl="0" indent="-228600" algn="ctr">
              <a:lnSpc>
                <a:spcPct val="90000"/>
              </a:lnSpc>
              <a:spcBef>
                <a:spcPts val="1500"/>
              </a:spcBef>
              <a:spcAft>
                <a:spcPts val="0"/>
              </a:spcAft>
              <a:buClr>
                <a:schemeClr val="dk1"/>
              </a:buClr>
              <a:buSzPts val="4800"/>
              <a:buNone/>
              <a:defRPr sz="4800">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48_Title Slide">
  <p:cSld name="48_Title Slide">
    <p:spTree>
      <p:nvGrpSpPr>
        <p:cNvPr id="1" name="Shape 61"/>
        <p:cNvGrpSpPr/>
        <p:nvPr/>
      </p:nvGrpSpPr>
      <p:grpSpPr>
        <a:xfrm>
          <a:off x="0" y="0"/>
          <a:ext cx="0" cy="0"/>
          <a:chOff x="0" y="0"/>
          <a:chExt cx="0" cy="0"/>
        </a:xfrm>
      </p:grpSpPr>
      <p:sp>
        <p:nvSpPr>
          <p:cNvPr id="62" name="Google Shape;62;p17"/>
          <p:cNvSpPr txBox="1">
            <a:spLocks noGrp="1"/>
          </p:cNvSpPr>
          <p:nvPr>
            <p:ph type="body" idx="1"/>
          </p:nvPr>
        </p:nvSpPr>
        <p:spPr>
          <a:xfrm>
            <a:off x="5660571" y="1204632"/>
            <a:ext cx="6966858" cy="831850"/>
          </a:xfrm>
          <a:prstGeom prst="rect">
            <a:avLst/>
          </a:prstGeom>
          <a:solidFill>
            <a:schemeClr val="lt1"/>
          </a:solidFill>
          <a:ln w="50800" cap="flat" cmpd="sng">
            <a:solidFill>
              <a:schemeClr val="accent1"/>
            </a:solidFill>
            <a:prstDash val="solid"/>
            <a:round/>
            <a:headEnd type="none" w="sm" len="sm"/>
            <a:tailEnd type="none" w="sm" len="sm"/>
          </a:ln>
        </p:spPr>
        <p:txBody>
          <a:bodyPr spcFirstLastPara="1" wrap="square" lIns="91425" tIns="45700" rIns="91425" bIns="45700" anchor="ctr" anchorCtr="0">
            <a:normAutofit/>
          </a:bodyPr>
          <a:lstStyle>
            <a:lvl1pPr marL="457200" lvl="0" indent="-228600" algn="ctr">
              <a:lnSpc>
                <a:spcPct val="90000"/>
              </a:lnSpc>
              <a:spcBef>
                <a:spcPts val="1500"/>
              </a:spcBef>
              <a:spcAft>
                <a:spcPts val="0"/>
              </a:spcAft>
              <a:buClr>
                <a:schemeClr val="dk1"/>
              </a:buClr>
              <a:buSzPts val="4800"/>
              <a:buNone/>
              <a:defRPr sz="4800">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63" name="Google Shape;63;p17"/>
          <p:cNvSpPr>
            <a:spLocks noGrp="1"/>
          </p:cNvSpPr>
          <p:nvPr>
            <p:ph type="pic" idx="2"/>
          </p:nvPr>
        </p:nvSpPr>
        <p:spPr>
          <a:xfrm>
            <a:off x="4634754" y="5201957"/>
            <a:ext cx="2585196" cy="2585196"/>
          </a:xfrm>
          <a:prstGeom prst="rect">
            <a:avLst/>
          </a:prstGeom>
          <a:solidFill>
            <a:srgbClr val="F2F2F2"/>
          </a:solidFill>
          <a:ln>
            <a:noFill/>
          </a:ln>
        </p:spPr>
      </p:sp>
      <p:sp>
        <p:nvSpPr>
          <p:cNvPr id="64" name="Google Shape;64;p17"/>
          <p:cNvSpPr>
            <a:spLocks noGrp="1"/>
          </p:cNvSpPr>
          <p:nvPr>
            <p:ph type="pic" idx="3"/>
          </p:nvPr>
        </p:nvSpPr>
        <p:spPr>
          <a:xfrm>
            <a:off x="11068050" y="3771900"/>
            <a:ext cx="2585196" cy="2585196"/>
          </a:xfrm>
          <a:prstGeom prst="rect">
            <a:avLst/>
          </a:prstGeom>
          <a:solidFill>
            <a:srgbClr val="F2F2F2"/>
          </a:solidFill>
          <a:ln>
            <a:noFill/>
          </a:ln>
        </p:spPr>
      </p:sp>
      <p:sp>
        <p:nvSpPr>
          <p:cNvPr id="65" name="Google Shape;65;p17"/>
          <p:cNvSpPr>
            <a:spLocks noGrp="1"/>
          </p:cNvSpPr>
          <p:nvPr>
            <p:ph type="pic" idx="4"/>
          </p:nvPr>
        </p:nvSpPr>
        <p:spPr>
          <a:xfrm>
            <a:off x="11068050" y="6632014"/>
            <a:ext cx="2585196" cy="2585196"/>
          </a:xfrm>
          <a:prstGeom prst="rect">
            <a:avLst/>
          </a:prstGeom>
          <a:solidFill>
            <a:srgbClr val="F2F2F2"/>
          </a:solid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0_Title Slide">
  <p:cSld name="30_Title Slide">
    <p:spTree>
      <p:nvGrpSpPr>
        <p:cNvPr id="1" name="Shape 66"/>
        <p:cNvGrpSpPr/>
        <p:nvPr/>
      </p:nvGrpSpPr>
      <p:grpSpPr>
        <a:xfrm>
          <a:off x="0" y="0"/>
          <a:ext cx="0" cy="0"/>
          <a:chOff x="0" y="0"/>
          <a:chExt cx="0" cy="0"/>
        </a:xfrm>
      </p:grpSpPr>
      <p:sp>
        <p:nvSpPr>
          <p:cNvPr id="67" name="Google Shape;67;p18"/>
          <p:cNvSpPr txBox="1">
            <a:spLocks noGrp="1"/>
          </p:cNvSpPr>
          <p:nvPr>
            <p:ph type="body" idx="1"/>
          </p:nvPr>
        </p:nvSpPr>
        <p:spPr>
          <a:xfrm>
            <a:off x="1371600" y="7512050"/>
            <a:ext cx="6006230" cy="831850"/>
          </a:xfrm>
          <a:prstGeom prst="rect">
            <a:avLst/>
          </a:prstGeom>
          <a:solidFill>
            <a:schemeClr val="lt1"/>
          </a:solidFill>
          <a:ln w="50800" cap="flat" cmpd="sng">
            <a:solidFill>
              <a:schemeClr val="accent1"/>
            </a:solidFill>
            <a:prstDash val="solid"/>
            <a:round/>
            <a:headEnd type="none" w="sm" len="sm"/>
            <a:tailEnd type="none" w="sm" len="sm"/>
          </a:ln>
        </p:spPr>
        <p:txBody>
          <a:bodyPr spcFirstLastPara="1" wrap="square" lIns="91425" tIns="45700" rIns="91425" bIns="45700" anchor="ctr" anchorCtr="0">
            <a:normAutofit/>
          </a:bodyPr>
          <a:lstStyle>
            <a:lvl1pPr marL="457200" lvl="0" indent="-228600" algn="ctr">
              <a:lnSpc>
                <a:spcPct val="90000"/>
              </a:lnSpc>
              <a:spcBef>
                <a:spcPts val="1500"/>
              </a:spcBef>
              <a:spcAft>
                <a:spcPts val="0"/>
              </a:spcAft>
              <a:buClr>
                <a:schemeClr val="dk1"/>
              </a:buClr>
              <a:buSzPts val="4800"/>
              <a:buNone/>
              <a:defRPr sz="4800">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7_Title Slide">
  <p:cSld name="7_Title Slide">
    <p:spTree>
      <p:nvGrpSpPr>
        <p:cNvPr id="1" name="Shape 68"/>
        <p:cNvGrpSpPr/>
        <p:nvPr/>
      </p:nvGrpSpPr>
      <p:grpSpPr>
        <a:xfrm>
          <a:off x="0" y="0"/>
          <a:ext cx="0" cy="0"/>
          <a:chOff x="0" y="0"/>
          <a:chExt cx="0" cy="0"/>
        </a:xfrm>
      </p:grpSpPr>
      <p:sp>
        <p:nvSpPr>
          <p:cNvPr id="69" name="Google Shape;69;p19"/>
          <p:cNvSpPr>
            <a:spLocks noGrp="1"/>
          </p:cNvSpPr>
          <p:nvPr>
            <p:ph type="pic" idx="2"/>
          </p:nvPr>
        </p:nvSpPr>
        <p:spPr>
          <a:xfrm>
            <a:off x="1981199" y="2656114"/>
            <a:ext cx="6611257" cy="4233636"/>
          </a:xfrm>
          <a:prstGeom prst="rect">
            <a:avLst/>
          </a:prstGeom>
          <a:solidFill>
            <a:srgbClr val="F2F2F2"/>
          </a:solidFill>
          <a:ln>
            <a:noFill/>
          </a:ln>
        </p:spPr>
      </p:sp>
      <p:sp>
        <p:nvSpPr>
          <p:cNvPr id="70" name="Google Shape;70;p19"/>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71" name="Google Shape;71;p19"/>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72" name="Google Shape;72;p19"/>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73" name="Google Shape;73;p19"/>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74" name="Google Shape;74;p19"/>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8_Title Slide">
  <p:cSld name="8_Title Slide">
    <p:spTree>
      <p:nvGrpSpPr>
        <p:cNvPr id="1" name="Shape 75"/>
        <p:cNvGrpSpPr/>
        <p:nvPr/>
      </p:nvGrpSpPr>
      <p:grpSpPr>
        <a:xfrm>
          <a:off x="0" y="0"/>
          <a:ext cx="0" cy="0"/>
          <a:chOff x="0" y="0"/>
          <a:chExt cx="0" cy="0"/>
        </a:xfrm>
      </p:grpSpPr>
      <p:sp>
        <p:nvSpPr>
          <p:cNvPr id="76" name="Google Shape;76;p20"/>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77" name="Google Shape;77;p20"/>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78" name="Google Shape;78;p20"/>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79" name="Google Shape;79;p20"/>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80" name="Google Shape;80;p20"/>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68_Title Slide">
  <p:cSld name="68_Title Slide">
    <p:spTree>
      <p:nvGrpSpPr>
        <p:cNvPr id="1" name="Shape 81"/>
        <p:cNvGrpSpPr/>
        <p:nvPr/>
      </p:nvGrpSpPr>
      <p:grpSpPr>
        <a:xfrm>
          <a:off x="0" y="0"/>
          <a:ext cx="0" cy="0"/>
          <a:chOff x="0" y="0"/>
          <a:chExt cx="0" cy="0"/>
        </a:xfrm>
      </p:grpSpPr>
      <p:sp>
        <p:nvSpPr>
          <p:cNvPr id="82" name="Google Shape;82;p21"/>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83" name="Google Shape;83;p21"/>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84" name="Google Shape;84;p21"/>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85" name="Google Shape;85;p21"/>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86" name="Google Shape;86;p21"/>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87" name="Google Shape;87;p21"/>
          <p:cNvSpPr>
            <a:spLocks noGrp="1"/>
          </p:cNvSpPr>
          <p:nvPr>
            <p:ph type="pic" idx="2"/>
          </p:nvPr>
        </p:nvSpPr>
        <p:spPr>
          <a:xfrm>
            <a:off x="9158513" y="0"/>
            <a:ext cx="9129486" cy="10287000"/>
          </a:xfrm>
          <a:prstGeom prst="rect">
            <a:avLst/>
          </a:prstGeom>
          <a:solidFill>
            <a:srgbClr val="F2F2F2">
              <a:alpha val="75686"/>
            </a:srgbClr>
          </a:solidFill>
          <a:ln>
            <a:noFill/>
          </a:ln>
        </p:spPr>
      </p:sp>
      <p:sp>
        <p:nvSpPr>
          <p:cNvPr id="88" name="Google Shape;88;p21"/>
          <p:cNvSpPr>
            <a:spLocks noGrp="1"/>
          </p:cNvSpPr>
          <p:nvPr>
            <p:ph type="chart" idx="3"/>
          </p:nvPr>
        </p:nvSpPr>
        <p:spPr>
          <a:xfrm>
            <a:off x="2525485" y="2757714"/>
            <a:ext cx="6255658" cy="5863771"/>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500"/>
              </a:spcBef>
              <a:spcAft>
                <a:spcPts val="0"/>
              </a:spcAft>
              <a:buClr>
                <a:schemeClr val="dk1"/>
              </a:buClr>
              <a:buSzPts val="2400"/>
              <a:buFont typeface="Arial"/>
              <a:buChar char="•"/>
              <a:defRPr sz="2400" b="0" i="0" u="none" strike="noStrike" cap="none">
                <a:solidFill>
                  <a:schemeClr val="dk1"/>
                </a:solidFill>
                <a:latin typeface="Lato"/>
                <a:ea typeface="Lato"/>
                <a:cs typeface="Lato"/>
                <a:sym typeface="Lato"/>
              </a:defRPr>
            </a:lvl1pPr>
            <a:lvl2pPr marR="0" lvl="1" algn="l" rtl="0">
              <a:lnSpc>
                <a:spcPct val="90000"/>
              </a:lnSpc>
              <a:spcBef>
                <a:spcPts val="75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75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750"/>
              </a:spcBef>
              <a:spcAft>
                <a:spcPts val="0"/>
              </a:spcAft>
              <a:buClr>
                <a:schemeClr val="dk1"/>
              </a:buClr>
              <a:buSzPts val="1400"/>
              <a:buFont typeface="Arial"/>
              <a:buChar char="•"/>
              <a:defRPr sz="1400" b="0" i="0" u="none" strike="noStrike" cap="none">
                <a:solidFill>
                  <a:schemeClr val="dk1"/>
                </a:solidFill>
                <a:latin typeface="Lato"/>
                <a:ea typeface="Lato"/>
                <a:cs typeface="Lato"/>
                <a:sym typeface="Lato"/>
              </a:defRPr>
            </a:lvl5pPr>
            <a:lvl6pPr marR="0" lvl="5"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6pPr>
            <a:lvl7pPr marR="0" lvl="6"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7pPr>
            <a:lvl8pPr marR="0" lvl="7"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8pPr>
            <a:lvl9pPr marR="0" lvl="8"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67_Title Slide">
  <p:cSld name="67_Title Slide">
    <p:spTree>
      <p:nvGrpSpPr>
        <p:cNvPr id="1" name="Shape 89"/>
        <p:cNvGrpSpPr/>
        <p:nvPr/>
      </p:nvGrpSpPr>
      <p:grpSpPr>
        <a:xfrm>
          <a:off x="0" y="0"/>
          <a:ext cx="0" cy="0"/>
          <a:chOff x="0" y="0"/>
          <a:chExt cx="0" cy="0"/>
        </a:xfrm>
      </p:grpSpPr>
      <p:sp>
        <p:nvSpPr>
          <p:cNvPr id="90" name="Google Shape;90;p22"/>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91" name="Google Shape;91;p22"/>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92" name="Google Shape;92;p22"/>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93" name="Google Shape;93;p22"/>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94" name="Google Shape;94;p22"/>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95" name="Google Shape;95;p22"/>
          <p:cNvSpPr>
            <a:spLocks noGrp="1"/>
          </p:cNvSpPr>
          <p:nvPr>
            <p:ph type="pic" idx="2"/>
          </p:nvPr>
        </p:nvSpPr>
        <p:spPr>
          <a:xfrm>
            <a:off x="1371600" y="2452916"/>
            <a:ext cx="3108960" cy="2924629"/>
          </a:xfrm>
          <a:prstGeom prst="rect">
            <a:avLst/>
          </a:prstGeom>
          <a:solidFill>
            <a:srgbClr val="F2F2F2"/>
          </a:solidFill>
          <a:ln>
            <a:noFill/>
          </a:ln>
        </p:spPr>
      </p:sp>
      <p:sp>
        <p:nvSpPr>
          <p:cNvPr id="96" name="Google Shape;96;p22"/>
          <p:cNvSpPr>
            <a:spLocks noGrp="1"/>
          </p:cNvSpPr>
          <p:nvPr>
            <p:ph type="pic" idx="3"/>
          </p:nvPr>
        </p:nvSpPr>
        <p:spPr>
          <a:xfrm>
            <a:off x="7589520" y="2452916"/>
            <a:ext cx="3108960" cy="2924629"/>
          </a:xfrm>
          <a:prstGeom prst="rect">
            <a:avLst/>
          </a:prstGeom>
          <a:solidFill>
            <a:srgbClr val="F2F2F2"/>
          </a:solidFill>
          <a:ln>
            <a:noFill/>
          </a:ln>
        </p:spPr>
      </p:sp>
      <p:sp>
        <p:nvSpPr>
          <p:cNvPr id="97" name="Google Shape;97;p22"/>
          <p:cNvSpPr>
            <a:spLocks noGrp="1"/>
          </p:cNvSpPr>
          <p:nvPr>
            <p:ph type="pic" idx="4"/>
          </p:nvPr>
        </p:nvSpPr>
        <p:spPr>
          <a:xfrm>
            <a:off x="13807441" y="2452916"/>
            <a:ext cx="3108959" cy="2924629"/>
          </a:xfrm>
          <a:prstGeom prst="rect">
            <a:avLst/>
          </a:prstGeom>
          <a:solidFill>
            <a:srgbClr val="F2F2F2"/>
          </a:solidFill>
          <a:ln>
            <a:no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64_Title Slide">
  <p:cSld name="64_Title Slide">
    <p:spTree>
      <p:nvGrpSpPr>
        <p:cNvPr id="1" name="Shape 98"/>
        <p:cNvGrpSpPr/>
        <p:nvPr/>
      </p:nvGrpSpPr>
      <p:grpSpPr>
        <a:xfrm>
          <a:off x="0" y="0"/>
          <a:ext cx="0" cy="0"/>
          <a:chOff x="0" y="0"/>
          <a:chExt cx="0" cy="0"/>
        </a:xfrm>
      </p:grpSpPr>
      <p:sp>
        <p:nvSpPr>
          <p:cNvPr id="99" name="Google Shape;99;p23"/>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00" name="Google Shape;100;p23"/>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01" name="Google Shape;101;p23"/>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02" name="Google Shape;102;p23"/>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03" name="Google Shape;103;p23"/>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04" name="Google Shape;104;p23"/>
          <p:cNvSpPr>
            <a:spLocks noGrp="1"/>
          </p:cNvSpPr>
          <p:nvPr>
            <p:ph type="pic" idx="2"/>
          </p:nvPr>
        </p:nvSpPr>
        <p:spPr>
          <a:xfrm>
            <a:off x="3337383" y="2936352"/>
            <a:ext cx="3621309" cy="3609589"/>
          </a:xfrm>
          <a:prstGeom prst="rect">
            <a:avLst/>
          </a:prstGeom>
          <a:solidFill>
            <a:srgbClr val="F2F2F2"/>
          </a:solid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2_Title Slide">
  <p:cSld name="22_Title Slide">
    <p:spTree>
      <p:nvGrpSpPr>
        <p:cNvPr id="1" name="Shape 19"/>
        <p:cNvGrpSpPr/>
        <p:nvPr/>
      </p:nvGrpSpPr>
      <p:grpSpPr>
        <a:xfrm>
          <a:off x="0" y="0"/>
          <a:ext cx="0" cy="0"/>
          <a:chOff x="0" y="0"/>
          <a:chExt cx="0" cy="0"/>
        </a:xfrm>
      </p:grpSpPr>
      <p:sp>
        <p:nvSpPr>
          <p:cNvPr id="20" name="Google Shape;20;p6"/>
          <p:cNvSpPr txBox="1">
            <a:spLocks noGrp="1"/>
          </p:cNvSpPr>
          <p:nvPr>
            <p:ph type="body" idx="1"/>
          </p:nvPr>
        </p:nvSpPr>
        <p:spPr>
          <a:xfrm>
            <a:off x="1371600" y="7304414"/>
            <a:ext cx="6657584" cy="1016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1" name="Google Shape;21;p6"/>
          <p:cNvSpPr>
            <a:spLocks noGrp="1"/>
          </p:cNvSpPr>
          <p:nvPr>
            <p:ph type="pic" idx="2"/>
          </p:nvPr>
        </p:nvSpPr>
        <p:spPr>
          <a:xfrm>
            <a:off x="0" y="1"/>
            <a:ext cx="18288000" cy="6325644"/>
          </a:xfrm>
          <a:prstGeom prst="rect">
            <a:avLst/>
          </a:prstGeom>
          <a:solidFill>
            <a:srgbClr val="F2F2F2"/>
          </a:solidFill>
          <a:ln>
            <a:no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63_Title Slide">
  <p:cSld name="63_Title Slide">
    <p:spTree>
      <p:nvGrpSpPr>
        <p:cNvPr id="1" name="Shape 105"/>
        <p:cNvGrpSpPr/>
        <p:nvPr/>
      </p:nvGrpSpPr>
      <p:grpSpPr>
        <a:xfrm>
          <a:off x="0" y="0"/>
          <a:ext cx="0" cy="0"/>
          <a:chOff x="0" y="0"/>
          <a:chExt cx="0" cy="0"/>
        </a:xfrm>
      </p:grpSpPr>
      <p:sp>
        <p:nvSpPr>
          <p:cNvPr id="106" name="Google Shape;106;p24"/>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07" name="Google Shape;107;p24"/>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08" name="Google Shape;108;p24"/>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09" name="Google Shape;109;p24"/>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10" name="Google Shape;110;p24"/>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11" name="Google Shape;111;p24"/>
          <p:cNvSpPr>
            <a:spLocks noGrp="1"/>
          </p:cNvSpPr>
          <p:nvPr>
            <p:ph type="pic" idx="2"/>
          </p:nvPr>
        </p:nvSpPr>
        <p:spPr>
          <a:xfrm>
            <a:off x="4310743" y="3381828"/>
            <a:ext cx="2293258" cy="2293258"/>
          </a:xfrm>
          <a:prstGeom prst="rect">
            <a:avLst/>
          </a:prstGeom>
          <a:solidFill>
            <a:srgbClr val="F2F2F2"/>
          </a:solidFill>
          <a:ln>
            <a:noFill/>
          </a:ln>
        </p:spPr>
      </p:sp>
      <p:sp>
        <p:nvSpPr>
          <p:cNvPr id="112" name="Google Shape;112;p24"/>
          <p:cNvSpPr>
            <a:spLocks noGrp="1"/>
          </p:cNvSpPr>
          <p:nvPr>
            <p:ph type="pic" idx="3"/>
          </p:nvPr>
        </p:nvSpPr>
        <p:spPr>
          <a:xfrm>
            <a:off x="7997372" y="3381827"/>
            <a:ext cx="2293258" cy="2293258"/>
          </a:xfrm>
          <a:prstGeom prst="rect">
            <a:avLst/>
          </a:prstGeom>
          <a:solidFill>
            <a:srgbClr val="F2F2F2"/>
          </a:solidFill>
          <a:ln>
            <a:noFill/>
          </a:ln>
        </p:spPr>
      </p:sp>
      <p:sp>
        <p:nvSpPr>
          <p:cNvPr id="113" name="Google Shape;113;p24"/>
          <p:cNvSpPr>
            <a:spLocks noGrp="1"/>
          </p:cNvSpPr>
          <p:nvPr>
            <p:ph type="pic" idx="4"/>
          </p:nvPr>
        </p:nvSpPr>
        <p:spPr>
          <a:xfrm>
            <a:off x="11684000" y="3381827"/>
            <a:ext cx="2293258" cy="2293258"/>
          </a:xfrm>
          <a:prstGeom prst="rect">
            <a:avLst/>
          </a:prstGeom>
          <a:solidFill>
            <a:srgbClr val="F2F2F2"/>
          </a:solidFill>
          <a:ln>
            <a:no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57_Title Slide">
  <p:cSld name="57_Title Slide">
    <p:spTree>
      <p:nvGrpSpPr>
        <p:cNvPr id="1" name="Shape 114"/>
        <p:cNvGrpSpPr/>
        <p:nvPr/>
      </p:nvGrpSpPr>
      <p:grpSpPr>
        <a:xfrm>
          <a:off x="0" y="0"/>
          <a:ext cx="0" cy="0"/>
          <a:chOff x="0" y="0"/>
          <a:chExt cx="0" cy="0"/>
        </a:xfrm>
      </p:grpSpPr>
      <p:sp>
        <p:nvSpPr>
          <p:cNvPr id="115" name="Google Shape;115;p25"/>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16" name="Google Shape;116;p25"/>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17" name="Google Shape;117;p25"/>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18" name="Google Shape;118;p25"/>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19" name="Google Shape;119;p25"/>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20" name="Google Shape;120;p25"/>
          <p:cNvSpPr>
            <a:spLocks noGrp="1"/>
          </p:cNvSpPr>
          <p:nvPr>
            <p:ph type="pic" idx="2"/>
          </p:nvPr>
        </p:nvSpPr>
        <p:spPr>
          <a:xfrm>
            <a:off x="4889500" y="2353608"/>
            <a:ext cx="4140200" cy="4114800"/>
          </a:xfrm>
          <a:prstGeom prst="rect">
            <a:avLst/>
          </a:prstGeom>
          <a:solidFill>
            <a:srgbClr val="F2F2F2"/>
          </a:solidFill>
          <a:ln>
            <a:no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52_Title Slide">
  <p:cSld name="52_Title Slide">
    <p:spTree>
      <p:nvGrpSpPr>
        <p:cNvPr id="1" name="Shape 121"/>
        <p:cNvGrpSpPr/>
        <p:nvPr/>
      </p:nvGrpSpPr>
      <p:grpSpPr>
        <a:xfrm>
          <a:off x="0" y="0"/>
          <a:ext cx="0" cy="0"/>
          <a:chOff x="0" y="0"/>
          <a:chExt cx="0" cy="0"/>
        </a:xfrm>
      </p:grpSpPr>
      <p:sp>
        <p:nvSpPr>
          <p:cNvPr id="122" name="Google Shape;122;p26"/>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23" name="Google Shape;123;p26"/>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24" name="Google Shape;124;p26"/>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25" name="Google Shape;125;p26"/>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26" name="Google Shape;126;p26"/>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27" name="Google Shape;127;p26"/>
          <p:cNvSpPr>
            <a:spLocks noGrp="1"/>
          </p:cNvSpPr>
          <p:nvPr>
            <p:ph type="pic" idx="2"/>
          </p:nvPr>
        </p:nvSpPr>
        <p:spPr>
          <a:xfrm>
            <a:off x="1371600" y="2997200"/>
            <a:ext cx="4140200" cy="4114800"/>
          </a:xfrm>
          <a:prstGeom prst="rect">
            <a:avLst/>
          </a:prstGeom>
          <a:solidFill>
            <a:srgbClr val="F2F2F2"/>
          </a:solidFill>
          <a:ln>
            <a:no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44_Title Slide">
  <p:cSld name="44_Title Slide">
    <p:spTree>
      <p:nvGrpSpPr>
        <p:cNvPr id="1" name="Shape 128"/>
        <p:cNvGrpSpPr/>
        <p:nvPr/>
      </p:nvGrpSpPr>
      <p:grpSpPr>
        <a:xfrm>
          <a:off x="0" y="0"/>
          <a:ext cx="0" cy="0"/>
          <a:chOff x="0" y="0"/>
          <a:chExt cx="0" cy="0"/>
        </a:xfrm>
      </p:grpSpPr>
      <p:sp>
        <p:nvSpPr>
          <p:cNvPr id="129" name="Google Shape;129;p27"/>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30" name="Google Shape;130;p27"/>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31" name="Google Shape;131;p27"/>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32" name="Google Shape;132;p27"/>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33" name="Google Shape;133;p27"/>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34" name="Google Shape;134;p27"/>
          <p:cNvSpPr>
            <a:spLocks noGrp="1"/>
          </p:cNvSpPr>
          <p:nvPr>
            <p:ph type="pic" idx="2"/>
          </p:nvPr>
        </p:nvSpPr>
        <p:spPr>
          <a:xfrm>
            <a:off x="9452434" y="257501"/>
            <a:ext cx="6699705" cy="10029499"/>
          </a:xfrm>
          <a:prstGeom prst="rect">
            <a:avLst/>
          </a:prstGeom>
          <a:noFill/>
          <a:ln>
            <a:no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33_Title Slide">
  <p:cSld name="33_Title Slide">
    <p:spTree>
      <p:nvGrpSpPr>
        <p:cNvPr id="1" name="Shape 135"/>
        <p:cNvGrpSpPr/>
        <p:nvPr/>
      </p:nvGrpSpPr>
      <p:grpSpPr>
        <a:xfrm>
          <a:off x="0" y="0"/>
          <a:ext cx="0" cy="0"/>
          <a:chOff x="0" y="0"/>
          <a:chExt cx="0" cy="0"/>
        </a:xfrm>
      </p:grpSpPr>
      <p:sp>
        <p:nvSpPr>
          <p:cNvPr id="136" name="Google Shape;136;p28"/>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37" name="Google Shape;137;p28"/>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38" name="Google Shape;138;p28"/>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39" name="Google Shape;139;p28"/>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40" name="Google Shape;140;p28"/>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41" name="Google Shape;141;p28"/>
          <p:cNvSpPr>
            <a:spLocks noGrp="1"/>
          </p:cNvSpPr>
          <p:nvPr>
            <p:ph type="pic" idx="2"/>
          </p:nvPr>
        </p:nvSpPr>
        <p:spPr>
          <a:xfrm>
            <a:off x="1371600" y="2997200"/>
            <a:ext cx="4140200" cy="4114800"/>
          </a:xfrm>
          <a:prstGeom prst="rect">
            <a:avLst/>
          </a:prstGeom>
          <a:solidFill>
            <a:srgbClr val="F2F2F2"/>
          </a:solidFill>
          <a:ln>
            <a:noFill/>
          </a:ln>
        </p:spPr>
      </p:sp>
      <p:sp>
        <p:nvSpPr>
          <p:cNvPr id="142" name="Google Shape;142;p28"/>
          <p:cNvSpPr>
            <a:spLocks noGrp="1"/>
          </p:cNvSpPr>
          <p:nvPr>
            <p:ph type="pic" idx="3"/>
          </p:nvPr>
        </p:nvSpPr>
        <p:spPr>
          <a:xfrm>
            <a:off x="12776200" y="2997199"/>
            <a:ext cx="4140200" cy="4114800"/>
          </a:xfrm>
          <a:prstGeom prst="rect">
            <a:avLst/>
          </a:prstGeom>
          <a:solidFill>
            <a:srgbClr val="F2F2F2"/>
          </a:solidFill>
          <a:ln>
            <a:no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7_Title Slide">
  <p:cSld name="27_Title Slide">
    <p:spTree>
      <p:nvGrpSpPr>
        <p:cNvPr id="1" name="Shape 143"/>
        <p:cNvGrpSpPr/>
        <p:nvPr/>
      </p:nvGrpSpPr>
      <p:grpSpPr>
        <a:xfrm>
          <a:off x="0" y="0"/>
          <a:ext cx="0" cy="0"/>
          <a:chOff x="0" y="0"/>
          <a:chExt cx="0" cy="0"/>
        </a:xfrm>
      </p:grpSpPr>
      <p:sp>
        <p:nvSpPr>
          <p:cNvPr id="144" name="Google Shape;144;p29"/>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45" name="Google Shape;145;p29"/>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46" name="Google Shape;146;p29"/>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47" name="Google Shape;147;p29"/>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48" name="Google Shape;148;p29"/>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49" name="Google Shape;149;p29"/>
          <p:cNvSpPr>
            <a:spLocks noGrp="1"/>
          </p:cNvSpPr>
          <p:nvPr>
            <p:ph type="pic" idx="2"/>
          </p:nvPr>
        </p:nvSpPr>
        <p:spPr>
          <a:xfrm>
            <a:off x="1371600" y="3098799"/>
            <a:ext cx="2599231" cy="3733800"/>
          </a:xfrm>
          <a:prstGeom prst="rect">
            <a:avLst/>
          </a:prstGeom>
          <a:solidFill>
            <a:srgbClr val="F2F2F2"/>
          </a:solidFill>
          <a:ln>
            <a:noFill/>
          </a:ln>
        </p:spPr>
      </p:sp>
      <p:sp>
        <p:nvSpPr>
          <p:cNvPr id="150" name="Google Shape;150;p29"/>
          <p:cNvSpPr>
            <a:spLocks noGrp="1"/>
          </p:cNvSpPr>
          <p:nvPr>
            <p:ph type="pic" idx="3"/>
          </p:nvPr>
        </p:nvSpPr>
        <p:spPr>
          <a:xfrm>
            <a:off x="4222056" y="3098799"/>
            <a:ext cx="2599231" cy="3733800"/>
          </a:xfrm>
          <a:prstGeom prst="rect">
            <a:avLst/>
          </a:prstGeom>
          <a:solidFill>
            <a:srgbClr val="F2F2F2"/>
          </a:solidFill>
          <a:ln>
            <a:noFill/>
          </a:ln>
        </p:spPr>
      </p:sp>
      <p:sp>
        <p:nvSpPr>
          <p:cNvPr id="151" name="Google Shape;151;p29"/>
          <p:cNvSpPr>
            <a:spLocks noGrp="1"/>
          </p:cNvSpPr>
          <p:nvPr>
            <p:ph type="pic" idx="4"/>
          </p:nvPr>
        </p:nvSpPr>
        <p:spPr>
          <a:xfrm>
            <a:off x="7072513" y="3098799"/>
            <a:ext cx="2599231" cy="3733800"/>
          </a:xfrm>
          <a:prstGeom prst="rect">
            <a:avLst/>
          </a:prstGeom>
          <a:solidFill>
            <a:srgbClr val="F2F2F2"/>
          </a:solidFill>
          <a:ln>
            <a:noFill/>
          </a:ln>
        </p:spPr>
      </p:sp>
      <p:sp>
        <p:nvSpPr>
          <p:cNvPr id="152" name="Google Shape;152;p29"/>
          <p:cNvSpPr>
            <a:spLocks noGrp="1"/>
          </p:cNvSpPr>
          <p:nvPr>
            <p:ph type="pic" idx="5"/>
          </p:nvPr>
        </p:nvSpPr>
        <p:spPr>
          <a:xfrm>
            <a:off x="9922969" y="3098800"/>
            <a:ext cx="2599231" cy="3733800"/>
          </a:xfrm>
          <a:prstGeom prst="rect">
            <a:avLst/>
          </a:prstGeom>
          <a:solidFill>
            <a:srgbClr val="F2F2F2"/>
          </a:solidFill>
          <a:ln>
            <a:no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8_Title Slide">
  <p:cSld name="28_Title Slide">
    <p:spTree>
      <p:nvGrpSpPr>
        <p:cNvPr id="1" name="Shape 153"/>
        <p:cNvGrpSpPr/>
        <p:nvPr/>
      </p:nvGrpSpPr>
      <p:grpSpPr>
        <a:xfrm>
          <a:off x="0" y="0"/>
          <a:ext cx="0" cy="0"/>
          <a:chOff x="0" y="0"/>
          <a:chExt cx="0" cy="0"/>
        </a:xfrm>
      </p:grpSpPr>
      <p:sp>
        <p:nvSpPr>
          <p:cNvPr id="154" name="Google Shape;154;p30"/>
          <p:cNvSpPr>
            <a:spLocks noGrp="1"/>
          </p:cNvSpPr>
          <p:nvPr>
            <p:ph type="pic" idx="2"/>
          </p:nvPr>
        </p:nvSpPr>
        <p:spPr>
          <a:xfrm>
            <a:off x="8616256" y="3098799"/>
            <a:ext cx="2599231" cy="3733800"/>
          </a:xfrm>
          <a:prstGeom prst="rect">
            <a:avLst/>
          </a:prstGeom>
          <a:solidFill>
            <a:srgbClr val="F2F2F2"/>
          </a:solidFill>
          <a:ln>
            <a:noFill/>
          </a:ln>
        </p:spPr>
      </p:sp>
      <p:sp>
        <p:nvSpPr>
          <p:cNvPr id="155" name="Google Shape;155;p30"/>
          <p:cNvSpPr>
            <a:spLocks noGrp="1"/>
          </p:cNvSpPr>
          <p:nvPr>
            <p:ph type="pic" idx="3"/>
          </p:nvPr>
        </p:nvSpPr>
        <p:spPr>
          <a:xfrm>
            <a:off x="11466713" y="3098799"/>
            <a:ext cx="2599231" cy="3733800"/>
          </a:xfrm>
          <a:prstGeom prst="rect">
            <a:avLst/>
          </a:prstGeom>
          <a:solidFill>
            <a:srgbClr val="F2F2F2"/>
          </a:solidFill>
          <a:ln>
            <a:noFill/>
          </a:ln>
        </p:spPr>
      </p:sp>
      <p:sp>
        <p:nvSpPr>
          <p:cNvPr id="156" name="Google Shape;156;p30"/>
          <p:cNvSpPr>
            <a:spLocks noGrp="1"/>
          </p:cNvSpPr>
          <p:nvPr>
            <p:ph type="pic" idx="4"/>
          </p:nvPr>
        </p:nvSpPr>
        <p:spPr>
          <a:xfrm>
            <a:off x="14317169" y="3098800"/>
            <a:ext cx="2599231" cy="3733800"/>
          </a:xfrm>
          <a:prstGeom prst="rect">
            <a:avLst/>
          </a:prstGeom>
          <a:solidFill>
            <a:srgbClr val="F2F2F2"/>
          </a:solidFill>
          <a:ln>
            <a:noFill/>
          </a:ln>
        </p:spPr>
      </p:sp>
      <p:grpSp>
        <p:nvGrpSpPr>
          <p:cNvPr id="157" name="Google Shape;157;p30"/>
          <p:cNvGrpSpPr/>
          <p:nvPr/>
        </p:nvGrpSpPr>
        <p:grpSpPr>
          <a:xfrm flipH="1">
            <a:off x="16916400" y="645533"/>
            <a:ext cx="1371600" cy="707886"/>
            <a:chOff x="0" y="645533"/>
            <a:chExt cx="1371600" cy="707886"/>
          </a:xfrm>
        </p:grpSpPr>
        <p:sp>
          <p:nvSpPr>
            <p:cNvPr id="158" name="Google Shape;158;p30"/>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59" name="Google Shape;159;p30"/>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60" name="Google Shape;160;p30"/>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grpSp>
      <p:sp>
        <p:nvSpPr>
          <p:cNvPr id="161" name="Google Shape;161;p30"/>
          <p:cNvSpPr txBox="1">
            <a:spLocks noGrp="1"/>
          </p:cNvSpPr>
          <p:nvPr>
            <p:ph type="body" idx="1"/>
          </p:nvPr>
        </p:nvSpPr>
        <p:spPr>
          <a:xfrm>
            <a:off x="9818919"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r">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62" name="Google Shape;162;p30"/>
          <p:cNvSpPr/>
          <p:nvPr/>
        </p:nvSpPr>
        <p:spPr>
          <a:xfrm>
            <a:off x="16858342"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26_Title Slide">
  <p:cSld name="26_Title Slide">
    <p:spTree>
      <p:nvGrpSpPr>
        <p:cNvPr id="1" name="Shape 163"/>
        <p:cNvGrpSpPr/>
        <p:nvPr/>
      </p:nvGrpSpPr>
      <p:grpSpPr>
        <a:xfrm>
          <a:off x="0" y="0"/>
          <a:ext cx="0" cy="0"/>
          <a:chOff x="0" y="0"/>
          <a:chExt cx="0" cy="0"/>
        </a:xfrm>
      </p:grpSpPr>
      <p:sp>
        <p:nvSpPr>
          <p:cNvPr id="164" name="Google Shape;164;p31"/>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65" name="Google Shape;165;p31"/>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66" name="Google Shape;166;p31"/>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67" name="Google Shape;167;p31"/>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68" name="Google Shape;168;p31"/>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69" name="Google Shape;169;p31"/>
          <p:cNvSpPr>
            <a:spLocks noGrp="1"/>
          </p:cNvSpPr>
          <p:nvPr>
            <p:ph type="pic" idx="2"/>
          </p:nvPr>
        </p:nvSpPr>
        <p:spPr>
          <a:xfrm>
            <a:off x="1371600" y="1943100"/>
            <a:ext cx="15544800" cy="5384800"/>
          </a:xfrm>
          <a:prstGeom prst="rect">
            <a:avLst/>
          </a:prstGeom>
          <a:solidFill>
            <a:srgbClr val="F2F2F2"/>
          </a:solidFill>
          <a:ln>
            <a:noFill/>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4_Title Slide">
  <p:cSld name="24_Title Slide">
    <p:spTree>
      <p:nvGrpSpPr>
        <p:cNvPr id="1" name="Shape 170"/>
        <p:cNvGrpSpPr/>
        <p:nvPr/>
      </p:nvGrpSpPr>
      <p:grpSpPr>
        <a:xfrm>
          <a:off x="0" y="0"/>
          <a:ext cx="0" cy="0"/>
          <a:chOff x="0" y="0"/>
          <a:chExt cx="0" cy="0"/>
        </a:xfrm>
      </p:grpSpPr>
      <p:sp>
        <p:nvSpPr>
          <p:cNvPr id="171" name="Google Shape;171;p32"/>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72" name="Google Shape;172;p32"/>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73" name="Google Shape;173;p32"/>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74" name="Google Shape;174;p32"/>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75" name="Google Shape;175;p32"/>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76" name="Google Shape;176;p32"/>
          <p:cNvSpPr>
            <a:spLocks noGrp="1"/>
          </p:cNvSpPr>
          <p:nvPr>
            <p:ph type="pic" idx="2"/>
          </p:nvPr>
        </p:nvSpPr>
        <p:spPr>
          <a:xfrm>
            <a:off x="3939789" y="2959099"/>
            <a:ext cx="4864100" cy="4559300"/>
          </a:xfrm>
          <a:prstGeom prst="rect">
            <a:avLst/>
          </a:prstGeom>
          <a:solidFill>
            <a:srgbClr val="F2F2F2"/>
          </a:solidFill>
          <a:ln>
            <a:noFill/>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6_Title Slide">
  <p:cSld name="16_Title Slide">
    <p:spTree>
      <p:nvGrpSpPr>
        <p:cNvPr id="1" name="Shape 177"/>
        <p:cNvGrpSpPr/>
        <p:nvPr/>
      </p:nvGrpSpPr>
      <p:grpSpPr>
        <a:xfrm>
          <a:off x="0" y="0"/>
          <a:ext cx="0" cy="0"/>
          <a:chOff x="0" y="0"/>
          <a:chExt cx="0" cy="0"/>
        </a:xfrm>
      </p:grpSpPr>
      <p:sp>
        <p:nvSpPr>
          <p:cNvPr id="178" name="Google Shape;178;p33"/>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79" name="Google Shape;179;p33"/>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80" name="Google Shape;180;p33"/>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81" name="Google Shape;181;p33"/>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82" name="Google Shape;182;p33"/>
          <p:cNvSpPr>
            <a:spLocks noGrp="1"/>
          </p:cNvSpPr>
          <p:nvPr>
            <p:ph type="pic" idx="2"/>
          </p:nvPr>
        </p:nvSpPr>
        <p:spPr>
          <a:xfrm>
            <a:off x="2264229" y="1957617"/>
            <a:ext cx="4470400" cy="3294743"/>
          </a:xfrm>
          <a:prstGeom prst="rect">
            <a:avLst/>
          </a:prstGeom>
          <a:solidFill>
            <a:srgbClr val="F2F2F2"/>
          </a:solidFill>
          <a:ln>
            <a:noFill/>
          </a:ln>
        </p:spPr>
      </p:sp>
      <p:sp>
        <p:nvSpPr>
          <p:cNvPr id="183" name="Google Shape;183;p33"/>
          <p:cNvSpPr>
            <a:spLocks noGrp="1"/>
          </p:cNvSpPr>
          <p:nvPr>
            <p:ph type="pic" idx="3"/>
          </p:nvPr>
        </p:nvSpPr>
        <p:spPr>
          <a:xfrm>
            <a:off x="6908800" y="1957617"/>
            <a:ext cx="4470400" cy="3294743"/>
          </a:xfrm>
          <a:prstGeom prst="rect">
            <a:avLst/>
          </a:prstGeom>
          <a:solidFill>
            <a:srgbClr val="F2F2F2"/>
          </a:solidFill>
          <a:ln>
            <a:noFill/>
          </a:ln>
        </p:spPr>
      </p:sp>
      <p:sp>
        <p:nvSpPr>
          <p:cNvPr id="184" name="Google Shape;184;p33"/>
          <p:cNvSpPr>
            <a:spLocks noGrp="1"/>
          </p:cNvSpPr>
          <p:nvPr>
            <p:ph type="pic" idx="4"/>
          </p:nvPr>
        </p:nvSpPr>
        <p:spPr>
          <a:xfrm>
            <a:off x="11553371" y="1957617"/>
            <a:ext cx="4470400" cy="3294743"/>
          </a:xfrm>
          <a:prstGeom prst="rect">
            <a:avLst/>
          </a:prstGeom>
          <a:solidFill>
            <a:srgbClr val="F2F2F2"/>
          </a:solidFill>
          <a:ln>
            <a:noFill/>
          </a:ln>
        </p:spPr>
      </p:sp>
      <p:sp>
        <p:nvSpPr>
          <p:cNvPr id="185" name="Google Shape;185;p33"/>
          <p:cNvSpPr>
            <a:spLocks noGrp="1"/>
          </p:cNvSpPr>
          <p:nvPr>
            <p:ph type="pic" idx="5"/>
          </p:nvPr>
        </p:nvSpPr>
        <p:spPr>
          <a:xfrm>
            <a:off x="2264228" y="5441046"/>
            <a:ext cx="4470400" cy="3294743"/>
          </a:xfrm>
          <a:prstGeom prst="rect">
            <a:avLst/>
          </a:prstGeom>
          <a:solidFill>
            <a:srgbClr val="F2F2F2"/>
          </a:solidFill>
          <a:ln>
            <a:noFill/>
          </a:ln>
        </p:spPr>
      </p:sp>
      <p:sp>
        <p:nvSpPr>
          <p:cNvPr id="186" name="Google Shape;186;p33"/>
          <p:cNvSpPr>
            <a:spLocks noGrp="1"/>
          </p:cNvSpPr>
          <p:nvPr>
            <p:ph type="pic" idx="6"/>
          </p:nvPr>
        </p:nvSpPr>
        <p:spPr>
          <a:xfrm>
            <a:off x="6908799" y="5441046"/>
            <a:ext cx="4470400" cy="3294743"/>
          </a:xfrm>
          <a:prstGeom prst="rect">
            <a:avLst/>
          </a:prstGeom>
          <a:solidFill>
            <a:srgbClr val="F2F2F2"/>
          </a:solidFill>
          <a:ln>
            <a:noFill/>
          </a:ln>
        </p:spPr>
      </p:sp>
      <p:sp>
        <p:nvSpPr>
          <p:cNvPr id="187" name="Google Shape;187;p33"/>
          <p:cNvSpPr>
            <a:spLocks noGrp="1"/>
          </p:cNvSpPr>
          <p:nvPr>
            <p:ph type="pic" idx="7"/>
          </p:nvPr>
        </p:nvSpPr>
        <p:spPr>
          <a:xfrm>
            <a:off x="11553370" y="5441046"/>
            <a:ext cx="4470400" cy="3294743"/>
          </a:xfrm>
          <a:prstGeom prst="rect">
            <a:avLst/>
          </a:prstGeom>
          <a:solidFill>
            <a:srgbClr val="F2F2F2"/>
          </a:solidFill>
          <a:ln>
            <a:noFill/>
          </a:ln>
        </p:spPr>
      </p:sp>
      <p:sp>
        <p:nvSpPr>
          <p:cNvPr id="188" name="Google Shape;188;p33"/>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60_Title Slide">
  <p:cSld name="60_Title Slide">
    <p:spTree>
      <p:nvGrpSpPr>
        <p:cNvPr id="1" name="Shape 22"/>
        <p:cNvGrpSpPr/>
        <p:nvPr/>
      </p:nvGrpSpPr>
      <p:grpSpPr>
        <a:xfrm>
          <a:off x="0" y="0"/>
          <a:ext cx="0" cy="0"/>
          <a:chOff x="0" y="0"/>
          <a:chExt cx="0" cy="0"/>
        </a:xfrm>
      </p:grpSpPr>
      <p:sp>
        <p:nvSpPr>
          <p:cNvPr id="23" name="Google Shape;23;p7"/>
          <p:cNvSpPr txBox="1">
            <a:spLocks noGrp="1"/>
          </p:cNvSpPr>
          <p:nvPr>
            <p:ph type="body" idx="1"/>
          </p:nvPr>
        </p:nvSpPr>
        <p:spPr>
          <a:xfrm>
            <a:off x="1371600" y="4586515"/>
            <a:ext cx="5885543" cy="3690357"/>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4" name="Google Shape;24;p7"/>
          <p:cNvSpPr>
            <a:spLocks noGrp="1"/>
          </p:cNvSpPr>
          <p:nvPr>
            <p:ph type="pic" idx="2"/>
          </p:nvPr>
        </p:nvSpPr>
        <p:spPr>
          <a:xfrm>
            <a:off x="7504351" y="4934857"/>
            <a:ext cx="9412049" cy="5352143"/>
          </a:xfrm>
          <a:prstGeom prst="rect">
            <a:avLst/>
          </a:prstGeom>
          <a:solidFill>
            <a:srgbClr val="F2F2F2"/>
          </a:solidFill>
          <a:ln>
            <a:noFill/>
          </a:ln>
        </p:spPr>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1_Title Slide">
  <p:cSld name="11_Title Slide">
    <p:spTree>
      <p:nvGrpSpPr>
        <p:cNvPr id="1" name="Shape 189"/>
        <p:cNvGrpSpPr/>
        <p:nvPr/>
      </p:nvGrpSpPr>
      <p:grpSpPr>
        <a:xfrm>
          <a:off x="0" y="0"/>
          <a:ext cx="0" cy="0"/>
          <a:chOff x="0" y="0"/>
          <a:chExt cx="0" cy="0"/>
        </a:xfrm>
      </p:grpSpPr>
      <p:sp>
        <p:nvSpPr>
          <p:cNvPr id="190" name="Google Shape;190;p34"/>
          <p:cNvSpPr>
            <a:spLocks noGrp="1"/>
          </p:cNvSpPr>
          <p:nvPr>
            <p:ph type="pic" idx="2"/>
          </p:nvPr>
        </p:nvSpPr>
        <p:spPr>
          <a:xfrm>
            <a:off x="6799949" y="2723818"/>
            <a:ext cx="5239657" cy="5021943"/>
          </a:xfrm>
          <a:prstGeom prst="rect">
            <a:avLst/>
          </a:prstGeom>
          <a:solidFill>
            <a:srgbClr val="F2F2F2"/>
          </a:solidFill>
          <a:ln>
            <a:noFill/>
          </a:ln>
        </p:spPr>
      </p:sp>
      <p:sp>
        <p:nvSpPr>
          <p:cNvPr id="191" name="Google Shape;191;p34"/>
          <p:cNvSpPr>
            <a:spLocks noGrp="1"/>
          </p:cNvSpPr>
          <p:nvPr>
            <p:ph type="pic" idx="3"/>
          </p:nvPr>
        </p:nvSpPr>
        <p:spPr>
          <a:xfrm>
            <a:off x="1560291" y="2723818"/>
            <a:ext cx="5239657" cy="5021943"/>
          </a:xfrm>
          <a:prstGeom prst="rect">
            <a:avLst/>
          </a:prstGeom>
          <a:solidFill>
            <a:srgbClr val="F2F2F2"/>
          </a:solidFill>
          <a:ln>
            <a:noFill/>
          </a:ln>
        </p:spPr>
      </p:sp>
      <p:sp>
        <p:nvSpPr>
          <p:cNvPr id="192" name="Google Shape;192;p34"/>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93" name="Google Shape;193;p34"/>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94" name="Google Shape;194;p34"/>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95" name="Google Shape;195;p34"/>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96" name="Google Shape;196;p34"/>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2_Title Slide">
  <p:cSld name="12_Title Slide">
    <p:spTree>
      <p:nvGrpSpPr>
        <p:cNvPr id="1" name="Shape 197"/>
        <p:cNvGrpSpPr/>
        <p:nvPr/>
      </p:nvGrpSpPr>
      <p:grpSpPr>
        <a:xfrm>
          <a:off x="0" y="0"/>
          <a:ext cx="0" cy="0"/>
          <a:chOff x="0" y="0"/>
          <a:chExt cx="0" cy="0"/>
        </a:xfrm>
      </p:grpSpPr>
      <p:sp>
        <p:nvSpPr>
          <p:cNvPr id="198" name="Google Shape;198;p35"/>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99" name="Google Shape;199;p35"/>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00" name="Google Shape;200;p35"/>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01" name="Google Shape;201;p35"/>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02" name="Google Shape;202;p35"/>
          <p:cNvSpPr>
            <a:spLocks noGrp="1"/>
          </p:cNvSpPr>
          <p:nvPr>
            <p:ph type="pic" idx="2"/>
          </p:nvPr>
        </p:nvSpPr>
        <p:spPr>
          <a:xfrm>
            <a:off x="1634149" y="2723817"/>
            <a:ext cx="10479315" cy="5021943"/>
          </a:xfrm>
          <a:prstGeom prst="rect">
            <a:avLst/>
          </a:prstGeom>
          <a:solidFill>
            <a:srgbClr val="F2F2F2"/>
          </a:solidFill>
          <a:ln>
            <a:noFill/>
          </a:ln>
        </p:spPr>
      </p:sp>
      <p:sp>
        <p:nvSpPr>
          <p:cNvPr id="203" name="Google Shape;203;p35"/>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0_Title Slide">
  <p:cSld name="10_Title Slide">
    <p:spTree>
      <p:nvGrpSpPr>
        <p:cNvPr id="1" name="Shape 204"/>
        <p:cNvGrpSpPr/>
        <p:nvPr/>
      </p:nvGrpSpPr>
      <p:grpSpPr>
        <a:xfrm>
          <a:off x="0" y="0"/>
          <a:ext cx="0" cy="0"/>
          <a:chOff x="0" y="0"/>
          <a:chExt cx="0" cy="0"/>
        </a:xfrm>
      </p:grpSpPr>
      <p:sp>
        <p:nvSpPr>
          <p:cNvPr id="205" name="Google Shape;205;p36"/>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06" name="Google Shape;206;p36"/>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07" name="Google Shape;207;p36"/>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08" name="Google Shape;208;p36"/>
          <p:cNvSpPr txBox="1">
            <a:spLocks noGrp="1"/>
          </p:cNvSpPr>
          <p:nvPr>
            <p:ph type="body" idx="1"/>
          </p:nvPr>
        </p:nvSpPr>
        <p:spPr>
          <a:xfrm>
            <a:off x="5689600"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09" name="Google Shape;209;p36"/>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66_Title Slide">
  <p:cSld name="66_Title Slide">
    <p:spTree>
      <p:nvGrpSpPr>
        <p:cNvPr id="1" name="Shape 210"/>
        <p:cNvGrpSpPr/>
        <p:nvPr/>
      </p:nvGrpSpPr>
      <p:grpSpPr>
        <a:xfrm>
          <a:off x="0" y="0"/>
          <a:ext cx="0" cy="0"/>
          <a:chOff x="0" y="0"/>
          <a:chExt cx="0" cy="0"/>
        </a:xfrm>
      </p:grpSpPr>
      <p:sp>
        <p:nvSpPr>
          <p:cNvPr id="211" name="Google Shape;211;p37"/>
          <p:cNvSpPr>
            <a:spLocks noGrp="1"/>
          </p:cNvSpPr>
          <p:nvPr>
            <p:ph type="chart" idx="2"/>
          </p:nvPr>
        </p:nvSpPr>
        <p:spPr>
          <a:xfrm>
            <a:off x="9681028" y="3077029"/>
            <a:ext cx="7235371" cy="5266871"/>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500"/>
              </a:spcBef>
              <a:spcAft>
                <a:spcPts val="0"/>
              </a:spcAft>
              <a:buClr>
                <a:schemeClr val="dk1"/>
              </a:buClr>
              <a:buSzPts val="2400"/>
              <a:buFont typeface="Arial"/>
              <a:buChar char="•"/>
              <a:defRPr sz="2400" b="0" i="0" u="none" strike="noStrike" cap="none">
                <a:solidFill>
                  <a:schemeClr val="dk1"/>
                </a:solidFill>
                <a:latin typeface="Lato"/>
                <a:ea typeface="Lato"/>
                <a:cs typeface="Lato"/>
                <a:sym typeface="Lato"/>
              </a:defRPr>
            </a:lvl1pPr>
            <a:lvl2pPr marR="0" lvl="1" algn="l" rtl="0">
              <a:lnSpc>
                <a:spcPct val="90000"/>
              </a:lnSpc>
              <a:spcBef>
                <a:spcPts val="75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75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750"/>
              </a:spcBef>
              <a:spcAft>
                <a:spcPts val="0"/>
              </a:spcAft>
              <a:buClr>
                <a:schemeClr val="dk1"/>
              </a:buClr>
              <a:buSzPts val="1400"/>
              <a:buFont typeface="Arial"/>
              <a:buChar char="•"/>
              <a:defRPr sz="1400" b="0" i="0" u="none" strike="noStrike" cap="none">
                <a:solidFill>
                  <a:schemeClr val="dk1"/>
                </a:solidFill>
                <a:latin typeface="Lato"/>
                <a:ea typeface="Lato"/>
                <a:cs typeface="Lato"/>
                <a:sym typeface="Lato"/>
              </a:defRPr>
            </a:lvl5pPr>
            <a:lvl6pPr marR="0" lvl="5"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6pPr>
            <a:lvl7pPr marR="0" lvl="6"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7pPr>
            <a:lvl8pPr marR="0" lvl="7"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8pPr>
            <a:lvl9pPr marR="0" lvl="8"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9pPr>
          </a:lstStyle>
          <a:p>
            <a:endParaRPr/>
          </a:p>
        </p:txBody>
      </p:sp>
      <p:sp>
        <p:nvSpPr>
          <p:cNvPr id="212" name="Google Shape;212;p37"/>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13" name="Google Shape;213;p37"/>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14" name="Google Shape;214;p37"/>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15" name="Google Shape;215;p37"/>
          <p:cNvSpPr txBox="1">
            <a:spLocks noGrp="1"/>
          </p:cNvSpPr>
          <p:nvPr>
            <p:ph type="body" idx="1"/>
          </p:nvPr>
        </p:nvSpPr>
        <p:spPr>
          <a:xfrm>
            <a:off x="5689600"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16" name="Google Shape;216;p37"/>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32_Title Slide">
  <p:cSld name="32_Title Slide">
    <p:spTree>
      <p:nvGrpSpPr>
        <p:cNvPr id="1" name="Shape 217"/>
        <p:cNvGrpSpPr/>
        <p:nvPr/>
      </p:nvGrpSpPr>
      <p:grpSpPr>
        <a:xfrm>
          <a:off x="0" y="0"/>
          <a:ext cx="0" cy="0"/>
          <a:chOff x="0" y="0"/>
          <a:chExt cx="0" cy="0"/>
        </a:xfrm>
      </p:grpSpPr>
      <p:sp>
        <p:nvSpPr>
          <p:cNvPr id="218" name="Google Shape;218;p38"/>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19" name="Google Shape;219;p38"/>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20" name="Google Shape;220;p38"/>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21" name="Google Shape;221;p38"/>
          <p:cNvSpPr txBox="1">
            <a:spLocks noGrp="1"/>
          </p:cNvSpPr>
          <p:nvPr>
            <p:ph type="body" idx="1"/>
          </p:nvPr>
        </p:nvSpPr>
        <p:spPr>
          <a:xfrm>
            <a:off x="5689600"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22" name="Google Shape;222;p38"/>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23" name="Google Shape;223;p38"/>
          <p:cNvSpPr>
            <a:spLocks noGrp="1"/>
          </p:cNvSpPr>
          <p:nvPr>
            <p:ph type="pic" idx="2"/>
          </p:nvPr>
        </p:nvSpPr>
        <p:spPr>
          <a:xfrm>
            <a:off x="1371599" y="2540000"/>
            <a:ext cx="2475200" cy="3492501"/>
          </a:xfrm>
          <a:prstGeom prst="rect">
            <a:avLst/>
          </a:prstGeom>
          <a:solidFill>
            <a:srgbClr val="F2F2F2"/>
          </a:solidFill>
          <a:ln>
            <a:noFill/>
          </a:ln>
        </p:spPr>
      </p:sp>
      <p:sp>
        <p:nvSpPr>
          <p:cNvPr id="224" name="Google Shape;224;p38"/>
          <p:cNvSpPr>
            <a:spLocks noGrp="1"/>
          </p:cNvSpPr>
          <p:nvPr>
            <p:ph type="pic" idx="3"/>
          </p:nvPr>
        </p:nvSpPr>
        <p:spPr>
          <a:xfrm>
            <a:off x="3985520" y="2540000"/>
            <a:ext cx="2475200" cy="3492501"/>
          </a:xfrm>
          <a:prstGeom prst="rect">
            <a:avLst/>
          </a:prstGeom>
          <a:solidFill>
            <a:srgbClr val="F2F2F2"/>
          </a:solidFill>
          <a:ln>
            <a:noFill/>
          </a:ln>
        </p:spPr>
      </p:sp>
      <p:sp>
        <p:nvSpPr>
          <p:cNvPr id="225" name="Google Shape;225;p38"/>
          <p:cNvSpPr>
            <a:spLocks noGrp="1"/>
          </p:cNvSpPr>
          <p:nvPr>
            <p:ph type="pic" idx="4"/>
          </p:nvPr>
        </p:nvSpPr>
        <p:spPr>
          <a:xfrm>
            <a:off x="6599440" y="2540000"/>
            <a:ext cx="2475200" cy="3492501"/>
          </a:xfrm>
          <a:prstGeom prst="rect">
            <a:avLst/>
          </a:prstGeom>
          <a:solidFill>
            <a:srgbClr val="F2F2F2"/>
          </a:solidFill>
          <a:ln>
            <a:noFill/>
          </a:ln>
        </p:spPr>
      </p:sp>
      <p:sp>
        <p:nvSpPr>
          <p:cNvPr id="226" name="Google Shape;226;p38"/>
          <p:cNvSpPr>
            <a:spLocks noGrp="1"/>
          </p:cNvSpPr>
          <p:nvPr>
            <p:ph type="pic" idx="5"/>
          </p:nvPr>
        </p:nvSpPr>
        <p:spPr>
          <a:xfrm>
            <a:off x="9213360" y="2540000"/>
            <a:ext cx="2475200" cy="3492501"/>
          </a:xfrm>
          <a:prstGeom prst="rect">
            <a:avLst/>
          </a:prstGeom>
          <a:solidFill>
            <a:srgbClr val="F2F2F2"/>
          </a:solidFill>
          <a:ln>
            <a:noFill/>
          </a:ln>
        </p:spPr>
      </p:sp>
      <p:sp>
        <p:nvSpPr>
          <p:cNvPr id="227" name="Google Shape;227;p38"/>
          <p:cNvSpPr>
            <a:spLocks noGrp="1"/>
          </p:cNvSpPr>
          <p:nvPr>
            <p:ph type="pic" idx="6"/>
          </p:nvPr>
        </p:nvSpPr>
        <p:spPr>
          <a:xfrm>
            <a:off x="11827279" y="2540000"/>
            <a:ext cx="2475200" cy="3492501"/>
          </a:xfrm>
          <a:prstGeom prst="rect">
            <a:avLst/>
          </a:prstGeom>
          <a:solidFill>
            <a:srgbClr val="F2F2F2"/>
          </a:solidFill>
          <a:ln>
            <a:noFill/>
          </a:ln>
        </p:spPr>
      </p:sp>
      <p:sp>
        <p:nvSpPr>
          <p:cNvPr id="228" name="Google Shape;228;p38"/>
          <p:cNvSpPr>
            <a:spLocks noGrp="1"/>
          </p:cNvSpPr>
          <p:nvPr>
            <p:ph type="pic" idx="7"/>
          </p:nvPr>
        </p:nvSpPr>
        <p:spPr>
          <a:xfrm>
            <a:off x="14441199" y="2540000"/>
            <a:ext cx="2475200" cy="3492501"/>
          </a:xfrm>
          <a:prstGeom prst="rect">
            <a:avLst/>
          </a:prstGeom>
          <a:solidFill>
            <a:srgbClr val="F2F2F2"/>
          </a:solidFill>
          <a:ln>
            <a:noFill/>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25_Title Slide">
  <p:cSld name="25_Title Slide">
    <p:spTree>
      <p:nvGrpSpPr>
        <p:cNvPr id="1" name="Shape 229"/>
        <p:cNvGrpSpPr/>
        <p:nvPr/>
      </p:nvGrpSpPr>
      <p:grpSpPr>
        <a:xfrm>
          <a:off x="0" y="0"/>
          <a:ext cx="0" cy="0"/>
          <a:chOff x="0" y="0"/>
          <a:chExt cx="0" cy="0"/>
        </a:xfrm>
      </p:grpSpPr>
      <p:sp>
        <p:nvSpPr>
          <p:cNvPr id="230" name="Google Shape;230;p39"/>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31" name="Google Shape;231;p39"/>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32" name="Google Shape;232;p39"/>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33" name="Google Shape;233;p39"/>
          <p:cNvSpPr txBox="1">
            <a:spLocks noGrp="1"/>
          </p:cNvSpPr>
          <p:nvPr>
            <p:ph type="body" idx="1"/>
          </p:nvPr>
        </p:nvSpPr>
        <p:spPr>
          <a:xfrm>
            <a:off x="5689600"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34" name="Google Shape;234;p39"/>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35" name="Google Shape;235;p39"/>
          <p:cNvSpPr>
            <a:spLocks noGrp="1"/>
          </p:cNvSpPr>
          <p:nvPr>
            <p:ph type="pic" idx="2"/>
          </p:nvPr>
        </p:nvSpPr>
        <p:spPr>
          <a:xfrm>
            <a:off x="3308350" y="2768600"/>
            <a:ext cx="3365500" cy="3162300"/>
          </a:xfrm>
          <a:prstGeom prst="rect">
            <a:avLst/>
          </a:prstGeom>
          <a:solidFill>
            <a:srgbClr val="F2F2F2"/>
          </a:solidFill>
          <a:ln>
            <a:noFill/>
          </a:ln>
        </p:spPr>
      </p:sp>
      <p:sp>
        <p:nvSpPr>
          <p:cNvPr id="236" name="Google Shape;236;p39"/>
          <p:cNvSpPr>
            <a:spLocks noGrp="1"/>
          </p:cNvSpPr>
          <p:nvPr>
            <p:ph type="pic" idx="3"/>
          </p:nvPr>
        </p:nvSpPr>
        <p:spPr>
          <a:xfrm>
            <a:off x="7461249" y="2768600"/>
            <a:ext cx="3365500" cy="3162300"/>
          </a:xfrm>
          <a:prstGeom prst="rect">
            <a:avLst/>
          </a:prstGeom>
          <a:solidFill>
            <a:srgbClr val="F2F2F2"/>
          </a:solidFill>
          <a:ln>
            <a:noFill/>
          </a:ln>
        </p:spPr>
      </p:sp>
      <p:sp>
        <p:nvSpPr>
          <p:cNvPr id="237" name="Google Shape;237;p39"/>
          <p:cNvSpPr>
            <a:spLocks noGrp="1"/>
          </p:cNvSpPr>
          <p:nvPr>
            <p:ph type="pic" idx="4"/>
          </p:nvPr>
        </p:nvSpPr>
        <p:spPr>
          <a:xfrm>
            <a:off x="11614150" y="2768600"/>
            <a:ext cx="3365500" cy="3162300"/>
          </a:xfrm>
          <a:prstGeom prst="rect">
            <a:avLst/>
          </a:prstGeom>
          <a:solidFill>
            <a:srgbClr val="F2F2F2"/>
          </a:solidFill>
          <a:ln>
            <a:noFill/>
          </a:ln>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3_Title Slide">
  <p:cSld name="13_Title Slide">
    <p:spTree>
      <p:nvGrpSpPr>
        <p:cNvPr id="1" name="Shape 238"/>
        <p:cNvGrpSpPr/>
        <p:nvPr/>
      </p:nvGrpSpPr>
      <p:grpSpPr>
        <a:xfrm>
          <a:off x="0" y="0"/>
          <a:ext cx="0" cy="0"/>
          <a:chOff x="0" y="0"/>
          <a:chExt cx="0" cy="0"/>
        </a:xfrm>
      </p:grpSpPr>
      <p:sp>
        <p:nvSpPr>
          <p:cNvPr id="239" name="Google Shape;239;p40"/>
          <p:cNvSpPr>
            <a:spLocks noGrp="1"/>
          </p:cNvSpPr>
          <p:nvPr>
            <p:ph type="pic" idx="2"/>
          </p:nvPr>
        </p:nvSpPr>
        <p:spPr>
          <a:xfrm>
            <a:off x="0" y="3178629"/>
            <a:ext cx="18288000" cy="7108372"/>
          </a:xfrm>
          <a:prstGeom prst="rect">
            <a:avLst/>
          </a:prstGeom>
          <a:solidFill>
            <a:srgbClr val="F2F2F2"/>
          </a:solidFill>
          <a:ln>
            <a:noFill/>
          </a:ln>
        </p:spPr>
      </p:sp>
      <p:grpSp>
        <p:nvGrpSpPr>
          <p:cNvPr id="240" name="Google Shape;240;p40"/>
          <p:cNvGrpSpPr/>
          <p:nvPr/>
        </p:nvGrpSpPr>
        <p:grpSpPr>
          <a:xfrm flipH="1">
            <a:off x="16916400" y="645533"/>
            <a:ext cx="1371600" cy="707886"/>
            <a:chOff x="0" y="645533"/>
            <a:chExt cx="1371600" cy="707886"/>
          </a:xfrm>
        </p:grpSpPr>
        <p:sp>
          <p:nvSpPr>
            <p:cNvPr id="241" name="Google Shape;241;p40"/>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42" name="Google Shape;242;p40"/>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43" name="Google Shape;243;p40"/>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grpSp>
      <p:sp>
        <p:nvSpPr>
          <p:cNvPr id="244" name="Google Shape;244;p40"/>
          <p:cNvSpPr txBox="1">
            <a:spLocks noGrp="1"/>
          </p:cNvSpPr>
          <p:nvPr>
            <p:ph type="body" idx="1"/>
          </p:nvPr>
        </p:nvSpPr>
        <p:spPr>
          <a:xfrm>
            <a:off x="9818919"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r">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45" name="Google Shape;245;p40"/>
          <p:cNvSpPr/>
          <p:nvPr/>
        </p:nvSpPr>
        <p:spPr>
          <a:xfrm>
            <a:off x="16858342"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9_Title Slide">
  <p:cSld name="9_Title Slide">
    <p:spTree>
      <p:nvGrpSpPr>
        <p:cNvPr id="1" name="Shape 246"/>
        <p:cNvGrpSpPr/>
        <p:nvPr/>
      </p:nvGrpSpPr>
      <p:grpSpPr>
        <a:xfrm>
          <a:off x="0" y="0"/>
          <a:ext cx="0" cy="0"/>
          <a:chOff x="0" y="0"/>
          <a:chExt cx="0" cy="0"/>
        </a:xfrm>
      </p:grpSpPr>
      <p:grpSp>
        <p:nvGrpSpPr>
          <p:cNvPr id="247" name="Google Shape;247;p41"/>
          <p:cNvGrpSpPr/>
          <p:nvPr/>
        </p:nvGrpSpPr>
        <p:grpSpPr>
          <a:xfrm flipH="1">
            <a:off x="16916400" y="645533"/>
            <a:ext cx="1371600" cy="707886"/>
            <a:chOff x="0" y="645533"/>
            <a:chExt cx="1371600" cy="707886"/>
          </a:xfrm>
        </p:grpSpPr>
        <p:sp>
          <p:nvSpPr>
            <p:cNvPr id="248" name="Google Shape;248;p41"/>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49" name="Google Shape;249;p41"/>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50" name="Google Shape;250;p41"/>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grpSp>
      <p:sp>
        <p:nvSpPr>
          <p:cNvPr id="251" name="Google Shape;251;p41"/>
          <p:cNvSpPr txBox="1">
            <a:spLocks noGrp="1"/>
          </p:cNvSpPr>
          <p:nvPr>
            <p:ph type="body" idx="1"/>
          </p:nvPr>
        </p:nvSpPr>
        <p:spPr>
          <a:xfrm>
            <a:off x="9818919"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r">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52" name="Google Shape;252;p41"/>
          <p:cNvSpPr/>
          <p:nvPr/>
        </p:nvSpPr>
        <p:spPr>
          <a:xfrm>
            <a:off x="16858342"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31_Title Slide">
  <p:cSld name="31_Title Slide">
    <p:spTree>
      <p:nvGrpSpPr>
        <p:cNvPr id="1" name="Shape 253"/>
        <p:cNvGrpSpPr/>
        <p:nvPr/>
      </p:nvGrpSpPr>
      <p:grpSpPr>
        <a:xfrm>
          <a:off x="0" y="0"/>
          <a:ext cx="0" cy="0"/>
          <a:chOff x="0" y="0"/>
          <a:chExt cx="0" cy="0"/>
        </a:xfrm>
      </p:grpSpPr>
      <p:grpSp>
        <p:nvGrpSpPr>
          <p:cNvPr id="254" name="Google Shape;254;p42"/>
          <p:cNvGrpSpPr/>
          <p:nvPr/>
        </p:nvGrpSpPr>
        <p:grpSpPr>
          <a:xfrm flipH="1">
            <a:off x="16916400" y="645533"/>
            <a:ext cx="1371600" cy="707886"/>
            <a:chOff x="0" y="645533"/>
            <a:chExt cx="1371600" cy="707886"/>
          </a:xfrm>
        </p:grpSpPr>
        <p:sp>
          <p:nvSpPr>
            <p:cNvPr id="255" name="Google Shape;255;p42"/>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56" name="Google Shape;256;p42"/>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57" name="Google Shape;257;p42"/>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grpSp>
      <p:sp>
        <p:nvSpPr>
          <p:cNvPr id="258" name="Google Shape;258;p42"/>
          <p:cNvSpPr txBox="1">
            <a:spLocks noGrp="1"/>
          </p:cNvSpPr>
          <p:nvPr>
            <p:ph type="body" idx="1"/>
          </p:nvPr>
        </p:nvSpPr>
        <p:spPr>
          <a:xfrm>
            <a:off x="9818919"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r">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59" name="Google Shape;259;p42"/>
          <p:cNvSpPr/>
          <p:nvPr/>
        </p:nvSpPr>
        <p:spPr>
          <a:xfrm>
            <a:off x="16858342"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60" name="Google Shape;260;p42"/>
          <p:cNvSpPr>
            <a:spLocks noGrp="1"/>
          </p:cNvSpPr>
          <p:nvPr>
            <p:ph type="pic" idx="2"/>
          </p:nvPr>
        </p:nvSpPr>
        <p:spPr>
          <a:xfrm>
            <a:off x="8167918" y="2768599"/>
            <a:ext cx="4203700" cy="2730500"/>
          </a:xfrm>
          <a:prstGeom prst="rect">
            <a:avLst/>
          </a:prstGeom>
          <a:solidFill>
            <a:srgbClr val="F2F2F2"/>
          </a:solidFill>
          <a:ln>
            <a:noFill/>
          </a:ln>
        </p:spPr>
      </p:sp>
      <p:sp>
        <p:nvSpPr>
          <p:cNvPr id="261" name="Google Shape;261;p42"/>
          <p:cNvSpPr>
            <a:spLocks noGrp="1"/>
          </p:cNvSpPr>
          <p:nvPr>
            <p:ph type="pic" idx="3"/>
          </p:nvPr>
        </p:nvSpPr>
        <p:spPr>
          <a:xfrm>
            <a:off x="12524018" y="2768599"/>
            <a:ext cx="4203700" cy="2730500"/>
          </a:xfrm>
          <a:prstGeom prst="rect">
            <a:avLst/>
          </a:prstGeom>
          <a:solidFill>
            <a:srgbClr val="F2F2F2"/>
          </a:solidFill>
          <a:ln>
            <a:noFill/>
          </a:ln>
        </p:spPr>
      </p:sp>
      <p:sp>
        <p:nvSpPr>
          <p:cNvPr id="262" name="Google Shape;262;p42"/>
          <p:cNvSpPr>
            <a:spLocks noGrp="1"/>
          </p:cNvSpPr>
          <p:nvPr>
            <p:ph type="pic" idx="4"/>
          </p:nvPr>
        </p:nvSpPr>
        <p:spPr>
          <a:xfrm>
            <a:off x="8167918" y="5651499"/>
            <a:ext cx="4203700" cy="2730500"/>
          </a:xfrm>
          <a:prstGeom prst="rect">
            <a:avLst/>
          </a:prstGeom>
          <a:solidFill>
            <a:srgbClr val="F2F2F2"/>
          </a:solidFill>
          <a:ln>
            <a:noFill/>
          </a:ln>
        </p:spPr>
      </p:sp>
      <p:sp>
        <p:nvSpPr>
          <p:cNvPr id="263" name="Google Shape;263;p42"/>
          <p:cNvSpPr>
            <a:spLocks noGrp="1"/>
          </p:cNvSpPr>
          <p:nvPr>
            <p:ph type="pic" idx="5"/>
          </p:nvPr>
        </p:nvSpPr>
        <p:spPr>
          <a:xfrm>
            <a:off x="12524018" y="5651500"/>
            <a:ext cx="4203700" cy="2730500"/>
          </a:xfrm>
          <a:prstGeom prst="rect">
            <a:avLst/>
          </a:prstGeom>
          <a:solidFill>
            <a:srgbClr val="F2F2F2"/>
          </a:solidFill>
          <a:ln>
            <a:noFill/>
          </a:ln>
        </p:spPr>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6_Title Slide">
  <p:cSld name="6_Title Slide">
    <p:spTree>
      <p:nvGrpSpPr>
        <p:cNvPr id="1" name="Shape 264"/>
        <p:cNvGrpSpPr/>
        <p:nvPr/>
      </p:nvGrpSpPr>
      <p:grpSpPr>
        <a:xfrm>
          <a:off x="0" y="0"/>
          <a:ext cx="0" cy="0"/>
          <a:chOff x="0" y="0"/>
          <a:chExt cx="0" cy="0"/>
        </a:xfrm>
      </p:grpSpPr>
      <p:sp>
        <p:nvSpPr>
          <p:cNvPr id="265" name="Google Shape;265;p43"/>
          <p:cNvSpPr>
            <a:spLocks noGrp="1"/>
          </p:cNvSpPr>
          <p:nvPr>
            <p:ph type="pic" idx="2"/>
          </p:nvPr>
        </p:nvSpPr>
        <p:spPr>
          <a:xfrm>
            <a:off x="1752600" y="0"/>
            <a:ext cx="10025063" cy="10287000"/>
          </a:xfrm>
          <a:prstGeom prst="rect">
            <a:avLst/>
          </a:prstGeom>
          <a:solidFill>
            <a:srgbClr val="F2F2F2">
              <a:alpha val="77647"/>
            </a:srgbClr>
          </a:solid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25"/>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9_Title Slide">
  <p:cSld name="19_Title Slide">
    <p:spTree>
      <p:nvGrpSpPr>
        <p:cNvPr id="1" name="Shape 266"/>
        <p:cNvGrpSpPr/>
        <p:nvPr/>
      </p:nvGrpSpPr>
      <p:grpSpPr>
        <a:xfrm>
          <a:off x="0" y="0"/>
          <a:ext cx="0" cy="0"/>
          <a:chOff x="0" y="0"/>
          <a:chExt cx="0" cy="0"/>
        </a:xfrm>
      </p:grpSpPr>
      <p:sp>
        <p:nvSpPr>
          <p:cNvPr id="267" name="Google Shape;267;p44"/>
          <p:cNvSpPr txBox="1">
            <a:spLocks noGrp="1"/>
          </p:cNvSpPr>
          <p:nvPr>
            <p:ph type="body" idx="1"/>
          </p:nvPr>
        </p:nvSpPr>
        <p:spPr>
          <a:xfrm>
            <a:off x="1371600"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68" name="Google Shape;268;p44"/>
          <p:cNvSpPr/>
          <p:nvPr/>
        </p:nvSpPr>
        <p:spPr>
          <a:xfrm>
            <a:off x="0"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70_Title Slide">
  <p:cSld name="70_Title Slide">
    <p:spTree>
      <p:nvGrpSpPr>
        <p:cNvPr id="1" name="Shape 269"/>
        <p:cNvGrpSpPr/>
        <p:nvPr/>
      </p:nvGrpSpPr>
      <p:grpSpPr>
        <a:xfrm>
          <a:off x="0" y="0"/>
          <a:ext cx="0" cy="0"/>
          <a:chOff x="0" y="0"/>
          <a:chExt cx="0" cy="0"/>
        </a:xfrm>
      </p:grpSpPr>
      <p:sp>
        <p:nvSpPr>
          <p:cNvPr id="270" name="Google Shape;270;p45"/>
          <p:cNvSpPr txBox="1">
            <a:spLocks noGrp="1"/>
          </p:cNvSpPr>
          <p:nvPr>
            <p:ph type="body" idx="1"/>
          </p:nvPr>
        </p:nvSpPr>
        <p:spPr>
          <a:xfrm>
            <a:off x="1371600"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71" name="Google Shape;271;p45"/>
          <p:cNvSpPr/>
          <p:nvPr/>
        </p:nvSpPr>
        <p:spPr>
          <a:xfrm>
            <a:off x="0"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72" name="Google Shape;272;p45"/>
          <p:cNvSpPr>
            <a:spLocks noGrp="1"/>
          </p:cNvSpPr>
          <p:nvPr>
            <p:ph type="pic" idx="2"/>
          </p:nvPr>
        </p:nvSpPr>
        <p:spPr>
          <a:xfrm>
            <a:off x="13948229" y="0"/>
            <a:ext cx="4339771" cy="10287000"/>
          </a:xfrm>
          <a:prstGeom prst="rect">
            <a:avLst/>
          </a:prstGeom>
          <a:solidFill>
            <a:srgbClr val="F2F2F2"/>
          </a:solidFill>
          <a:ln>
            <a:noFill/>
          </a:ln>
        </p:spPr>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1_Title Slide">
  <p:cSld name="21_Title Slide">
    <p:spTree>
      <p:nvGrpSpPr>
        <p:cNvPr id="1" name="Shape 273"/>
        <p:cNvGrpSpPr/>
        <p:nvPr/>
      </p:nvGrpSpPr>
      <p:grpSpPr>
        <a:xfrm>
          <a:off x="0" y="0"/>
          <a:ext cx="0" cy="0"/>
          <a:chOff x="0" y="0"/>
          <a:chExt cx="0" cy="0"/>
        </a:xfrm>
      </p:grpSpPr>
      <p:sp>
        <p:nvSpPr>
          <p:cNvPr id="274" name="Google Shape;274;p46"/>
          <p:cNvSpPr txBox="1">
            <a:spLocks noGrp="1"/>
          </p:cNvSpPr>
          <p:nvPr>
            <p:ph type="body" idx="1"/>
          </p:nvPr>
        </p:nvSpPr>
        <p:spPr>
          <a:xfrm>
            <a:off x="5815208"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20_Title Slide">
  <p:cSld name="20_Title Slide">
    <p:spTree>
      <p:nvGrpSpPr>
        <p:cNvPr id="1" name="Shape 275"/>
        <p:cNvGrpSpPr/>
        <p:nvPr/>
      </p:nvGrpSpPr>
      <p:grpSpPr>
        <a:xfrm>
          <a:off x="0" y="0"/>
          <a:ext cx="0" cy="0"/>
          <a:chOff x="0" y="0"/>
          <a:chExt cx="0" cy="0"/>
        </a:xfrm>
      </p:grpSpPr>
      <p:sp>
        <p:nvSpPr>
          <p:cNvPr id="276" name="Google Shape;276;p47"/>
          <p:cNvSpPr txBox="1">
            <a:spLocks noGrp="1"/>
          </p:cNvSpPr>
          <p:nvPr>
            <p:ph type="body" idx="1"/>
          </p:nvPr>
        </p:nvSpPr>
        <p:spPr>
          <a:xfrm>
            <a:off x="10684701" y="1943100"/>
            <a:ext cx="6231699" cy="1016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77" name="Google Shape;277;p47"/>
          <p:cNvSpPr/>
          <p:nvPr/>
        </p:nvSpPr>
        <p:spPr>
          <a:xfrm>
            <a:off x="17999862"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69_Title Slide">
  <p:cSld name="69_Title Slide">
    <p:spTree>
      <p:nvGrpSpPr>
        <p:cNvPr id="1" name="Shape 278"/>
        <p:cNvGrpSpPr/>
        <p:nvPr/>
      </p:nvGrpSpPr>
      <p:grpSpPr>
        <a:xfrm>
          <a:off x="0" y="0"/>
          <a:ext cx="0" cy="0"/>
          <a:chOff x="0" y="0"/>
          <a:chExt cx="0" cy="0"/>
        </a:xfrm>
      </p:grpSpPr>
      <p:sp>
        <p:nvSpPr>
          <p:cNvPr id="279" name="Google Shape;279;p48"/>
          <p:cNvSpPr txBox="1">
            <a:spLocks noGrp="1"/>
          </p:cNvSpPr>
          <p:nvPr>
            <p:ph type="body" idx="1"/>
          </p:nvPr>
        </p:nvSpPr>
        <p:spPr>
          <a:xfrm>
            <a:off x="10684701" y="1943100"/>
            <a:ext cx="6231699" cy="447221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chemeClr val="lt1"/>
              </a:buClr>
              <a:buSzPts val="6000"/>
              <a:buNone/>
              <a:defRPr sz="6000">
                <a:solidFill>
                  <a:schemeClr val="lt1"/>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80" name="Google Shape;280;p48"/>
          <p:cNvSpPr/>
          <p:nvPr/>
        </p:nvSpPr>
        <p:spPr>
          <a:xfrm>
            <a:off x="17999862"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81" name="Google Shape;281;p48"/>
          <p:cNvSpPr>
            <a:spLocks noGrp="1"/>
          </p:cNvSpPr>
          <p:nvPr>
            <p:ph type="pic" idx="2"/>
          </p:nvPr>
        </p:nvSpPr>
        <p:spPr>
          <a:xfrm>
            <a:off x="-1" y="0"/>
            <a:ext cx="9144000" cy="4397829"/>
          </a:xfrm>
          <a:prstGeom prst="rect">
            <a:avLst/>
          </a:prstGeom>
          <a:solidFill>
            <a:srgbClr val="F2F2F2"/>
          </a:solidFill>
          <a:ln>
            <a:noFill/>
          </a:ln>
        </p:spPr>
      </p:sp>
      <p:sp>
        <p:nvSpPr>
          <p:cNvPr id="282" name="Google Shape;282;p48"/>
          <p:cNvSpPr>
            <a:spLocks noGrp="1"/>
          </p:cNvSpPr>
          <p:nvPr>
            <p:ph type="chart" idx="3"/>
          </p:nvPr>
        </p:nvSpPr>
        <p:spPr>
          <a:xfrm>
            <a:off x="914401" y="5240338"/>
            <a:ext cx="7213600" cy="4106862"/>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500"/>
              </a:spcBef>
              <a:spcAft>
                <a:spcPts val="0"/>
              </a:spcAft>
              <a:buClr>
                <a:schemeClr val="dk1"/>
              </a:buClr>
              <a:buSzPts val="2400"/>
              <a:buFont typeface="Arial"/>
              <a:buChar char="•"/>
              <a:defRPr sz="2400" b="0" i="0" u="none" strike="noStrike" cap="none">
                <a:solidFill>
                  <a:schemeClr val="dk1"/>
                </a:solidFill>
                <a:latin typeface="Lato"/>
                <a:ea typeface="Lato"/>
                <a:cs typeface="Lato"/>
                <a:sym typeface="Lato"/>
              </a:defRPr>
            </a:lvl1pPr>
            <a:lvl2pPr marR="0" lvl="1" algn="l" rtl="0">
              <a:lnSpc>
                <a:spcPct val="90000"/>
              </a:lnSpc>
              <a:spcBef>
                <a:spcPts val="75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75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750"/>
              </a:spcBef>
              <a:spcAft>
                <a:spcPts val="0"/>
              </a:spcAft>
              <a:buClr>
                <a:schemeClr val="dk1"/>
              </a:buClr>
              <a:buSzPts val="1400"/>
              <a:buFont typeface="Arial"/>
              <a:buChar char="•"/>
              <a:defRPr sz="1400" b="0" i="0" u="none" strike="noStrike" cap="none">
                <a:solidFill>
                  <a:schemeClr val="dk1"/>
                </a:solidFill>
                <a:latin typeface="Lato"/>
                <a:ea typeface="Lato"/>
                <a:cs typeface="Lato"/>
                <a:sym typeface="Lato"/>
              </a:defRPr>
            </a:lvl5pPr>
            <a:lvl6pPr marR="0" lvl="5"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6pPr>
            <a:lvl7pPr marR="0" lvl="6"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7pPr>
            <a:lvl8pPr marR="0" lvl="7"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8pPr>
            <a:lvl9pPr marR="0" lvl="8"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58_Title Slide">
  <p:cSld name="58_Title Slide">
    <p:spTree>
      <p:nvGrpSpPr>
        <p:cNvPr id="1" name="Shape 283"/>
        <p:cNvGrpSpPr/>
        <p:nvPr/>
      </p:nvGrpSpPr>
      <p:grpSpPr>
        <a:xfrm>
          <a:off x="0" y="0"/>
          <a:ext cx="0" cy="0"/>
          <a:chOff x="0" y="0"/>
          <a:chExt cx="0" cy="0"/>
        </a:xfrm>
      </p:grpSpPr>
      <p:sp>
        <p:nvSpPr>
          <p:cNvPr id="284" name="Google Shape;284;p49"/>
          <p:cNvSpPr txBox="1">
            <a:spLocks noGrp="1"/>
          </p:cNvSpPr>
          <p:nvPr>
            <p:ph type="body" idx="1"/>
          </p:nvPr>
        </p:nvSpPr>
        <p:spPr>
          <a:xfrm>
            <a:off x="1371600"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85" name="Google Shape;285;p49"/>
          <p:cNvSpPr/>
          <p:nvPr/>
        </p:nvSpPr>
        <p:spPr>
          <a:xfrm>
            <a:off x="0"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55_Title Slide">
  <p:cSld name="55_Title Slide">
    <p:spTree>
      <p:nvGrpSpPr>
        <p:cNvPr id="1" name="Shape 286"/>
        <p:cNvGrpSpPr/>
        <p:nvPr/>
      </p:nvGrpSpPr>
      <p:grpSpPr>
        <a:xfrm>
          <a:off x="0" y="0"/>
          <a:ext cx="0" cy="0"/>
          <a:chOff x="0" y="0"/>
          <a:chExt cx="0" cy="0"/>
        </a:xfrm>
      </p:grpSpPr>
      <p:sp>
        <p:nvSpPr>
          <p:cNvPr id="287" name="Google Shape;287;p50"/>
          <p:cNvSpPr txBox="1">
            <a:spLocks noGrp="1"/>
          </p:cNvSpPr>
          <p:nvPr>
            <p:ph type="body" idx="1"/>
          </p:nvPr>
        </p:nvSpPr>
        <p:spPr>
          <a:xfrm>
            <a:off x="1371600"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88" name="Google Shape;288;p50"/>
          <p:cNvSpPr/>
          <p:nvPr/>
        </p:nvSpPr>
        <p:spPr>
          <a:xfrm>
            <a:off x="0"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89" name="Google Shape;289;p50"/>
          <p:cNvSpPr>
            <a:spLocks noGrp="1"/>
          </p:cNvSpPr>
          <p:nvPr>
            <p:ph type="pic" idx="2"/>
          </p:nvPr>
        </p:nvSpPr>
        <p:spPr>
          <a:xfrm>
            <a:off x="1371600" y="4356100"/>
            <a:ext cx="4508500" cy="4508500"/>
          </a:xfrm>
          <a:prstGeom prst="rect">
            <a:avLst/>
          </a:prstGeom>
          <a:solidFill>
            <a:srgbClr val="F2F2F2"/>
          </a:solidFill>
          <a:ln>
            <a:noFill/>
          </a:ln>
        </p:spPr>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56_Title Slide">
  <p:cSld name="56_Title Slide">
    <p:spTree>
      <p:nvGrpSpPr>
        <p:cNvPr id="1" name="Shape 290"/>
        <p:cNvGrpSpPr/>
        <p:nvPr/>
      </p:nvGrpSpPr>
      <p:grpSpPr>
        <a:xfrm>
          <a:off x="0" y="0"/>
          <a:ext cx="0" cy="0"/>
          <a:chOff x="0" y="0"/>
          <a:chExt cx="0" cy="0"/>
        </a:xfrm>
      </p:grpSpPr>
      <p:sp>
        <p:nvSpPr>
          <p:cNvPr id="291" name="Google Shape;291;p51"/>
          <p:cNvSpPr txBox="1">
            <a:spLocks noGrp="1"/>
          </p:cNvSpPr>
          <p:nvPr>
            <p:ph type="body" idx="1"/>
          </p:nvPr>
        </p:nvSpPr>
        <p:spPr>
          <a:xfrm>
            <a:off x="1371600"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92" name="Google Shape;292;p51"/>
          <p:cNvSpPr/>
          <p:nvPr/>
        </p:nvSpPr>
        <p:spPr>
          <a:xfrm>
            <a:off x="0"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93" name="Google Shape;293;p51"/>
          <p:cNvSpPr>
            <a:spLocks noGrp="1"/>
          </p:cNvSpPr>
          <p:nvPr>
            <p:ph type="pic" idx="2"/>
          </p:nvPr>
        </p:nvSpPr>
        <p:spPr>
          <a:xfrm>
            <a:off x="1371600" y="3670300"/>
            <a:ext cx="5410200" cy="5410200"/>
          </a:xfrm>
          <a:prstGeom prst="rect">
            <a:avLst/>
          </a:prstGeom>
          <a:solidFill>
            <a:srgbClr val="F2F2F2"/>
          </a:solidFill>
          <a:ln>
            <a:noFill/>
          </a:ln>
        </p:spPr>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54_Title Slide">
  <p:cSld name="54_Title Slide">
    <p:spTree>
      <p:nvGrpSpPr>
        <p:cNvPr id="1" name="Shape 294"/>
        <p:cNvGrpSpPr/>
        <p:nvPr/>
      </p:nvGrpSpPr>
      <p:grpSpPr>
        <a:xfrm>
          <a:off x="0" y="0"/>
          <a:ext cx="0" cy="0"/>
          <a:chOff x="0" y="0"/>
          <a:chExt cx="0" cy="0"/>
        </a:xfrm>
      </p:grpSpPr>
      <p:sp>
        <p:nvSpPr>
          <p:cNvPr id="295" name="Google Shape;295;p52"/>
          <p:cNvSpPr txBox="1">
            <a:spLocks noGrp="1"/>
          </p:cNvSpPr>
          <p:nvPr>
            <p:ph type="body" idx="1"/>
          </p:nvPr>
        </p:nvSpPr>
        <p:spPr>
          <a:xfrm>
            <a:off x="5815208"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96" name="Google Shape;296;p52"/>
          <p:cNvSpPr>
            <a:spLocks noGrp="1"/>
          </p:cNvSpPr>
          <p:nvPr>
            <p:ph type="pic" idx="2"/>
          </p:nvPr>
        </p:nvSpPr>
        <p:spPr>
          <a:xfrm>
            <a:off x="6381750" y="3670300"/>
            <a:ext cx="5524500" cy="4508500"/>
          </a:xfrm>
          <a:prstGeom prst="rect">
            <a:avLst/>
          </a:prstGeom>
          <a:solidFill>
            <a:srgbClr val="F2F2F2"/>
          </a:solidFill>
          <a:ln>
            <a:noFill/>
          </a:ln>
        </p:spPr>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47_Title Slide">
  <p:cSld name="47_Title Slide">
    <p:spTree>
      <p:nvGrpSpPr>
        <p:cNvPr id="1" name="Shape 297"/>
        <p:cNvGrpSpPr/>
        <p:nvPr/>
      </p:nvGrpSpPr>
      <p:grpSpPr>
        <a:xfrm>
          <a:off x="0" y="0"/>
          <a:ext cx="0" cy="0"/>
          <a:chOff x="0" y="0"/>
          <a:chExt cx="0" cy="0"/>
        </a:xfrm>
      </p:grpSpPr>
      <p:sp>
        <p:nvSpPr>
          <p:cNvPr id="298" name="Google Shape;298;p53"/>
          <p:cNvSpPr txBox="1">
            <a:spLocks noGrp="1"/>
          </p:cNvSpPr>
          <p:nvPr>
            <p:ph type="body" idx="1"/>
          </p:nvPr>
        </p:nvSpPr>
        <p:spPr>
          <a:xfrm>
            <a:off x="1371600"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99" name="Google Shape;299;p53"/>
          <p:cNvSpPr/>
          <p:nvPr/>
        </p:nvSpPr>
        <p:spPr>
          <a:xfrm>
            <a:off x="0"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300" name="Google Shape;300;p53"/>
          <p:cNvSpPr>
            <a:spLocks noGrp="1"/>
          </p:cNvSpPr>
          <p:nvPr>
            <p:ph type="pic" idx="2"/>
          </p:nvPr>
        </p:nvSpPr>
        <p:spPr>
          <a:xfrm>
            <a:off x="9122228" y="1222830"/>
            <a:ext cx="3802743" cy="3802743"/>
          </a:xfrm>
          <a:prstGeom prst="rect">
            <a:avLst/>
          </a:prstGeom>
          <a:solidFill>
            <a:srgbClr val="F2F2F2"/>
          </a:solidFill>
          <a:ln>
            <a:noFill/>
          </a:ln>
        </p:spPr>
      </p:sp>
      <p:sp>
        <p:nvSpPr>
          <p:cNvPr id="301" name="Google Shape;301;p53"/>
          <p:cNvSpPr>
            <a:spLocks noGrp="1"/>
          </p:cNvSpPr>
          <p:nvPr>
            <p:ph type="pic" idx="3"/>
          </p:nvPr>
        </p:nvSpPr>
        <p:spPr>
          <a:xfrm>
            <a:off x="13113657" y="1222830"/>
            <a:ext cx="3802743" cy="3802743"/>
          </a:xfrm>
          <a:prstGeom prst="rect">
            <a:avLst/>
          </a:prstGeom>
          <a:solidFill>
            <a:srgbClr val="F2F2F2"/>
          </a:solidFill>
          <a:ln>
            <a:noFill/>
          </a:ln>
        </p:spPr>
      </p:sp>
      <p:sp>
        <p:nvSpPr>
          <p:cNvPr id="302" name="Google Shape;302;p53"/>
          <p:cNvSpPr>
            <a:spLocks noGrp="1"/>
          </p:cNvSpPr>
          <p:nvPr>
            <p:ph type="pic" idx="4"/>
          </p:nvPr>
        </p:nvSpPr>
        <p:spPr>
          <a:xfrm>
            <a:off x="9122228" y="5214259"/>
            <a:ext cx="3802743" cy="3802743"/>
          </a:xfrm>
          <a:prstGeom prst="rect">
            <a:avLst/>
          </a:prstGeom>
          <a:solidFill>
            <a:srgbClr val="F2F2F2"/>
          </a:solidFill>
          <a:ln>
            <a:noFill/>
          </a:ln>
        </p:spPr>
      </p:sp>
      <p:sp>
        <p:nvSpPr>
          <p:cNvPr id="303" name="Google Shape;303;p53"/>
          <p:cNvSpPr>
            <a:spLocks noGrp="1"/>
          </p:cNvSpPr>
          <p:nvPr>
            <p:ph type="pic" idx="5"/>
          </p:nvPr>
        </p:nvSpPr>
        <p:spPr>
          <a:xfrm>
            <a:off x="13113657" y="5214259"/>
            <a:ext cx="3802743" cy="3802743"/>
          </a:xfrm>
          <a:prstGeom prst="rect">
            <a:avLst/>
          </a:prstGeom>
          <a:solidFill>
            <a:srgbClr val="F2F2F2"/>
          </a:solid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51_Title Slide">
  <p:cSld name="51_Title Slide">
    <p:spTree>
      <p:nvGrpSpPr>
        <p:cNvPr id="1" name="Shape 26"/>
        <p:cNvGrpSpPr/>
        <p:nvPr/>
      </p:nvGrpSpPr>
      <p:grpSpPr>
        <a:xfrm>
          <a:off x="0" y="0"/>
          <a:ext cx="0" cy="0"/>
          <a:chOff x="0" y="0"/>
          <a:chExt cx="0" cy="0"/>
        </a:xfrm>
      </p:grpSpPr>
      <p:sp>
        <p:nvSpPr>
          <p:cNvPr id="27" name="Google Shape;27;p9"/>
          <p:cNvSpPr>
            <a:spLocks noGrp="1"/>
          </p:cNvSpPr>
          <p:nvPr>
            <p:ph type="pic" idx="2"/>
          </p:nvPr>
        </p:nvSpPr>
        <p:spPr>
          <a:xfrm>
            <a:off x="4634754" y="1620745"/>
            <a:ext cx="2585196" cy="2585196"/>
          </a:xfrm>
          <a:prstGeom prst="rect">
            <a:avLst/>
          </a:prstGeom>
          <a:solidFill>
            <a:srgbClr val="F2F2F2"/>
          </a:solidFill>
          <a:ln>
            <a:noFill/>
          </a:ln>
        </p:spPr>
      </p:sp>
      <p:sp>
        <p:nvSpPr>
          <p:cNvPr id="28" name="Google Shape;28;p9"/>
          <p:cNvSpPr>
            <a:spLocks noGrp="1"/>
          </p:cNvSpPr>
          <p:nvPr>
            <p:ph type="pic" idx="3"/>
          </p:nvPr>
        </p:nvSpPr>
        <p:spPr>
          <a:xfrm>
            <a:off x="4634754" y="4480859"/>
            <a:ext cx="2585196" cy="2585196"/>
          </a:xfrm>
          <a:prstGeom prst="rect">
            <a:avLst/>
          </a:prstGeom>
          <a:solidFill>
            <a:srgbClr val="F2F2F2"/>
          </a:solidFill>
          <a:ln>
            <a:noFill/>
          </a:ln>
        </p:spPr>
      </p:sp>
      <p:sp>
        <p:nvSpPr>
          <p:cNvPr id="29" name="Google Shape;29;p9"/>
          <p:cNvSpPr>
            <a:spLocks noGrp="1"/>
          </p:cNvSpPr>
          <p:nvPr>
            <p:ph type="pic" idx="4"/>
          </p:nvPr>
        </p:nvSpPr>
        <p:spPr>
          <a:xfrm>
            <a:off x="11068050" y="3050802"/>
            <a:ext cx="2585196" cy="2585196"/>
          </a:xfrm>
          <a:prstGeom prst="rect">
            <a:avLst/>
          </a:prstGeom>
          <a:solidFill>
            <a:srgbClr val="F2F2F2"/>
          </a:solidFill>
          <a:ln>
            <a:noFill/>
          </a:ln>
        </p:spPr>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42_Title Slide">
  <p:cSld name="42_Title Slide">
    <p:spTree>
      <p:nvGrpSpPr>
        <p:cNvPr id="1" name="Shape 304"/>
        <p:cNvGrpSpPr/>
        <p:nvPr/>
      </p:nvGrpSpPr>
      <p:grpSpPr>
        <a:xfrm>
          <a:off x="0" y="0"/>
          <a:ext cx="0" cy="0"/>
          <a:chOff x="0" y="0"/>
          <a:chExt cx="0" cy="0"/>
        </a:xfrm>
      </p:grpSpPr>
      <p:sp>
        <p:nvSpPr>
          <p:cNvPr id="305" name="Google Shape;305;p54"/>
          <p:cNvSpPr>
            <a:spLocks noGrp="1"/>
          </p:cNvSpPr>
          <p:nvPr>
            <p:ph type="pic" idx="2"/>
          </p:nvPr>
        </p:nvSpPr>
        <p:spPr>
          <a:xfrm>
            <a:off x="7785100" y="3552373"/>
            <a:ext cx="2717800" cy="2717800"/>
          </a:xfrm>
          <a:prstGeom prst="rect">
            <a:avLst/>
          </a:prstGeom>
          <a:solidFill>
            <a:srgbClr val="F2F2F2"/>
          </a:solidFill>
          <a:ln>
            <a:noFill/>
          </a:ln>
        </p:spPr>
      </p:sp>
      <p:sp>
        <p:nvSpPr>
          <p:cNvPr id="306" name="Google Shape;306;p54"/>
          <p:cNvSpPr>
            <a:spLocks noGrp="1"/>
          </p:cNvSpPr>
          <p:nvPr>
            <p:ph type="pic" idx="3"/>
          </p:nvPr>
        </p:nvSpPr>
        <p:spPr>
          <a:xfrm>
            <a:off x="7785100" y="6745516"/>
            <a:ext cx="2717800" cy="2717800"/>
          </a:xfrm>
          <a:prstGeom prst="rect">
            <a:avLst/>
          </a:prstGeom>
          <a:solidFill>
            <a:srgbClr val="F2F2F2"/>
          </a:solidFill>
          <a:ln>
            <a:noFill/>
          </a:ln>
        </p:spPr>
      </p:sp>
      <p:sp>
        <p:nvSpPr>
          <p:cNvPr id="307" name="Google Shape;307;p54"/>
          <p:cNvSpPr txBox="1">
            <a:spLocks noGrp="1"/>
          </p:cNvSpPr>
          <p:nvPr>
            <p:ph type="body" idx="1"/>
          </p:nvPr>
        </p:nvSpPr>
        <p:spPr>
          <a:xfrm>
            <a:off x="5815208"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43_Title Slide">
  <p:cSld name="43_Title Slide">
    <p:spTree>
      <p:nvGrpSpPr>
        <p:cNvPr id="1" name="Shape 308"/>
        <p:cNvGrpSpPr/>
        <p:nvPr/>
      </p:nvGrpSpPr>
      <p:grpSpPr>
        <a:xfrm>
          <a:off x="0" y="0"/>
          <a:ext cx="0" cy="0"/>
          <a:chOff x="0" y="0"/>
          <a:chExt cx="0" cy="0"/>
        </a:xfrm>
      </p:grpSpPr>
      <p:sp>
        <p:nvSpPr>
          <p:cNvPr id="309" name="Google Shape;309;p55"/>
          <p:cNvSpPr>
            <a:spLocks noGrp="1"/>
          </p:cNvSpPr>
          <p:nvPr>
            <p:ph type="pic" idx="2"/>
          </p:nvPr>
        </p:nvSpPr>
        <p:spPr>
          <a:xfrm>
            <a:off x="6130471" y="3552373"/>
            <a:ext cx="2717800" cy="2717800"/>
          </a:xfrm>
          <a:prstGeom prst="rect">
            <a:avLst/>
          </a:prstGeom>
          <a:solidFill>
            <a:srgbClr val="F2F2F2"/>
          </a:solidFill>
          <a:ln>
            <a:noFill/>
          </a:ln>
        </p:spPr>
      </p:sp>
      <p:sp>
        <p:nvSpPr>
          <p:cNvPr id="310" name="Google Shape;310;p55"/>
          <p:cNvSpPr>
            <a:spLocks noGrp="1"/>
          </p:cNvSpPr>
          <p:nvPr>
            <p:ph type="pic" idx="3"/>
          </p:nvPr>
        </p:nvSpPr>
        <p:spPr>
          <a:xfrm>
            <a:off x="6130471" y="6745516"/>
            <a:ext cx="2717800" cy="2717800"/>
          </a:xfrm>
          <a:prstGeom prst="rect">
            <a:avLst/>
          </a:prstGeom>
          <a:solidFill>
            <a:srgbClr val="F2F2F2"/>
          </a:solidFill>
          <a:ln>
            <a:noFill/>
          </a:ln>
        </p:spPr>
      </p:sp>
      <p:sp>
        <p:nvSpPr>
          <p:cNvPr id="311" name="Google Shape;311;p55"/>
          <p:cNvSpPr txBox="1">
            <a:spLocks noGrp="1"/>
          </p:cNvSpPr>
          <p:nvPr>
            <p:ph type="body" idx="1"/>
          </p:nvPr>
        </p:nvSpPr>
        <p:spPr>
          <a:xfrm>
            <a:off x="5815208"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12" name="Google Shape;312;p55"/>
          <p:cNvSpPr>
            <a:spLocks noGrp="1"/>
          </p:cNvSpPr>
          <p:nvPr>
            <p:ph type="pic" idx="4"/>
          </p:nvPr>
        </p:nvSpPr>
        <p:spPr>
          <a:xfrm>
            <a:off x="9459263" y="3552373"/>
            <a:ext cx="2717800" cy="2717800"/>
          </a:xfrm>
          <a:prstGeom prst="rect">
            <a:avLst/>
          </a:prstGeom>
          <a:solidFill>
            <a:srgbClr val="F2F2F2"/>
          </a:solidFill>
          <a:ln>
            <a:noFill/>
          </a:ln>
        </p:spPr>
      </p:sp>
      <p:sp>
        <p:nvSpPr>
          <p:cNvPr id="313" name="Google Shape;313;p55"/>
          <p:cNvSpPr>
            <a:spLocks noGrp="1"/>
          </p:cNvSpPr>
          <p:nvPr>
            <p:ph type="pic" idx="5"/>
          </p:nvPr>
        </p:nvSpPr>
        <p:spPr>
          <a:xfrm>
            <a:off x="9459263" y="6745516"/>
            <a:ext cx="2717800" cy="2717800"/>
          </a:xfrm>
          <a:prstGeom prst="rect">
            <a:avLst/>
          </a:prstGeom>
          <a:solidFill>
            <a:srgbClr val="F2F2F2"/>
          </a:solidFill>
          <a:ln>
            <a:noFill/>
          </a:ln>
        </p:spPr>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41_Title Slide">
  <p:cSld name="41_Title Slide">
    <p:spTree>
      <p:nvGrpSpPr>
        <p:cNvPr id="1" name="Shape 314"/>
        <p:cNvGrpSpPr/>
        <p:nvPr/>
      </p:nvGrpSpPr>
      <p:grpSpPr>
        <a:xfrm>
          <a:off x="0" y="0"/>
          <a:ext cx="0" cy="0"/>
          <a:chOff x="0" y="0"/>
          <a:chExt cx="0" cy="0"/>
        </a:xfrm>
      </p:grpSpPr>
      <p:sp>
        <p:nvSpPr>
          <p:cNvPr id="315" name="Google Shape;315;p56"/>
          <p:cNvSpPr txBox="1">
            <a:spLocks noGrp="1"/>
          </p:cNvSpPr>
          <p:nvPr>
            <p:ph type="body" idx="1"/>
          </p:nvPr>
        </p:nvSpPr>
        <p:spPr>
          <a:xfrm>
            <a:off x="1371600"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16" name="Google Shape;316;p56"/>
          <p:cNvSpPr/>
          <p:nvPr/>
        </p:nvSpPr>
        <p:spPr>
          <a:xfrm>
            <a:off x="0"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317" name="Google Shape;317;p56"/>
          <p:cNvSpPr>
            <a:spLocks noGrp="1"/>
          </p:cNvSpPr>
          <p:nvPr>
            <p:ph type="pic" idx="2"/>
          </p:nvPr>
        </p:nvSpPr>
        <p:spPr>
          <a:xfrm>
            <a:off x="4497872" y="3928716"/>
            <a:ext cx="1893036" cy="1893036"/>
          </a:xfrm>
          <a:prstGeom prst="rect">
            <a:avLst/>
          </a:prstGeom>
          <a:solidFill>
            <a:srgbClr val="F2F2F2"/>
          </a:solidFill>
          <a:ln>
            <a:noFill/>
          </a:ln>
        </p:spPr>
      </p:sp>
      <p:sp>
        <p:nvSpPr>
          <p:cNvPr id="318" name="Google Shape;318;p56"/>
          <p:cNvSpPr>
            <a:spLocks noGrp="1"/>
          </p:cNvSpPr>
          <p:nvPr>
            <p:ph type="pic" idx="3"/>
          </p:nvPr>
        </p:nvSpPr>
        <p:spPr>
          <a:xfrm>
            <a:off x="8197481" y="3928715"/>
            <a:ext cx="1893036" cy="1893036"/>
          </a:xfrm>
          <a:prstGeom prst="rect">
            <a:avLst/>
          </a:prstGeom>
          <a:solidFill>
            <a:srgbClr val="F2F2F2"/>
          </a:solidFill>
          <a:ln>
            <a:noFill/>
          </a:ln>
        </p:spPr>
      </p:sp>
      <p:sp>
        <p:nvSpPr>
          <p:cNvPr id="319" name="Google Shape;319;p56"/>
          <p:cNvSpPr>
            <a:spLocks noGrp="1"/>
          </p:cNvSpPr>
          <p:nvPr>
            <p:ph type="pic" idx="4"/>
          </p:nvPr>
        </p:nvSpPr>
        <p:spPr>
          <a:xfrm>
            <a:off x="11956680" y="3928715"/>
            <a:ext cx="1893036" cy="1893036"/>
          </a:xfrm>
          <a:prstGeom prst="rect">
            <a:avLst/>
          </a:prstGeom>
          <a:solidFill>
            <a:srgbClr val="F2F2F2"/>
          </a:solidFill>
          <a:ln>
            <a:noFill/>
          </a:ln>
        </p:spPr>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39_Title Slide">
  <p:cSld name="39_Title Slide">
    <p:spTree>
      <p:nvGrpSpPr>
        <p:cNvPr id="1" name="Shape 320"/>
        <p:cNvGrpSpPr/>
        <p:nvPr/>
      </p:nvGrpSpPr>
      <p:grpSpPr>
        <a:xfrm>
          <a:off x="0" y="0"/>
          <a:ext cx="0" cy="0"/>
          <a:chOff x="0" y="0"/>
          <a:chExt cx="0" cy="0"/>
        </a:xfrm>
      </p:grpSpPr>
      <p:sp>
        <p:nvSpPr>
          <p:cNvPr id="321" name="Google Shape;321;p57"/>
          <p:cNvSpPr txBox="1">
            <a:spLocks noGrp="1"/>
          </p:cNvSpPr>
          <p:nvPr>
            <p:ph type="body" idx="1"/>
          </p:nvPr>
        </p:nvSpPr>
        <p:spPr>
          <a:xfrm>
            <a:off x="1371600" y="1943100"/>
            <a:ext cx="5242143" cy="23241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22" name="Google Shape;322;p57"/>
          <p:cNvSpPr/>
          <p:nvPr/>
        </p:nvSpPr>
        <p:spPr>
          <a:xfrm>
            <a:off x="0"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323" name="Google Shape;323;p57"/>
          <p:cNvSpPr>
            <a:spLocks noGrp="1"/>
          </p:cNvSpPr>
          <p:nvPr>
            <p:ph type="pic" idx="2"/>
          </p:nvPr>
        </p:nvSpPr>
        <p:spPr>
          <a:xfrm>
            <a:off x="6778171" y="0"/>
            <a:ext cx="3726991" cy="3643086"/>
          </a:xfrm>
          <a:prstGeom prst="rect">
            <a:avLst/>
          </a:prstGeom>
          <a:solidFill>
            <a:srgbClr val="F2F2F2">
              <a:alpha val="76862"/>
            </a:srgbClr>
          </a:solidFill>
          <a:ln>
            <a:noFill/>
          </a:ln>
        </p:spPr>
      </p:sp>
      <p:sp>
        <p:nvSpPr>
          <p:cNvPr id="324" name="Google Shape;324;p57"/>
          <p:cNvSpPr>
            <a:spLocks noGrp="1"/>
          </p:cNvSpPr>
          <p:nvPr>
            <p:ph type="pic" idx="3"/>
          </p:nvPr>
        </p:nvSpPr>
        <p:spPr>
          <a:xfrm>
            <a:off x="10669590" y="-1"/>
            <a:ext cx="3726991" cy="3643086"/>
          </a:xfrm>
          <a:prstGeom prst="rect">
            <a:avLst/>
          </a:prstGeom>
          <a:solidFill>
            <a:srgbClr val="F2F2F2">
              <a:alpha val="76862"/>
            </a:srgbClr>
          </a:solidFill>
          <a:ln>
            <a:noFill/>
          </a:ln>
        </p:spPr>
      </p:sp>
      <p:sp>
        <p:nvSpPr>
          <p:cNvPr id="325" name="Google Shape;325;p57"/>
          <p:cNvSpPr>
            <a:spLocks noGrp="1"/>
          </p:cNvSpPr>
          <p:nvPr>
            <p:ph type="pic" idx="4"/>
          </p:nvPr>
        </p:nvSpPr>
        <p:spPr>
          <a:xfrm>
            <a:off x="14561009" y="-1"/>
            <a:ext cx="3726991" cy="3643086"/>
          </a:xfrm>
          <a:prstGeom prst="rect">
            <a:avLst/>
          </a:prstGeom>
          <a:solidFill>
            <a:srgbClr val="F2F2F2">
              <a:alpha val="76862"/>
            </a:srgbClr>
          </a:solidFill>
          <a:ln>
            <a:noFill/>
          </a:ln>
        </p:spPr>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37_Title Slide">
  <p:cSld name="37_Title Slide">
    <p:spTree>
      <p:nvGrpSpPr>
        <p:cNvPr id="1" name="Shape 326"/>
        <p:cNvGrpSpPr/>
        <p:nvPr/>
      </p:nvGrpSpPr>
      <p:grpSpPr>
        <a:xfrm>
          <a:off x="0" y="0"/>
          <a:ext cx="0" cy="0"/>
          <a:chOff x="0" y="0"/>
          <a:chExt cx="0" cy="0"/>
        </a:xfrm>
      </p:grpSpPr>
      <p:sp>
        <p:nvSpPr>
          <p:cNvPr id="327" name="Google Shape;327;p58"/>
          <p:cNvSpPr txBox="1">
            <a:spLocks noGrp="1"/>
          </p:cNvSpPr>
          <p:nvPr>
            <p:ph type="body" idx="1"/>
          </p:nvPr>
        </p:nvSpPr>
        <p:spPr>
          <a:xfrm>
            <a:off x="1371600"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28" name="Google Shape;328;p58"/>
          <p:cNvSpPr/>
          <p:nvPr/>
        </p:nvSpPr>
        <p:spPr>
          <a:xfrm>
            <a:off x="0"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329" name="Google Shape;329;p58"/>
          <p:cNvSpPr>
            <a:spLocks noGrp="1"/>
          </p:cNvSpPr>
          <p:nvPr>
            <p:ph type="pic" idx="2"/>
          </p:nvPr>
        </p:nvSpPr>
        <p:spPr>
          <a:xfrm>
            <a:off x="1371599" y="3327400"/>
            <a:ext cx="5600700" cy="5016500"/>
          </a:xfrm>
          <a:prstGeom prst="rect">
            <a:avLst/>
          </a:prstGeom>
          <a:solidFill>
            <a:srgbClr val="F2F2F2"/>
          </a:solidFill>
          <a:ln>
            <a:noFill/>
          </a:ln>
        </p:spPr>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35_Title Slide">
  <p:cSld name="35_Title Slide">
    <p:spTree>
      <p:nvGrpSpPr>
        <p:cNvPr id="1" name="Shape 330"/>
        <p:cNvGrpSpPr/>
        <p:nvPr/>
      </p:nvGrpSpPr>
      <p:grpSpPr>
        <a:xfrm>
          <a:off x="0" y="0"/>
          <a:ext cx="0" cy="0"/>
          <a:chOff x="0" y="0"/>
          <a:chExt cx="0" cy="0"/>
        </a:xfrm>
      </p:grpSpPr>
      <p:sp>
        <p:nvSpPr>
          <p:cNvPr id="331" name="Google Shape;331;p59"/>
          <p:cNvSpPr txBox="1">
            <a:spLocks noGrp="1"/>
          </p:cNvSpPr>
          <p:nvPr>
            <p:ph type="body" idx="1"/>
          </p:nvPr>
        </p:nvSpPr>
        <p:spPr>
          <a:xfrm>
            <a:off x="1371600"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32" name="Google Shape;332;p59"/>
          <p:cNvSpPr/>
          <p:nvPr/>
        </p:nvSpPr>
        <p:spPr>
          <a:xfrm>
            <a:off x="0"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333" name="Google Shape;333;p59"/>
          <p:cNvSpPr>
            <a:spLocks noGrp="1"/>
          </p:cNvSpPr>
          <p:nvPr>
            <p:ph type="pic" idx="2"/>
          </p:nvPr>
        </p:nvSpPr>
        <p:spPr>
          <a:xfrm>
            <a:off x="0" y="3802744"/>
            <a:ext cx="4572000" cy="6484256"/>
          </a:xfrm>
          <a:prstGeom prst="rect">
            <a:avLst/>
          </a:prstGeom>
          <a:solidFill>
            <a:srgbClr val="F2F2F2"/>
          </a:solidFill>
          <a:ln>
            <a:noFill/>
          </a:ln>
        </p:spPr>
      </p:sp>
      <p:sp>
        <p:nvSpPr>
          <p:cNvPr id="334" name="Google Shape;334;p59"/>
          <p:cNvSpPr>
            <a:spLocks noGrp="1"/>
          </p:cNvSpPr>
          <p:nvPr>
            <p:ph type="pic" idx="3"/>
          </p:nvPr>
        </p:nvSpPr>
        <p:spPr>
          <a:xfrm>
            <a:off x="9143998" y="3802744"/>
            <a:ext cx="4572000" cy="6484256"/>
          </a:xfrm>
          <a:prstGeom prst="rect">
            <a:avLst/>
          </a:prstGeom>
          <a:solidFill>
            <a:srgbClr val="F2F2F2"/>
          </a:solidFill>
          <a:ln>
            <a:noFill/>
          </a:ln>
        </p:spPr>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59_Title Slide">
  <p:cSld name="59_Title Slide">
    <p:spTree>
      <p:nvGrpSpPr>
        <p:cNvPr id="1" name="Shape 335"/>
        <p:cNvGrpSpPr/>
        <p:nvPr/>
      </p:nvGrpSpPr>
      <p:grpSpPr>
        <a:xfrm>
          <a:off x="0" y="0"/>
          <a:ext cx="0" cy="0"/>
          <a:chOff x="0" y="0"/>
          <a:chExt cx="0" cy="0"/>
        </a:xfrm>
      </p:grpSpPr>
      <p:sp>
        <p:nvSpPr>
          <p:cNvPr id="336" name="Google Shape;336;p60"/>
          <p:cNvSpPr txBox="1">
            <a:spLocks noGrp="1"/>
          </p:cNvSpPr>
          <p:nvPr>
            <p:ph type="body" idx="1"/>
          </p:nvPr>
        </p:nvSpPr>
        <p:spPr>
          <a:xfrm>
            <a:off x="1371600" y="4586515"/>
            <a:ext cx="5885543" cy="3690357"/>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37" name="Google Shape;337;p60"/>
          <p:cNvSpPr/>
          <p:nvPr/>
        </p:nvSpPr>
        <p:spPr>
          <a:xfrm>
            <a:off x="0" y="7304414"/>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23_Title Slide">
  <p:cSld name="23_Title Slide">
    <p:spTree>
      <p:nvGrpSpPr>
        <p:cNvPr id="1" name="Shape 338"/>
        <p:cNvGrpSpPr/>
        <p:nvPr/>
      </p:nvGrpSpPr>
      <p:grpSpPr>
        <a:xfrm>
          <a:off x="0" y="0"/>
          <a:ext cx="0" cy="0"/>
          <a:chOff x="0" y="0"/>
          <a:chExt cx="0" cy="0"/>
        </a:xfrm>
      </p:grpSpPr>
      <p:sp>
        <p:nvSpPr>
          <p:cNvPr id="339" name="Google Shape;339;p61"/>
          <p:cNvSpPr txBox="1">
            <a:spLocks noGrp="1"/>
          </p:cNvSpPr>
          <p:nvPr>
            <p:ph type="body" idx="1"/>
          </p:nvPr>
        </p:nvSpPr>
        <p:spPr>
          <a:xfrm>
            <a:off x="1371600" y="7304414"/>
            <a:ext cx="6657584" cy="10160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40" name="Google Shape;340;p61"/>
          <p:cNvSpPr/>
          <p:nvPr/>
        </p:nvSpPr>
        <p:spPr>
          <a:xfrm>
            <a:off x="0" y="7304414"/>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341" name="Google Shape;341;p61"/>
          <p:cNvSpPr>
            <a:spLocks noGrp="1"/>
          </p:cNvSpPr>
          <p:nvPr>
            <p:ph type="pic" idx="2"/>
          </p:nvPr>
        </p:nvSpPr>
        <p:spPr>
          <a:xfrm>
            <a:off x="14505140" y="2104371"/>
            <a:ext cx="3782859" cy="3419607"/>
          </a:xfrm>
          <a:prstGeom prst="rect">
            <a:avLst/>
          </a:prstGeom>
          <a:solidFill>
            <a:srgbClr val="F2F2F2"/>
          </a:solidFill>
          <a:ln>
            <a:noFill/>
          </a:ln>
        </p:spPr>
      </p:sp>
      <p:sp>
        <p:nvSpPr>
          <p:cNvPr id="342" name="Google Shape;342;p61"/>
          <p:cNvSpPr>
            <a:spLocks noGrp="1"/>
          </p:cNvSpPr>
          <p:nvPr>
            <p:ph type="pic" idx="3"/>
          </p:nvPr>
        </p:nvSpPr>
        <p:spPr>
          <a:xfrm>
            <a:off x="10534391" y="2104371"/>
            <a:ext cx="3782859" cy="3419607"/>
          </a:xfrm>
          <a:prstGeom prst="rect">
            <a:avLst/>
          </a:prstGeom>
          <a:solidFill>
            <a:srgbClr val="F2F2F2"/>
          </a:solidFill>
          <a:ln>
            <a:noFill/>
          </a:ln>
        </p:spPr>
      </p:sp>
      <p:sp>
        <p:nvSpPr>
          <p:cNvPr id="343" name="Google Shape;343;p61"/>
          <p:cNvSpPr>
            <a:spLocks noGrp="1"/>
          </p:cNvSpPr>
          <p:nvPr>
            <p:ph type="pic" idx="4"/>
          </p:nvPr>
        </p:nvSpPr>
        <p:spPr>
          <a:xfrm>
            <a:off x="6563642" y="2104371"/>
            <a:ext cx="3782859" cy="3419607"/>
          </a:xfrm>
          <a:prstGeom prst="rect">
            <a:avLst/>
          </a:prstGeom>
          <a:solidFill>
            <a:srgbClr val="F2F2F2"/>
          </a:solidFill>
          <a:ln>
            <a:noFill/>
          </a:ln>
        </p:spPr>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45_Title Slide">
  <p:cSld name="45_Title Slide">
    <p:spTree>
      <p:nvGrpSpPr>
        <p:cNvPr id="1" name="Shape 344"/>
        <p:cNvGrpSpPr/>
        <p:nvPr/>
      </p:nvGrpSpPr>
      <p:grpSpPr>
        <a:xfrm>
          <a:off x="0" y="0"/>
          <a:ext cx="0" cy="0"/>
          <a:chOff x="0" y="0"/>
          <a:chExt cx="0" cy="0"/>
        </a:xfrm>
      </p:grpSpPr>
      <p:sp>
        <p:nvSpPr>
          <p:cNvPr id="345" name="Google Shape;345;p62"/>
          <p:cNvSpPr txBox="1">
            <a:spLocks noGrp="1"/>
          </p:cNvSpPr>
          <p:nvPr>
            <p:ph type="body" idx="1"/>
          </p:nvPr>
        </p:nvSpPr>
        <p:spPr>
          <a:xfrm>
            <a:off x="1371600" y="7304414"/>
            <a:ext cx="6657584" cy="10160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46" name="Google Shape;346;p62"/>
          <p:cNvSpPr/>
          <p:nvPr/>
        </p:nvSpPr>
        <p:spPr>
          <a:xfrm>
            <a:off x="0" y="7304414"/>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347" name="Google Shape;347;p62"/>
          <p:cNvSpPr>
            <a:spLocks noGrp="1"/>
          </p:cNvSpPr>
          <p:nvPr>
            <p:ph type="pic" idx="2"/>
          </p:nvPr>
        </p:nvSpPr>
        <p:spPr>
          <a:xfrm>
            <a:off x="1" y="1"/>
            <a:ext cx="8029184" cy="5523978"/>
          </a:xfrm>
          <a:prstGeom prst="rect">
            <a:avLst/>
          </a:prstGeom>
          <a:solidFill>
            <a:srgbClr val="F2F2F2"/>
          </a:solidFill>
          <a:ln>
            <a:noFill/>
          </a:ln>
        </p:spPr>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65_Title Slide">
  <p:cSld name="65_Title Slide">
    <p:spTree>
      <p:nvGrpSpPr>
        <p:cNvPr id="1" name="Shape 348"/>
        <p:cNvGrpSpPr/>
        <p:nvPr/>
      </p:nvGrpSpPr>
      <p:grpSpPr>
        <a:xfrm>
          <a:off x="0" y="0"/>
          <a:ext cx="0" cy="0"/>
          <a:chOff x="0" y="0"/>
          <a:chExt cx="0" cy="0"/>
        </a:xfrm>
      </p:grpSpPr>
      <p:sp>
        <p:nvSpPr>
          <p:cNvPr id="349" name="Google Shape;349;p63"/>
          <p:cNvSpPr txBox="1">
            <a:spLocks noGrp="1"/>
          </p:cNvSpPr>
          <p:nvPr>
            <p:ph type="body" idx="1"/>
          </p:nvPr>
        </p:nvSpPr>
        <p:spPr>
          <a:xfrm>
            <a:off x="1371600" y="7304414"/>
            <a:ext cx="6657584" cy="10160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50" name="Google Shape;350;p63"/>
          <p:cNvSpPr/>
          <p:nvPr/>
        </p:nvSpPr>
        <p:spPr>
          <a:xfrm>
            <a:off x="0" y="7304414"/>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50_Title Slide">
  <p:cSld name="50_Title Slide">
    <p:spTree>
      <p:nvGrpSpPr>
        <p:cNvPr id="1" name="Shape 30"/>
        <p:cNvGrpSpPr/>
        <p:nvPr/>
      </p:nvGrpSpPr>
      <p:grpSpPr>
        <a:xfrm>
          <a:off x="0" y="0"/>
          <a:ext cx="0" cy="0"/>
          <a:chOff x="0" y="0"/>
          <a:chExt cx="0" cy="0"/>
        </a:xfrm>
      </p:grpSpPr>
      <p:sp>
        <p:nvSpPr>
          <p:cNvPr id="31" name="Google Shape;31;p10"/>
          <p:cNvSpPr>
            <a:spLocks noGrp="1"/>
          </p:cNvSpPr>
          <p:nvPr>
            <p:ph type="pic" idx="2"/>
          </p:nvPr>
        </p:nvSpPr>
        <p:spPr>
          <a:xfrm>
            <a:off x="4634754" y="2413281"/>
            <a:ext cx="2585196" cy="2585196"/>
          </a:xfrm>
          <a:prstGeom prst="rect">
            <a:avLst/>
          </a:prstGeom>
          <a:solidFill>
            <a:srgbClr val="F2F2F2"/>
          </a:solidFill>
          <a:ln>
            <a:noFill/>
          </a:ln>
        </p:spPr>
      </p:sp>
      <p:sp>
        <p:nvSpPr>
          <p:cNvPr id="32" name="Google Shape;32;p10"/>
          <p:cNvSpPr>
            <a:spLocks noGrp="1"/>
          </p:cNvSpPr>
          <p:nvPr>
            <p:ph type="pic" idx="3"/>
          </p:nvPr>
        </p:nvSpPr>
        <p:spPr>
          <a:xfrm>
            <a:off x="4634754" y="5288524"/>
            <a:ext cx="2585196" cy="2585196"/>
          </a:xfrm>
          <a:prstGeom prst="rect">
            <a:avLst/>
          </a:prstGeom>
          <a:solidFill>
            <a:srgbClr val="F2F2F2"/>
          </a:solidFill>
          <a:ln>
            <a:noFill/>
          </a:ln>
        </p:spPr>
      </p:sp>
      <p:sp>
        <p:nvSpPr>
          <p:cNvPr id="33" name="Google Shape;33;p10"/>
          <p:cNvSpPr>
            <a:spLocks noGrp="1"/>
          </p:cNvSpPr>
          <p:nvPr>
            <p:ph type="pic" idx="4"/>
          </p:nvPr>
        </p:nvSpPr>
        <p:spPr>
          <a:xfrm>
            <a:off x="11068050" y="983224"/>
            <a:ext cx="2585196" cy="2585196"/>
          </a:xfrm>
          <a:prstGeom prst="rect">
            <a:avLst/>
          </a:prstGeom>
          <a:solidFill>
            <a:srgbClr val="F2F2F2"/>
          </a:solidFill>
          <a:ln>
            <a:noFill/>
          </a:ln>
        </p:spPr>
      </p:sp>
      <p:sp>
        <p:nvSpPr>
          <p:cNvPr id="34" name="Google Shape;34;p10"/>
          <p:cNvSpPr>
            <a:spLocks noGrp="1"/>
          </p:cNvSpPr>
          <p:nvPr>
            <p:ph type="pic" idx="5"/>
          </p:nvPr>
        </p:nvSpPr>
        <p:spPr>
          <a:xfrm>
            <a:off x="11068050" y="3843338"/>
            <a:ext cx="2585196" cy="2585196"/>
          </a:xfrm>
          <a:prstGeom prst="rect">
            <a:avLst/>
          </a:prstGeom>
          <a:solidFill>
            <a:srgbClr val="F2F2F2"/>
          </a:solidFill>
          <a:ln>
            <a:noFill/>
          </a:ln>
        </p:spPr>
      </p:sp>
      <p:sp>
        <p:nvSpPr>
          <p:cNvPr id="35" name="Google Shape;35;p10"/>
          <p:cNvSpPr>
            <a:spLocks noGrp="1"/>
          </p:cNvSpPr>
          <p:nvPr>
            <p:ph type="pic" idx="6"/>
          </p:nvPr>
        </p:nvSpPr>
        <p:spPr>
          <a:xfrm>
            <a:off x="11068050" y="6718581"/>
            <a:ext cx="2585196" cy="2585196"/>
          </a:xfrm>
          <a:prstGeom prst="rect">
            <a:avLst/>
          </a:prstGeom>
          <a:solidFill>
            <a:srgbClr val="F2F2F2"/>
          </a:solidFill>
          <a:ln>
            <a:noFill/>
          </a:ln>
        </p:spPr>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40_Title Slide">
  <p:cSld name="40_Title Slide">
    <p:spTree>
      <p:nvGrpSpPr>
        <p:cNvPr id="1" name="Shape 351"/>
        <p:cNvGrpSpPr/>
        <p:nvPr/>
      </p:nvGrpSpPr>
      <p:grpSpPr>
        <a:xfrm>
          <a:off x="0" y="0"/>
          <a:ext cx="0" cy="0"/>
          <a:chOff x="0" y="0"/>
          <a:chExt cx="0" cy="0"/>
        </a:xfrm>
      </p:grpSpPr>
      <p:sp>
        <p:nvSpPr>
          <p:cNvPr id="352" name="Google Shape;352;p64"/>
          <p:cNvSpPr txBox="1">
            <a:spLocks noGrp="1"/>
          </p:cNvSpPr>
          <p:nvPr>
            <p:ph type="body" idx="1"/>
          </p:nvPr>
        </p:nvSpPr>
        <p:spPr>
          <a:xfrm>
            <a:off x="5815208"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53" name="Google Shape;353;p64"/>
          <p:cNvSpPr>
            <a:spLocks noGrp="1"/>
          </p:cNvSpPr>
          <p:nvPr>
            <p:ph type="pic" idx="2"/>
          </p:nvPr>
        </p:nvSpPr>
        <p:spPr>
          <a:xfrm>
            <a:off x="4000500" y="3755570"/>
            <a:ext cx="2717800" cy="2717800"/>
          </a:xfrm>
          <a:prstGeom prst="rect">
            <a:avLst/>
          </a:prstGeom>
          <a:solidFill>
            <a:srgbClr val="F2F2F2"/>
          </a:solidFill>
          <a:ln>
            <a:noFill/>
          </a:ln>
        </p:spPr>
      </p:sp>
      <p:sp>
        <p:nvSpPr>
          <p:cNvPr id="354" name="Google Shape;354;p64"/>
          <p:cNvSpPr>
            <a:spLocks noGrp="1"/>
          </p:cNvSpPr>
          <p:nvPr>
            <p:ph type="pic" idx="3"/>
          </p:nvPr>
        </p:nvSpPr>
        <p:spPr>
          <a:xfrm>
            <a:off x="7785100" y="3755569"/>
            <a:ext cx="2717800" cy="2717800"/>
          </a:xfrm>
          <a:prstGeom prst="rect">
            <a:avLst/>
          </a:prstGeom>
          <a:solidFill>
            <a:srgbClr val="F2F2F2"/>
          </a:solidFill>
          <a:ln>
            <a:noFill/>
          </a:ln>
        </p:spPr>
      </p:sp>
      <p:sp>
        <p:nvSpPr>
          <p:cNvPr id="355" name="Google Shape;355;p64"/>
          <p:cNvSpPr>
            <a:spLocks noGrp="1"/>
          </p:cNvSpPr>
          <p:nvPr>
            <p:ph type="pic" idx="4"/>
          </p:nvPr>
        </p:nvSpPr>
        <p:spPr>
          <a:xfrm>
            <a:off x="11569700" y="3755570"/>
            <a:ext cx="2717800" cy="2717800"/>
          </a:xfrm>
          <a:prstGeom prst="rect">
            <a:avLst/>
          </a:prstGeom>
          <a:solidFill>
            <a:srgbClr val="F2F2F2"/>
          </a:solidFill>
          <a:ln>
            <a:noFill/>
          </a:ln>
        </p:spPr>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53_Title Slide">
  <p:cSld name="53_Title Slide">
    <p:spTree>
      <p:nvGrpSpPr>
        <p:cNvPr id="1" name="Shape 356"/>
        <p:cNvGrpSpPr/>
        <p:nvPr/>
      </p:nvGrpSpPr>
      <p:grpSpPr>
        <a:xfrm>
          <a:off x="0" y="0"/>
          <a:ext cx="0" cy="0"/>
          <a:chOff x="0" y="0"/>
          <a:chExt cx="0" cy="0"/>
        </a:xfrm>
      </p:grpSpPr>
      <p:sp>
        <p:nvSpPr>
          <p:cNvPr id="357" name="Google Shape;357;p65"/>
          <p:cNvSpPr txBox="1">
            <a:spLocks noGrp="1"/>
          </p:cNvSpPr>
          <p:nvPr>
            <p:ph type="body" idx="1"/>
          </p:nvPr>
        </p:nvSpPr>
        <p:spPr>
          <a:xfrm>
            <a:off x="8432801" y="1943100"/>
            <a:ext cx="8483600" cy="1016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58" name="Google Shape;358;p65"/>
          <p:cNvSpPr/>
          <p:nvPr/>
        </p:nvSpPr>
        <p:spPr>
          <a:xfrm>
            <a:off x="17999862"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359" name="Google Shape;359;p65"/>
          <p:cNvSpPr>
            <a:spLocks noGrp="1"/>
          </p:cNvSpPr>
          <p:nvPr>
            <p:ph type="pic" idx="2"/>
          </p:nvPr>
        </p:nvSpPr>
        <p:spPr>
          <a:xfrm>
            <a:off x="1371600" y="4152900"/>
            <a:ext cx="4864100" cy="4191000"/>
          </a:xfrm>
          <a:prstGeom prst="rect">
            <a:avLst/>
          </a:prstGeom>
          <a:solidFill>
            <a:srgbClr val="F2F2F2"/>
          </a:solidFill>
          <a:ln>
            <a:noFill/>
          </a:ln>
        </p:spPr>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38_Title Slide">
  <p:cSld name="38_Title Slide">
    <p:spTree>
      <p:nvGrpSpPr>
        <p:cNvPr id="1" name="Shape 360"/>
        <p:cNvGrpSpPr/>
        <p:nvPr/>
      </p:nvGrpSpPr>
      <p:grpSpPr>
        <a:xfrm>
          <a:off x="0" y="0"/>
          <a:ext cx="0" cy="0"/>
          <a:chOff x="0" y="0"/>
          <a:chExt cx="0" cy="0"/>
        </a:xfrm>
      </p:grpSpPr>
      <p:sp>
        <p:nvSpPr>
          <p:cNvPr id="361" name="Google Shape;361;p66"/>
          <p:cNvSpPr txBox="1">
            <a:spLocks noGrp="1"/>
          </p:cNvSpPr>
          <p:nvPr>
            <p:ph type="body" idx="1"/>
          </p:nvPr>
        </p:nvSpPr>
        <p:spPr>
          <a:xfrm>
            <a:off x="10684701" y="1943099"/>
            <a:ext cx="6231699" cy="418193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62" name="Google Shape;362;p66"/>
          <p:cNvSpPr/>
          <p:nvPr/>
        </p:nvSpPr>
        <p:spPr>
          <a:xfrm>
            <a:off x="17999862"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363" name="Google Shape;363;p66"/>
          <p:cNvSpPr>
            <a:spLocks noGrp="1"/>
          </p:cNvSpPr>
          <p:nvPr>
            <p:ph type="pic" idx="2"/>
          </p:nvPr>
        </p:nvSpPr>
        <p:spPr>
          <a:xfrm>
            <a:off x="0" y="0"/>
            <a:ext cx="10014857" cy="3512456"/>
          </a:xfrm>
          <a:prstGeom prst="rect">
            <a:avLst/>
          </a:prstGeom>
          <a:solidFill>
            <a:srgbClr val="F2F2F2"/>
          </a:solidFill>
          <a:ln>
            <a:noFill/>
          </a:ln>
        </p:spPr>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18_Title Slide">
  <p:cSld name="18_Title Slide">
    <p:spTree>
      <p:nvGrpSpPr>
        <p:cNvPr id="1" name="Shape 364"/>
        <p:cNvGrpSpPr/>
        <p:nvPr/>
      </p:nvGrpSpPr>
      <p:grpSpPr>
        <a:xfrm>
          <a:off x="0" y="0"/>
          <a:ext cx="0" cy="0"/>
          <a:chOff x="0" y="0"/>
          <a:chExt cx="0" cy="0"/>
        </a:xfrm>
      </p:grpSpPr>
      <p:sp>
        <p:nvSpPr>
          <p:cNvPr id="365" name="Google Shape;365;p67"/>
          <p:cNvSpPr>
            <a:spLocks noGrp="1"/>
          </p:cNvSpPr>
          <p:nvPr>
            <p:ph type="pic" idx="2"/>
          </p:nvPr>
        </p:nvSpPr>
        <p:spPr>
          <a:xfrm>
            <a:off x="2165352" y="-1"/>
            <a:ext cx="7600515" cy="10287000"/>
          </a:xfrm>
          <a:prstGeom prst="rect">
            <a:avLst/>
          </a:prstGeom>
          <a:solidFill>
            <a:srgbClr val="F2F2F2"/>
          </a:solidFill>
          <a:ln>
            <a:noFill/>
          </a:ln>
        </p:spPr>
      </p:sp>
      <p:sp>
        <p:nvSpPr>
          <p:cNvPr id="366" name="Google Shape;366;p67"/>
          <p:cNvSpPr txBox="1">
            <a:spLocks noGrp="1"/>
          </p:cNvSpPr>
          <p:nvPr>
            <p:ph type="body" idx="1"/>
          </p:nvPr>
        </p:nvSpPr>
        <p:spPr>
          <a:xfrm>
            <a:off x="11977687" y="1943099"/>
            <a:ext cx="4938713" cy="289015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67" name="Google Shape;367;p67"/>
          <p:cNvSpPr/>
          <p:nvPr/>
        </p:nvSpPr>
        <p:spPr>
          <a:xfrm>
            <a:off x="17999862"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46_Title Slide">
  <p:cSld name="46_Title Slide">
    <p:spTree>
      <p:nvGrpSpPr>
        <p:cNvPr id="1" name="Shape 368"/>
        <p:cNvGrpSpPr/>
        <p:nvPr/>
      </p:nvGrpSpPr>
      <p:grpSpPr>
        <a:xfrm>
          <a:off x="0" y="0"/>
          <a:ext cx="0" cy="0"/>
          <a:chOff x="0" y="0"/>
          <a:chExt cx="0" cy="0"/>
        </a:xfrm>
      </p:grpSpPr>
      <p:sp>
        <p:nvSpPr>
          <p:cNvPr id="369" name="Google Shape;369;p68"/>
          <p:cNvSpPr>
            <a:spLocks noGrp="1"/>
          </p:cNvSpPr>
          <p:nvPr>
            <p:ph type="pic" idx="2"/>
          </p:nvPr>
        </p:nvSpPr>
        <p:spPr>
          <a:xfrm>
            <a:off x="0" y="-1"/>
            <a:ext cx="8708571" cy="10287000"/>
          </a:xfrm>
          <a:prstGeom prst="rect">
            <a:avLst/>
          </a:prstGeom>
          <a:solidFill>
            <a:srgbClr val="F2F2F2"/>
          </a:solidFill>
          <a:ln>
            <a:noFill/>
          </a:ln>
        </p:spPr>
      </p:sp>
      <p:sp>
        <p:nvSpPr>
          <p:cNvPr id="370" name="Google Shape;370;p68"/>
          <p:cNvSpPr txBox="1">
            <a:spLocks noGrp="1"/>
          </p:cNvSpPr>
          <p:nvPr>
            <p:ph type="body" idx="1"/>
          </p:nvPr>
        </p:nvSpPr>
        <p:spPr>
          <a:xfrm>
            <a:off x="11977687" y="1943100"/>
            <a:ext cx="4938713" cy="281758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71" name="Google Shape;371;p68"/>
          <p:cNvSpPr/>
          <p:nvPr/>
        </p:nvSpPr>
        <p:spPr>
          <a:xfrm>
            <a:off x="17999862"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72"/>
        <p:cNvGrpSpPr/>
        <p:nvPr/>
      </p:nvGrpSpPr>
      <p:grpSpPr>
        <a:xfrm>
          <a:off x="0" y="0"/>
          <a:ext cx="0" cy="0"/>
          <a:chOff x="0" y="0"/>
          <a:chExt cx="0" cy="0"/>
        </a:xfrm>
      </p:grpSpPr>
      <p:sp>
        <p:nvSpPr>
          <p:cNvPr id="373" name="Google Shape;373;p69"/>
          <p:cNvSpPr>
            <a:spLocks noGrp="1"/>
          </p:cNvSpPr>
          <p:nvPr>
            <p:ph type="pic" idx="2"/>
          </p:nvPr>
        </p:nvSpPr>
        <p:spPr>
          <a:xfrm>
            <a:off x="0" y="0"/>
            <a:ext cx="18288000" cy="6964471"/>
          </a:xfrm>
          <a:prstGeom prst="rect">
            <a:avLst/>
          </a:prstGeom>
          <a:solidFill>
            <a:srgbClr val="F2F2F2">
              <a:alpha val="75686"/>
            </a:srgbClr>
          </a:solidFill>
          <a:ln>
            <a:noFill/>
          </a:ln>
        </p:spPr>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374"/>
        <p:cNvGrpSpPr/>
        <p:nvPr/>
      </p:nvGrpSpPr>
      <p:grpSpPr>
        <a:xfrm>
          <a:off x="0" y="0"/>
          <a:ext cx="0" cy="0"/>
          <a:chOff x="0" y="0"/>
          <a:chExt cx="0" cy="0"/>
        </a:xfrm>
      </p:grpSpPr>
      <p:sp>
        <p:nvSpPr>
          <p:cNvPr id="375" name="Google Shape;375;p70"/>
          <p:cNvSpPr>
            <a:spLocks noGrp="1"/>
          </p:cNvSpPr>
          <p:nvPr>
            <p:ph type="pic" idx="2"/>
          </p:nvPr>
        </p:nvSpPr>
        <p:spPr>
          <a:xfrm>
            <a:off x="0" y="0"/>
            <a:ext cx="18288000" cy="10287000"/>
          </a:xfrm>
          <a:prstGeom prst="rect">
            <a:avLst/>
          </a:prstGeom>
          <a:solidFill>
            <a:srgbClr val="F2F2F2">
              <a:alpha val="76862"/>
            </a:srgbClr>
          </a:solidFill>
          <a:ln>
            <a:noFill/>
          </a:ln>
        </p:spPr>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62_Title Slide">
  <p:cSld name="62_Title Slide">
    <p:spTree>
      <p:nvGrpSpPr>
        <p:cNvPr id="1" name="Shape 376"/>
        <p:cNvGrpSpPr/>
        <p:nvPr/>
      </p:nvGrpSpPr>
      <p:grpSpPr>
        <a:xfrm>
          <a:off x="0" y="0"/>
          <a:ext cx="0" cy="0"/>
          <a:chOff x="0" y="0"/>
          <a:chExt cx="0" cy="0"/>
        </a:xfrm>
      </p:grpSpPr>
      <p:sp>
        <p:nvSpPr>
          <p:cNvPr id="377" name="Google Shape;377;p71"/>
          <p:cNvSpPr>
            <a:spLocks noGrp="1"/>
          </p:cNvSpPr>
          <p:nvPr>
            <p:ph type="pic" idx="2"/>
          </p:nvPr>
        </p:nvSpPr>
        <p:spPr>
          <a:xfrm>
            <a:off x="0" y="0"/>
            <a:ext cx="18288000" cy="10287000"/>
          </a:xfrm>
          <a:prstGeom prst="rect">
            <a:avLst/>
          </a:prstGeom>
          <a:solidFill>
            <a:srgbClr val="F2F2F2">
              <a:alpha val="75686"/>
            </a:srgbClr>
          </a:solidFill>
          <a:ln>
            <a:noFill/>
          </a:ln>
        </p:spPr>
      </p:sp>
      <p:sp>
        <p:nvSpPr>
          <p:cNvPr id="378" name="Google Shape;378;p71"/>
          <p:cNvSpPr txBox="1">
            <a:spLocks noGrp="1"/>
          </p:cNvSpPr>
          <p:nvPr>
            <p:ph type="body" idx="1"/>
          </p:nvPr>
        </p:nvSpPr>
        <p:spPr>
          <a:xfrm>
            <a:off x="5815208"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500"/>
              </a:spcBef>
              <a:spcAft>
                <a:spcPts val="0"/>
              </a:spcAft>
              <a:buClr>
                <a:schemeClr val="lt1"/>
              </a:buClr>
              <a:buSzPts val="6000"/>
              <a:buNone/>
              <a:defRPr sz="6000">
                <a:solidFill>
                  <a:schemeClr val="lt1"/>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34_Title Slide">
  <p:cSld name="34_Title Slide">
    <p:spTree>
      <p:nvGrpSpPr>
        <p:cNvPr id="1" name="Shape 379"/>
        <p:cNvGrpSpPr/>
        <p:nvPr/>
      </p:nvGrpSpPr>
      <p:grpSpPr>
        <a:xfrm>
          <a:off x="0" y="0"/>
          <a:ext cx="0" cy="0"/>
          <a:chOff x="0" y="0"/>
          <a:chExt cx="0" cy="0"/>
        </a:xfrm>
      </p:grpSpPr>
      <p:sp>
        <p:nvSpPr>
          <p:cNvPr id="380" name="Google Shape;380;p72"/>
          <p:cNvSpPr>
            <a:spLocks noGrp="1"/>
          </p:cNvSpPr>
          <p:nvPr>
            <p:ph type="pic" idx="2"/>
          </p:nvPr>
        </p:nvSpPr>
        <p:spPr>
          <a:xfrm>
            <a:off x="3167340" y="0"/>
            <a:ext cx="15120660" cy="8505371"/>
          </a:xfrm>
          <a:prstGeom prst="rect">
            <a:avLst/>
          </a:prstGeom>
          <a:solidFill>
            <a:srgbClr val="F2F2F2"/>
          </a:solidFill>
          <a:ln>
            <a:noFill/>
          </a:ln>
        </p:spPr>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17_Title Slide">
  <p:cSld name="17_Title Slide">
    <p:spTree>
      <p:nvGrpSpPr>
        <p:cNvPr id="1" name="Shape 381"/>
        <p:cNvGrpSpPr/>
        <p:nvPr/>
      </p:nvGrpSpPr>
      <p:grpSpPr>
        <a:xfrm>
          <a:off x="0" y="0"/>
          <a:ext cx="0" cy="0"/>
          <a:chOff x="0" y="0"/>
          <a:chExt cx="0" cy="0"/>
        </a:xfrm>
      </p:grpSpPr>
      <p:sp>
        <p:nvSpPr>
          <p:cNvPr id="382" name="Google Shape;382;p73"/>
          <p:cNvSpPr>
            <a:spLocks noGrp="1"/>
          </p:cNvSpPr>
          <p:nvPr>
            <p:ph type="pic" idx="2"/>
          </p:nvPr>
        </p:nvSpPr>
        <p:spPr>
          <a:xfrm>
            <a:off x="0" y="0"/>
            <a:ext cx="12162971" cy="10287000"/>
          </a:xfrm>
          <a:prstGeom prst="rect">
            <a:avLst/>
          </a:prstGeom>
          <a:solidFill>
            <a:srgbClr val="F2F2F2">
              <a:alpha val="75686"/>
            </a:srgbClr>
          </a:solid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49_Title Slide">
  <p:cSld name="49_Title Slide">
    <p:spTree>
      <p:nvGrpSpPr>
        <p:cNvPr id="1" name="Shape 36"/>
        <p:cNvGrpSpPr/>
        <p:nvPr/>
      </p:nvGrpSpPr>
      <p:grpSpPr>
        <a:xfrm>
          <a:off x="0" y="0"/>
          <a:ext cx="0" cy="0"/>
          <a:chOff x="0" y="0"/>
          <a:chExt cx="0" cy="0"/>
        </a:xfrm>
      </p:grpSpPr>
      <p:sp>
        <p:nvSpPr>
          <p:cNvPr id="37" name="Google Shape;37;p11"/>
          <p:cNvSpPr>
            <a:spLocks noGrp="1"/>
          </p:cNvSpPr>
          <p:nvPr>
            <p:ph type="pic" idx="2"/>
          </p:nvPr>
        </p:nvSpPr>
        <p:spPr>
          <a:xfrm>
            <a:off x="4634754" y="983224"/>
            <a:ext cx="2585196" cy="2585196"/>
          </a:xfrm>
          <a:prstGeom prst="rect">
            <a:avLst/>
          </a:prstGeom>
          <a:solidFill>
            <a:srgbClr val="F2F2F2"/>
          </a:solidFill>
          <a:ln>
            <a:noFill/>
          </a:ln>
        </p:spPr>
      </p:sp>
      <p:sp>
        <p:nvSpPr>
          <p:cNvPr id="38" name="Google Shape;38;p11"/>
          <p:cNvSpPr>
            <a:spLocks noGrp="1"/>
          </p:cNvSpPr>
          <p:nvPr>
            <p:ph type="pic" idx="3"/>
          </p:nvPr>
        </p:nvSpPr>
        <p:spPr>
          <a:xfrm>
            <a:off x="4634754" y="3843338"/>
            <a:ext cx="2585196" cy="2585196"/>
          </a:xfrm>
          <a:prstGeom prst="rect">
            <a:avLst/>
          </a:prstGeom>
          <a:solidFill>
            <a:srgbClr val="F2F2F2"/>
          </a:solidFill>
          <a:ln>
            <a:noFill/>
          </a:ln>
        </p:spPr>
      </p:sp>
      <p:sp>
        <p:nvSpPr>
          <p:cNvPr id="39" name="Google Shape;39;p11"/>
          <p:cNvSpPr>
            <a:spLocks noGrp="1"/>
          </p:cNvSpPr>
          <p:nvPr>
            <p:ph type="pic" idx="4"/>
          </p:nvPr>
        </p:nvSpPr>
        <p:spPr>
          <a:xfrm>
            <a:off x="4634754" y="6718581"/>
            <a:ext cx="2585196" cy="2585196"/>
          </a:xfrm>
          <a:prstGeom prst="rect">
            <a:avLst/>
          </a:prstGeom>
          <a:solidFill>
            <a:srgbClr val="F2F2F2"/>
          </a:solidFill>
          <a:ln>
            <a:noFill/>
          </a:ln>
        </p:spPr>
      </p:sp>
      <p:sp>
        <p:nvSpPr>
          <p:cNvPr id="40" name="Google Shape;40;p11"/>
          <p:cNvSpPr>
            <a:spLocks noGrp="1"/>
          </p:cNvSpPr>
          <p:nvPr>
            <p:ph type="pic" idx="5"/>
          </p:nvPr>
        </p:nvSpPr>
        <p:spPr>
          <a:xfrm>
            <a:off x="11068050" y="2413281"/>
            <a:ext cx="2585196" cy="2585196"/>
          </a:xfrm>
          <a:prstGeom prst="rect">
            <a:avLst/>
          </a:prstGeom>
          <a:solidFill>
            <a:srgbClr val="F2F2F2"/>
          </a:solidFill>
          <a:ln>
            <a:noFill/>
          </a:ln>
        </p:spPr>
      </p:sp>
      <p:sp>
        <p:nvSpPr>
          <p:cNvPr id="41" name="Google Shape;41;p11"/>
          <p:cNvSpPr>
            <a:spLocks noGrp="1"/>
          </p:cNvSpPr>
          <p:nvPr>
            <p:ph type="pic" idx="6"/>
          </p:nvPr>
        </p:nvSpPr>
        <p:spPr>
          <a:xfrm>
            <a:off x="11068050" y="5288524"/>
            <a:ext cx="2585196" cy="2585196"/>
          </a:xfrm>
          <a:prstGeom prst="rect">
            <a:avLst/>
          </a:prstGeom>
          <a:solidFill>
            <a:srgbClr val="F2F2F2"/>
          </a:solid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36_Title Slide">
  <p:cSld name="36_Title Slide">
    <p:spTree>
      <p:nvGrpSpPr>
        <p:cNvPr id="1" name="Shape 42"/>
        <p:cNvGrpSpPr/>
        <p:nvPr/>
      </p:nvGrpSpPr>
      <p:grpSpPr>
        <a:xfrm>
          <a:off x="0" y="0"/>
          <a:ext cx="0" cy="0"/>
          <a:chOff x="0" y="0"/>
          <a:chExt cx="0" cy="0"/>
        </a:xfrm>
      </p:grpSpPr>
      <p:sp>
        <p:nvSpPr>
          <p:cNvPr id="43" name="Google Shape;43;p12"/>
          <p:cNvSpPr>
            <a:spLocks noGrp="1"/>
          </p:cNvSpPr>
          <p:nvPr>
            <p:ph type="pic" idx="2"/>
          </p:nvPr>
        </p:nvSpPr>
        <p:spPr>
          <a:xfrm>
            <a:off x="0" y="7427934"/>
            <a:ext cx="18288000" cy="3055916"/>
          </a:xfrm>
          <a:prstGeom prst="rect">
            <a:avLst/>
          </a:prstGeom>
          <a:solidFill>
            <a:srgbClr val="F2F2F2"/>
          </a:solidFill>
          <a:ln>
            <a:noFill/>
          </a:ln>
        </p:spPr>
      </p:sp>
      <p:sp>
        <p:nvSpPr>
          <p:cNvPr id="44" name="Google Shape;44;p12"/>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45" name="Google Shape;45;p12"/>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46" name="Google Shape;46;p12"/>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47" name="Google Shape;47;p12"/>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48" name="Google Shape;48;p12"/>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5_Title Slide">
  <p:cSld name="15_Title Slide">
    <p:spTree>
      <p:nvGrpSpPr>
        <p:cNvPr id="1" name="Shape 49"/>
        <p:cNvGrpSpPr/>
        <p:nvPr/>
      </p:nvGrpSpPr>
      <p:grpSpPr>
        <a:xfrm>
          <a:off x="0" y="0"/>
          <a:ext cx="0" cy="0"/>
          <a:chOff x="0" y="0"/>
          <a:chExt cx="0" cy="0"/>
        </a:xfrm>
      </p:grpSpPr>
      <p:sp>
        <p:nvSpPr>
          <p:cNvPr id="50" name="Google Shape;50;p13"/>
          <p:cNvSpPr>
            <a:spLocks noGrp="1"/>
          </p:cNvSpPr>
          <p:nvPr>
            <p:ph type="pic" idx="2"/>
          </p:nvPr>
        </p:nvSpPr>
        <p:spPr>
          <a:xfrm>
            <a:off x="9144000" y="1640114"/>
            <a:ext cx="7772400" cy="7006772"/>
          </a:xfrm>
          <a:prstGeom prst="rect">
            <a:avLst/>
          </a:prstGeom>
          <a:solidFill>
            <a:srgbClr val="F2F2F2"/>
          </a:solidFill>
          <a:ln>
            <a:noFill/>
          </a:ln>
        </p:spPr>
      </p:sp>
    </p:spTree>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
          <p:cNvSpPr txBox="1">
            <a:spLocks noGrp="1"/>
          </p:cNvSpPr>
          <p:nvPr>
            <p:ph type="title"/>
          </p:nvPr>
        </p:nvSpPr>
        <p:spPr>
          <a:xfrm>
            <a:off x="1371600" y="547688"/>
            <a:ext cx="15544800" cy="198834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5400"/>
              <a:buFont typeface="Lato Black"/>
              <a:buNone/>
              <a:defRPr sz="5400" b="0" i="0" u="none" strike="noStrike" cap="none">
                <a:solidFill>
                  <a:schemeClr val="dk1"/>
                </a:solidFill>
                <a:latin typeface="Lato Black"/>
                <a:ea typeface="Lato Black"/>
                <a:cs typeface="Lato Black"/>
                <a:sym typeface="Lato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
          <p:cNvSpPr txBox="1">
            <a:spLocks noGrp="1"/>
          </p:cNvSpPr>
          <p:nvPr>
            <p:ph type="body" idx="1"/>
          </p:nvPr>
        </p:nvSpPr>
        <p:spPr>
          <a:xfrm>
            <a:off x="1371600" y="2738438"/>
            <a:ext cx="15544800" cy="6527007"/>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500"/>
              </a:spcBef>
              <a:spcAft>
                <a:spcPts val="0"/>
              </a:spcAft>
              <a:buClr>
                <a:schemeClr val="dk1"/>
              </a:buClr>
              <a:buSzPts val="2400"/>
              <a:buFont typeface="Arial"/>
              <a:buChar char="•"/>
              <a:defRPr sz="2400" b="0" i="0" u="none" strike="noStrike" cap="none">
                <a:solidFill>
                  <a:schemeClr val="dk1"/>
                </a:solidFill>
                <a:latin typeface="Lato"/>
                <a:ea typeface="Lato"/>
                <a:cs typeface="Lato"/>
                <a:sym typeface="Lato"/>
              </a:defRPr>
            </a:lvl1pPr>
            <a:lvl2pPr marL="914400" marR="0" lvl="1" indent="-355600" algn="l" rtl="0">
              <a:lnSpc>
                <a:spcPct val="90000"/>
              </a:lnSpc>
              <a:spcBef>
                <a:spcPts val="75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L="1371600" marR="0" lvl="2"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L="1828800" marR="0" lvl="3" indent="-330200" algn="l" rtl="0">
              <a:lnSpc>
                <a:spcPct val="90000"/>
              </a:lnSpc>
              <a:spcBef>
                <a:spcPts val="75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L="2286000" marR="0" lvl="4" indent="-317500" algn="l" rtl="0">
              <a:lnSpc>
                <a:spcPct val="90000"/>
              </a:lnSpc>
              <a:spcBef>
                <a:spcPts val="750"/>
              </a:spcBef>
              <a:spcAft>
                <a:spcPts val="0"/>
              </a:spcAft>
              <a:buClr>
                <a:schemeClr val="dk1"/>
              </a:buClr>
              <a:buSzPts val="1400"/>
              <a:buFont typeface="Arial"/>
              <a:buChar char="•"/>
              <a:defRPr sz="1400" b="0" i="0" u="none" strike="noStrike" cap="none">
                <a:solidFill>
                  <a:schemeClr val="dk1"/>
                </a:solidFill>
                <a:latin typeface="Lato"/>
                <a:ea typeface="Lato"/>
                <a:cs typeface="Lato"/>
                <a:sym typeface="Lato"/>
              </a:defRPr>
            </a:lvl5pPr>
            <a:lvl6pPr marL="2743200" marR="0" lvl="5"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6pPr>
            <a:lvl7pPr marL="3200400" marR="0" lvl="6"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7pPr>
            <a:lvl8pPr marL="3657600" marR="0" lvl="7"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8pPr>
            <a:lvl9pPr marL="4114800" marR="0" lvl="8"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9pPr>
          </a:lstStyle>
          <a:p>
            <a:endParaRPr/>
          </a:p>
        </p:txBody>
      </p:sp>
      <p:sp>
        <p:nvSpPr>
          <p:cNvPr id="12" name="Google Shape;12;p4"/>
          <p:cNvSpPr txBox="1">
            <a:spLocks noGrp="1"/>
          </p:cNvSpPr>
          <p:nvPr>
            <p:ph type="dt" idx="10"/>
          </p:nvPr>
        </p:nvSpPr>
        <p:spPr>
          <a:xfrm>
            <a:off x="1371600" y="9534526"/>
            <a:ext cx="4000500" cy="54768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800" b="0" i="0" u="none" strike="noStrike" cap="none">
                <a:solidFill>
                  <a:srgbClr val="888888"/>
                </a:solidFill>
                <a:latin typeface="Lato"/>
                <a:ea typeface="Lato"/>
                <a:cs typeface="Lato"/>
                <a:sym typeface="Lato"/>
              </a:defRPr>
            </a:lvl1pPr>
            <a:lvl2pPr marR="0" lvl="1" algn="l" rtl="0">
              <a:spcBef>
                <a:spcPts val="0"/>
              </a:spcBef>
              <a:spcAft>
                <a:spcPts val="0"/>
              </a:spcAft>
              <a:buSzPts val="1400"/>
              <a:buNone/>
              <a:defRPr sz="2700" b="0" i="0" u="none" strike="noStrike" cap="none">
                <a:solidFill>
                  <a:schemeClr val="dk1"/>
                </a:solidFill>
                <a:latin typeface="Lato"/>
                <a:ea typeface="Lato"/>
                <a:cs typeface="Lato"/>
                <a:sym typeface="Lato"/>
              </a:defRPr>
            </a:lvl2pPr>
            <a:lvl3pPr marR="0" lvl="2" algn="l" rtl="0">
              <a:spcBef>
                <a:spcPts val="0"/>
              </a:spcBef>
              <a:spcAft>
                <a:spcPts val="0"/>
              </a:spcAft>
              <a:buSzPts val="1400"/>
              <a:buNone/>
              <a:defRPr sz="2700" b="0" i="0" u="none" strike="noStrike" cap="none">
                <a:solidFill>
                  <a:schemeClr val="dk1"/>
                </a:solidFill>
                <a:latin typeface="Lato"/>
                <a:ea typeface="Lato"/>
                <a:cs typeface="Lato"/>
                <a:sym typeface="Lato"/>
              </a:defRPr>
            </a:lvl3pPr>
            <a:lvl4pPr marR="0" lvl="3" algn="l" rtl="0">
              <a:spcBef>
                <a:spcPts val="0"/>
              </a:spcBef>
              <a:spcAft>
                <a:spcPts val="0"/>
              </a:spcAft>
              <a:buSzPts val="1400"/>
              <a:buNone/>
              <a:defRPr sz="2700" b="0" i="0" u="none" strike="noStrike" cap="none">
                <a:solidFill>
                  <a:schemeClr val="dk1"/>
                </a:solidFill>
                <a:latin typeface="Lato"/>
                <a:ea typeface="Lato"/>
                <a:cs typeface="Lato"/>
                <a:sym typeface="Lato"/>
              </a:defRPr>
            </a:lvl4pPr>
            <a:lvl5pPr marR="0" lvl="4" algn="l" rtl="0">
              <a:spcBef>
                <a:spcPts val="0"/>
              </a:spcBef>
              <a:spcAft>
                <a:spcPts val="0"/>
              </a:spcAft>
              <a:buSzPts val="1400"/>
              <a:buNone/>
              <a:defRPr sz="2700" b="0" i="0" u="none" strike="noStrike" cap="none">
                <a:solidFill>
                  <a:schemeClr val="dk1"/>
                </a:solidFill>
                <a:latin typeface="Lato"/>
                <a:ea typeface="Lato"/>
                <a:cs typeface="Lato"/>
                <a:sym typeface="Lato"/>
              </a:defRPr>
            </a:lvl5pPr>
            <a:lvl6pPr marR="0" lvl="5" algn="l" rtl="0">
              <a:spcBef>
                <a:spcPts val="0"/>
              </a:spcBef>
              <a:spcAft>
                <a:spcPts val="0"/>
              </a:spcAft>
              <a:buSzPts val="1400"/>
              <a:buNone/>
              <a:defRPr sz="2700" b="0" i="0" u="none" strike="noStrike" cap="none">
                <a:solidFill>
                  <a:schemeClr val="dk1"/>
                </a:solidFill>
                <a:latin typeface="Lato"/>
                <a:ea typeface="Lato"/>
                <a:cs typeface="Lato"/>
                <a:sym typeface="Lato"/>
              </a:defRPr>
            </a:lvl6pPr>
            <a:lvl7pPr marR="0" lvl="6" algn="l" rtl="0">
              <a:spcBef>
                <a:spcPts val="0"/>
              </a:spcBef>
              <a:spcAft>
                <a:spcPts val="0"/>
              </a:spcAft>
              <a:buSzPts val="1400"/>
              <a:buNone/>
              <a:defRPr sz="2700" b="0" i="0" u="none" strike="noStrike" cap="none">
                <a:solidFill>
                  <a:schemeClr val="dk1"/>
                </a:solidFill>
                <a:latin typeface="Lato"/>
                <a:ea typeface="Lato"/>
                <a:cs typeface="Lato"/>
                <a:sym typeface="Lato"/>
              </a:defRPr>
            </a:lvl7pPr>
            <a:lvl8pPr marR="0" lvl="7" algn="l" rtl="0">
              <a:spcBef>
                <a:spcPts val="0"/>
              </a:spcBef>
              <a:spcAft>
                <a:spcPts val="0"/>
              </a:spcAft>
              <a:buSzPts val="1400"/>
              <a:buNone/>
              <a:defRPr sz="2700" b="0" i="0" u="none" strike="noStrike" cap="none">
                <a:solidFill>
                  <a:schemeClr val="dk1"/>
                </a:solidFill>
                <a:latin typeface="Lato"/>
                <a:ea typeface="Lato"/>
                <a:cs typeface="Lato"/>
                <a:sym typeface="Lato"/>
              </a:defRPr>
            </a:lvl8pPr>
            <a:lvl9pPr marR="0" lvl="8" algn="l" rtl="0">
              <a:spcBef>
                <a:spcPts val="0"/>
              </a:spcBef>
              <a:spcAft>
                <a:spcPts val="0"/>
              </a:spcAft>
              <a:buSzPts val="1400"/>
              <a:buNone/>
              <a:defRPr sz="2700" b="0" i="0" u="none" strike="noStrike" cap="none">
                <a:solidFill>
                  <a:schemeClr val="dk1"/>
                </a:solidFill>
                <a:latin typeface="Lato"/>
                <a:ea typeface="Lato"/>
                <a:cs typeface="Lato"/>
                <a:sym typeface="Lato"/>
              </a:defRPr>
            </a:lvl9pPr>
          </a:lstStyle>
          <a:p>
            <a:endParaRPr/>
          </a:p>
        </p:txBody>
      </p:sp>
      <p:sp>
        <p:nvSpPr>
          <p:cNvPr id="13" name="Google Shape;13;p4"/>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800" b="0" i="0" u="none" strike="noStrike" cap="none">
                <a:solidFill>
                  <a:srgbClr val="888888"/>
                </a:solidFill>
                <a:latin typeface="Lato"/>
                <a:ea typeface="Lato"/>
                <a:cs typeface="Lato"/>
                <a:sym typeface="Lato"/>
              </a:defRPr>
            </a:lvl1pPr>
            <a:lvl2pPr marR="0" lvl="1" algn="l" rtl="0">
              <a:spcBef>
                <a:spcPts val="0"/>
              </a:spcBef>
              <a:spcAft>
                <a:spcPts val="0"/>
              </a:spcAft>
              <a:buSzPts val="1400"/>
              <a:buNone/>
              <a:defRPr sz="2700" b="0" i="0" u="none" strike="noStrike" cap="none">
                <a:solidFill>
                  <a:schemeClr val="dk1"/>
                </a:solidFill>
                <a:latin typeface="Lato"/>
                <a:ea typeface="Lato"/>
                <a:cs typeface="Lato"/>
                <a:sym typeface="Lato"/>
              </a:defRPr>
            </a:lvl2pPr>
            <a:lvl3pPr marR="0" lvl="2" algn="l" rtl="0">
              <a:spcBef>
                <a:spcPts val="0"/>
              </a:spcBef>
              <a:spcAft>
                <a:spcPts val="0"/>
              </a:spcAft>
              <a:buSzPts val="1400"/>
              <a:buNone/>
              <a:defRPr sz="2700" b="0" i="0" u="none" strike="noStrike" cap="none">
                <a:solidFill>
                  <a:schemeClr val="dk1"/>
                </a:solidFill>
                <a:latin typeface="Lato"/>
                <a:ea typeface="Lato"/>
                <a:cs typeface="Lato"/>
                <a:sym typeface="Lato"/>
              </a:defRPr>
            </a:lvl3pPr>
            <a:lvl4pPr marR="0" lvl="3" algn="l" rtl="0">
              <a:spcBef>
                <a:spcPts val="0"/>
              </a:spcBef>
              <a:spcAft>
                <a:spcPts val="0"/>
              </a:spcAft>
              <a:buSzPts val="1400"/>
              <a:buNone/>
              <a:defRPr sz="2700" b="0" i="0" u="none" strike="noStrike" cap="none">
                <a:solidFill>
                  <a:schemeClr val="dk1"/>
                </a:solidFill>
                <a:latin typeface="Lato"/>
                <a:ea typeface="Lato"/>
                <a:cs typeface="Lato"/>
                <a:sym typeface="Lato"/>
              </a:defRPr>
            </a:lvl4pPr>
            <a:lvl5pPr marR="0" lvl="4" algn="l" rtl="0">
              <a:spcBef>
                <a:spcPts val="0"/>
              </a:spcBef>
              <a:spcAft>
                <a:spcPts val="0"/>
              </a:spcAft>
              <a:buSzPts val="1400"/>
              <a:buNone/>
              <a:defRPr sz="2700" b="0" i="0" u="none" strike="noStrike" cap="none">
                <a:solidFill>
                  <a:schemeClr val="dk1"/>
                </a:solidFill>
                <a:latin typeface="Lato"/>
                <a:ea typeface="Lato"/>
                <a:cs typeface="Lato"/>
                <a:sym typeface="Lato"/>
              </a:defRPr>
            </a:lvl5pPr>
            <a:lvl6pPr marR="0" lvl="5" algn="l" rtl="0">
              <a:spcBef>
                <a:spcPts val="0"/>
              </a:spcBef>
              <a:spcAft>
                <a:spcPts val="0"/>
              </a:spcAft>
              <a:buSzPts val="1400"/>
              <a:buNone/>
              <a:defRPr sz="2700" b="0" i="0" u="none" strike="noStrike" cap="none">
                <a:solidFill>
                  <a:schemeClr val="dk1"/>
                </a:solidFill>
                <a:latin typeface="Lato"/>
                <a:ea typeface="Lato"/>
                <a:cs typeface="Lato"/>
                <a:sym typeface="Lato"/>
              </a:defRPr>
            </a:lvl6pPr>
            <a:lvl7pPr marR="0" lvl="6" algn="l" rtl="0">
              <a:spcBef>
                <a:spcPts val="0"/>
              </a:spcBef>
              <a:spcAft>
                <a:spcPts val="0"/>
              </a:spcAft>
              <a:buSzPts val="1400"/>
              <a:buNone/>
              <a:defRPr sz="2700" b="0" i="0" u="none" strike="noStrike" cap="none">
                <a:solidFill>
                  <a:schemeClr val="dk1"/>
                </a:solidFill>
                <a:latin typeface="Lato"/>
                <a:ea typeface="Lato"/>
                <a:cs typeface="Lato"/>
                <a:sym typeface="Lato"/>
              </a:defRPr>
            </a:lvl7pPr>
            <a:lvl8pPr marR="0" lvl="7" algn="l" rtl="0">
              <a:spcBef>
                <a:spcPts val="0"/>
              </a:spcBef>
              <a:spcAft>
                <a:spcPts val="0"/>
              </a:spcAft>
              <a:buSzPts val="1400"/>
              <a:buNone/>
              <a:defRPr sz="2700" b="0" i="0" u="none" strike="noStrike" cap="none">
                <a:solidFill>
                  <a:schemeClr val="dk1"/>
                </a:solidFill>
                <a:latin typeface="Lato"/>
                <a:ea typeface="Lato"/>
                <a:cs typeface="Lato"/>
                <a:sym typeface="Lato"/>
              </a:defRPr>
            </a:lvl8pPr>
            <a:lvl9pPr marR="0" lvl="8" algn="l" rtl="0">
              <a:spcBef>
                <a:spcPts val="0"/>
              </a:spcBef>
              <a:spcAft>
                <a:spcPts val="0"/>
              </a:spcAft>
              <a:buSzPts val="1400"/>
              <a:buNone/>
              <a:defRPr sz="2700" b="0" i="0" u="none" strike="noStrike" cap="none">
                <a:solidFill>
                  <a:schemeClr val="dk1"/>
                </a:solidFill>
                <a:latin typeface="Lato"/>
                <a:ea typeface="Lato"/>
                <a:cs typeface="Lato"/>
                <a:sym typeface="Lato"/>
              </a:defRPr>
            </a:lvl9pPr>
          </a:lstStyle>
          <a:p>
            <a:endParaRPr/>
          </a:p>
        </p:txBody>
      </p:sp>
      <p:sp>
        <p:nvSpPr>
          <p:cNvPr id="14" name="Google Shape;14;p4"/>
          <p:cNvSpPr txBox="1">
            <a:spLocks noGrp="1"/>
          </p:cNvSpPr>
          <p:nvPr>
            <p:ph type="sldNum" idx="12"/>
          </p:nvPr>
        </p:nvSpPr>
        <p:spPr>
          <a:xfrm>
            <a:off x="12915900" y="9534526"/>
            <a:ext cx="4000500" cy="547688"/>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800" b="0" i="0" u="none" strike="noStrike" cap="none">
                <a:solidFill>
                  <a:srgbClr val="888888"/>
                </a:solidFill>
                <a:latin typeface="Lato"/>
                <a:ea typeface="Lato"/>
                <a:cs typeface="Lato"/>
                <a:sym typeface="Lato"/>
              </a:defRPr>
            </a:lvl1pPr>
            <a:lvl2pPr marL="0" marR="0" lvl="1" indent="0" algn="r" rtl="0">
              <a:spcBef>
                <a:spcPts val="0"/>
              </a:spcBef>
              <a:buNone/>
              <a:defRPr sz="1800" b="0" i="0" u="none" strike="noStrike" cap="none">
                <a:solidFill>
                  <a:srgbClr val="888888"/>
                </a:solidFill>
                <a:latin typeface="Lato"/>
                <a:ea typeface="Lato"/>
                <a:cs typeface="Lato"/>
                <a:sym typeface="Lato"/>
              </a:defRPr>
            </a:lvl2pPr>
            <a:lvl3pPr marL="0" marR="0" lvl="2" indent="0" algn="r" rtl="0">
              <a:spcBef>
                <a:spcPts val="0"/>
              </a:spcBef>
              <a:buNone/>
              <a:defRPr sz="1800" b="0" i="0" u="none" strike="noStrike" cap="none">
                <a:solidFill>
                  <a:srgbClr val="888888"/>
                </a:solidFill>
                <a:latin typeface="Lato"/>
                <a:ea typeface="Lato"/>
                <a:cs typeface="Lato"/>
                <a:sym typeface="Lato"/>
              </a:defRPr>
            </a:lvl3pPr>
            <a:lvl4pPr marL="0" marR="0" lvl="3" indent="0" algn="r" rtl="0">
              <a:spcBef>
                <a:spcPts val="0"/>
              </a:spcBef>
              <a:buNone/>
              <a:defRPr sz="1800" b="0" i="0" u="none" strike="noStrike" cap="none">
                <a:solidFill>
                  <a:srgbClr val="888888"/>
                </a:solidFill>
                <a:latin typeface="Lato"/>
                <a:ea typeface="Lato"/>
                <a:cs typeface="Lato"/>
                <a:sym typeface="Lato"/>
              </a:defRPr>
            </a:lvl4pPr>
            <a:lvl5pPr marL="0" marR="0" lvl="4" indent="0" algn="r" rtl="0">
              <a:spcBef>
                <a:spcPts val="0"/>
              </a:spcBef>
              <a:buNone/>
              <a:defRPr sz="1800" b="0" i="0" u="none" strike="noStrike" cap="none">
                <a:solidFill>
                  <a:srgbClr val="888888"/>
                </a:solidFill>
                <a:latin typeface="Lato"/>
                <a:ea typeface="Lato"/>
                <a:cs typeface="Lato"/>
                <a:sym typeface="Lato"/>
              </a:defRPr>
            </a:lvl5pPr>
            <a:lvl6pPr marL="0" marR="0" lvl="5" indent="0" algn="r" rtl="0">
              <a:spcBef>
                <a:spcPts val="0"/>
              </a:spcBef>
              <a:buNone/>
              <a:defRPr sz="1800" b="0" i="0" u="none" strike="noStrike" cap="none">
                <a:solidFill>
                  <a:srgbClr val="888888"/>
                </a:solidFill>
                <a:latin typeface="Lato"/>
                <a:ea typeface="Lato"/>
                <a:cs typeface="Lato"/>
                <a:sym typeface="Lato"/>
              </a:defRPr>
            </a:lvl6pPr>
            <a:lvl7pPr marL="0" marR="0" lvl="6" indent="0" algn="r" rtl="0">
              <a:spcBef>
                <a:spcPts val="0"/>
              </a:spcBef>
              <a:buNone/>
              <a:defRPr sz="1800" b="0" i="0" u="none" strike="noStrike" cap="none">
                <a:solidFill>
                  <a:srgbClr val="888888"/>
                </a:solidFill>
                <a:latin typeface="Lato"/>
                <a:ea typeface="Lato"/>
                <a:cs typeface="Lato"/>
                <a:sym typeface="Lato"/>
              </a:defRPr>
            </a:lvl7pPr>
            <a:lvl8pPr marL="0" marR="0" lvl="7" indent="0" algn="r" rtl="0">
              <a:spcBef>
                <a:spcPts val="0"/>
              </a:spcBef>
              <a:buNone/>
              <a:defRPr sz="1800" b="0" i="0" u="none" strike="noStrike" cap="none">
                <a:solidFill>
                  <a:srgbClr val="888888"/>
                </a:solidFill>
                <a:latin typeface="Lato"/>
                <a:ea typeface="Lato"/>
                <a:cs typeface="Lato"/>
                <a:sym typeface="Lato"/>
              </a:defRPr>
            </a:lvl8pPr>
            <a:lvl9pPr marL="0" marR="0" lvl="8" indent="0" algn="r" rtl="0">
              <a:spcBef>
                <a:spcPts val="0"/>
              </a:spcBef>
              <a:buNone/>
              <a:defRPr sz="1800" b="0" i="0" u="none" strike="noStrike" cap="none">
                <a:solidFill>
                  <a:srgbClr val="888888"/>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15" name="Google Shape;15;p4"/>
          <p:cNvSpPr/>
          <p:nvPr/>
        </p:nvSpPr>
        <p:spPr>
          <a:xfrm>
            <a:off x="0" y="-1"/>
            <a:ext cx="18288000" cy="182880"/>
          </a:xfrm>
          <a:prstGeom prst="rect">
            <a:avLst/>
          </a:prstGeom>
          <a:solidFill>
            <a:srgbClr val="00853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b="0" i="0" u="none" strike="noStrike" cap="none">
              <a:solidFill>
                <a:schemeClr val="lt1"/>
              </a:solidFill>
              <a:latin typeface="Lato"/>
              <a:ea typeface="Lato"/>
              <a:cs typeface="Lato"/>
              <a:sym typeface="Lato"/>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240">
          <p15:clr>
            <a:srgbClr val="F26B43"/>
          </p15:clr>
        </p15:guide>
        <p15:guide id="2" pos="1296">
          <p15:clr>
            <a:srgbClr val="F26B43"/>
          </p15:clr>
        </p15:guide>
        <p15:guide id="3" pos="864">
          <p15:clr>
            <a:srgbClr val="F26B43"/>
          </p15:clr>
        </p15:guide>
        <p15:guide id="4" orient="horz" pos="1224">
          <p15:clr>
            <a:srgbClr val="F26B43"/>
          </p15:clr>
        </p15:guide>
        <p15:guide id="5" pos="10656">
          <p15:clr>
            <a:srgbClr val="F26B43"/>
          </p15:clr>
        </p15:guide>
        <p15:guide id="6" orient="horz" pos="5256">
          <p15:clr>
            <a:srgbClr val="F26B43"/>
          </p15:clr>
        </p15:guide>
        <p15:guide id="7" orient="horz" pos="816">
          <p15:clr>
            <a:srgbClr val="F26B43"/>
          </p15:clr>
        </p15:guide>
        <p15:guide id="8" pos="10224">
          <p15:clr>
            <a:srgbClr val="F26B43"/>
          </p15:clr>
        </p15:guide>
        <p15:guide id="9" pos="57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1"/>
          <p:cNvSpPr txBox="1">
            <a:spLocks noGrp="1"/>
          </p:cNvSpPr>
          <p:nvPr>
            <p:ph type="body" idx="1"/>
          </p:nvPr>
        </p:nvSpPr>
        <p:spPr>
          <a:xfrm>
            <a:off x="1371600" y="3262153"/>
            <a:ext cx="4898751" cy="1016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231F20"/>
              </a:buClr>
              <a:buSzPts val="6000"/>
              <a:buNone/>
            </a:pPr>
            <a:r>
              <a:rPr lang="en-US">
                <a:solidFill>
                  <a:srgbClr val="231F20"/>
                </a:solidFill>
                <a:latin typeface="Franklin Gothic"/>
                <a:ea typeface="Franklin Gothic"/>
                <a:cs typeface="Franklin Gothic"/>
                <a:sym typeface="Franklin Gothic"/>
              </a:rPr>
              <a:t>WHAT?</a:t>
            </a:r>
            <a:endParaRPr>
              <a:solidFill>
                <a:srgbClr val="231F20"/>
              </a:solidFill>
              <a:latin typeface="Franklin Gothic"/>
              <a:ea typeface="Franklin Gothic"/>
              <a:cs typeface="Franklin Gothic"/>
              <a:sym typeface="Franklin Gothic"/>
            </a:endParaRPr>
          </a:p>
        </p:txBody>
      </p:sp>
      <p:sp>
        <p:nvSpPr>
          <p:cNvPr id="389" name="Google Shape;389;p1"/>
          <p:cNvSpPr txBox="1"/>
          <p:nvPr/>
        </p:nvSpPr>
        <p:spPr>
          <a:xfrm>
            <a:off x="1371601" y="4330346"/>
            <a:ext cx="8102906" cy="38410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0" i="0" u="none" strike="noStrike" cap="none">
                <a:solidFill>
                  <a:srgbClr val="60BB46"/>
                </a:solidFill>
                <a:latin typeface="Franklin Gothic"/>
                <a:ea typeface="Franklin Gothic"/>
                <a:cs typeface="Franklin Gothic"/>
                <a:sym typeface="Franklin Gothic"/>
              </a:rPr>
              <a:t>Heat pump water heaters:</a:t>
            </a:r>
            <a:endParaRPr sz="2400">
              <a:solidFill>
                <a:srgbClr val="231F20"/>
              </a:solidFill>
              <a:latin typeface="Franklin Gothic"/>
              <a:ea typeface="Franklin Gothic"/>
              <a:cs typeface="Franklin Gothic"/>
              <a:sym typeface="Franklin Gothic"/>
            </a:endParaRPr>
          </a:p>
          <a:p>
            <a:pPr marL="342900" marR="0" lvl="0" indent="-342900" algn="l" rtl="0">
              <a:lnSpc>
                <a:spcPct val="150000"/>
              </a:lnSpc>
              <a:spcBef>
                <a:spcPts val="0"/>
              </a:spcBef>
              <a:spcAft>
                <a:spcPts val="0"/>
              </a:spcAft>
              <a:buClr>
                <a:srgbClr val="231F20"/>
              </a:buClr>
              <a:buSzPts val="2400"/>
              <a:buFont typeface="Noto Sans Symbols"/>
              <a:buChar char="▪"/>
            </a:pPr>
            <a:r>
              <a:rPr lang="en-US" sz="2400">
                <a:solidFill>
                  <a:srgbClr val="231F20"/>
                </a:solidFill>
                <a:latin typeface="Libre Franklin"/>
                <a:ea typeface="Libre Franklin"/>
                <a:cs typeface="Libre Franklin"/>
                <a:sym typeface="Libre Franklin"/>
              </a:rPr>
              <a:t>Are an energy-efficient alternative to electric-resistance water heaters. </a:t>
            </a:r>
            <a:endParaRPr/>
          </a:p>
          <a:p>
            <a:pPr marL="342900" marR="0" lvl="0" indent="-342900" algn="l" rtl="0">
              <a:lnSpc>
                <a:spcPct val="150000"/>
              </a:lnSpc>
              <a:spcBef>
                <a:spcPts val="0"/>
              </a:spcBef>
              <a:spcAft>
                <a:spcPts val="0"/>
              </a:spcAft>
              <a:buClr>
                <a:srgbClr val="231F20"/>
              </a:buClr>
              <a:buSzPts val="2400"/>
              <a:buFont typeface="Noto Sans Symbols"/>
              <a:buChar char="▪"/>
            </a:pPr>
            <a:r>
              <a:rPr lang="en-US" sz="2400">
                <a:solidFill>
                  <a:srgbClr val="231F20"/>
                </a:solidFill>
                <a:latin typeface="Libre Franklin"/>
                <a:ea typeface="Libre Franklin"/>
                <a:cs typeface="Libre Franklin"/>
                <a:sym typeface="Libre Franklin"/>
              </a:rPr>
              <a:t>Work by removing heat from the surrounding space into the hot water tank. </a:t>
            </a:r>
            <a:endParaRPr/>
          </a:p>
          <a:p>
            <a:pPr marL="342900" marR="0" lvl="0" indent="-342900" algn="l" rtl="0">
              <a:lnSpc>
                <a:spcPct val="150000"/>
              </a:lnSpc>
              <a:spcBef>
                <a:spcPts val="0"/>
              </a:spcBef>
              <a:spcAft>
                <a:spcPts val="0"/>
              </a:spcAft>
              <a:buClr>
                <a:srgbClr val="231F20"/>
              </a:buClr>
              <a:buSzPts val="2400"/>
              <a:buFont typeface="Noto Sans Symbols"/>
              <a:buChar char="▪"/>
            </a:pPr>
            <a:r>
              <a:rPr lang="en-US" sz="2400">
                <a:solidFill>
                  <a:srgbClr val="231F20"/>
                </a:solidFill>
                <a:latin typeface="Libre Franklin"/>
                <a:ea typeface="Libre Franklin"/>
                <a:cs typeface="Libre Franklin"/>
                <a:sym typeface="Libre Franklin"/>
              </a:rPr>
              <a:t>Range in tank volume, first-hour capacity ratings, efficiency, and size.</a:t>
            </a:r>
            <a:endParaRPr/>
          </a:p>
        </p:txBody>
      </p:sp>
      <p:pic>
        <p:nvPicPr>
          <p:cNvPr id="390" name="Google Shape;390;p1"/>
          <p:cNvPicPr preferRelativeResize="0">
            <a:picLocks noGrp="1"/>
          </p:cNvPicPr>
          <p:nvPr>
            <p:ph type="pic" idx="2"/>
          </p:nvPr>
        </p:nvPicPr>
        <p:blipFill rotWithShape="1">
          <a:blip r:embed="rId3">
            <a:alphaModFix/>
          </a:blip>
          <a:srcRect t="5701" b="5702"/>
          <a:stretch/>
        </p:blipFill>
        <p:spPr>
          <a:xfrm>
            <a:off x="9782981" y="190503"/>
            <a:ext cx="7600515" cy="10096497"/>
          </a:xfrm>
          <a:prstGeom prst="rect">
            <a:avLst/>
          </a:prstGeom>
          <a:solidFill>
            <a:srgbClr val="F2F2F2"/>
          </a:solidFill>
          <a:ln>
            <a:noFill/>
          </a:ln>
        </p:spPr>
      </p:pic>
      <p:sp>
        <p:nvSpPr>
          <p:cNvPr id="391" name="Google Shape;391;p1"/>
          <p:cNvSpPr/>
          <p:nvPr/>
        </p:nvSpPr>
        <p:spPr>
          <a:xfrm>
            <a:off x="0" y="3262153"/>
            <a:ext cx="290286" cy="814614"/>
          </a:xfrm>
          <a:prstGeom prst="rect">
            <a:avLst/>
          </a:prstGeom>
          <a:solidFill>
            <a:srgbClr val="00853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392" name="Google Shape;392;p1"/>
          <p:cNvSpPr/>
          <p:nvPr/>
        </p:nvSpPr>
        <p:spPr>
          <a:xfrm>
            <a:off x="913744" y="568116"/>
            <a:ext cx="8450594" cy="23391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400">
              <a:solidFill>
                <a:srgbClr val="000000"/>
              </a:solidFill>
              <a:latin typeface="Franklin Gothic"/>
              <a:ea typeface="Franklin Gothic"/>
              <a:cs typeface="Franklin Gothic"/>
              <a:sym typeface="Franklin Gothic"/>
            </a:endParaRPr>
          </a:p>
          <a:p>
            <a:pPr marL="0" marR="0" lvl="0" indent="0" algn="l" rtl="0">
              <a:spcBef>
                <a:spcPts val="0"/>
              </a:spcBef>
              <a:spcAft>
                <a:spcPts val="0"/>
              </a:spcAft>
              <a:buNone/>
            </a:pPr>
            <a:r>
              <a:rPr lang="en-US" sz="6600">
                <a:solidFill>
                  <a:srgbClr val="000000"/>
                </a:solidFill>
                <a:latin typeface="Libre Franklin Black"/>
                <a:ea typeface="Libre Franklin Black"/>
                <a:cs typeface="Libre Franklin Black"/>
                <a:sym typeface="Libre Franklin Black"/>
              </a:rPr>
              <a:t>HVAC: </a:t>
            </a:r>
            <a:r>
              <a:rPr lang="en-US" sz="6600">
                <a:solidFill>
                  <a:srgbClr val="00853D"/>
                </a:solidFill>
                <a:latin typeface="Libre Franklin Black"/>
                <a:ea typeface="Libre Franklin Black"/>
                <a:cs typeface="Libre Franklin Black"/>
                <a:sym typeface="Libre Franklin Black"/>
              </a:rPr>
              <a:t>HEAT PUMP </a:t>
            </a:r>
            <a:r>
              <a:rPr lang="en-US" sz="6600">
                <a:solidFill>
                  <a:srgbClr val="000000"/>
                </a:solidFill>
                <a:latin typeface="Libre Franklin Black"/>
                <a:ea typeface="Libre Franklin Black"/>
                <a:cs typeface="Libre Franklin Black"/>
                <a:sym typeface="Libre Franklin Black"/>
              </a:rPr>
              <a:t>WATER HEATERS</a:t>
            </a:r>
            <a:endParaRPr sz="6600">
              <a:solidFill>
                <a:schemeClr val="dk1"/>
              </a:solidFill>
              <a:latin typeface="Libre Franklin Black"/>
              <a:ea typeface="Libre Franklin Black"/>
              <a:cs typeface="Libre Franklin Black"/>
              <a:sym typeface="Libre Franklin Black"/>
            </a:endParaRPr>
          </a:p>
        </p:txBody>
      </p:sp>
      <p:grpSp>
        <p:nvGrpSpPr>
          <p:cNvPr id="393" name="Google Shape;393;p1"/>
          <p:cNvGrpSpPr/>
          <p:nvPr/>
        </p:nvGrpSpPr>
        <p:grpSpPr>
          <a:xfrm>
            <a:off x="1168400" y="8511138"/>
            <a:ext cx="2632419" cy="1283007"/>
            <a:chOff x="1168400" y="8511138"/>
            <a:chExt cx="2632419" cy="1283007"/>
          </a:xfrm>
        </p:grpSpPr>
        <p:sp>
          <p:nvSpPr>
            <p:cNvPr id="394" name="Google Shape;394;p1"/>
            <p:cNvSpPr/>
            <p:nvPr/>
          </p:nvSpPr>
          <p:spPr>
            <a:xfrm>
              <a:off x="1168400" y="8511138"/>
              <a:ext cx="2632419" cy="1283007"/>
            </a:xfrm>
            <a:prstGeom prst="rect">
              <a:avLst/>
            </a:prstGeom>
            <a:solidFill>
              <a:schemeClr val="lt1"/>
            </a:solidFill>
            <a:ln w="12700" cap="flat" cmpd="sng">
              <a:solidFill>
                <a:srgbClr val="BFBFB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pic>
          <p:nvPicPr>
            <p:cNvPr id="395" name="Google Shape;395;p1"/>
            <p:cNvPicPr preferRelativeResize="0"/>
            <p:nvPr/>
          </p:nvPicPr>
          <p:blipFill>
            <a:blip r:embed="rId4"/>
            <a:srcRect/>
            <a:stretch/>
          </p:blipFill>
          <p:spPr>
            <a:xfrm>
              <a:off x="2596974" y="8584152"/>
              <a:ext cx="880532" cy="1188719"/>
            </a:xfrm>
            <a:prstGeom prst="rect">
              <a:avLst/>
            </a:prstGeom>
            <a:noFill/>
            <a:ln>
              <a:noFill/>
            </a:ln>
          </p:spPr>
        </p:pic>
        <p:pic>
          <p:nvPicPr>
            <p:cNvPr id="396" name="Google Shape;396;p1"/>
            <p:cNvPicPr preferRelativeResize="0"/>
            <p:nvPr/>
          </p:nvPicPr>
          <p:blipFill>
            <a:blip r:embed="rId5"/>
            <a:srcRect/>
            <a:stretch/>
          </p:blipFill>
          <p:spPr>
            <a:xfrm>
              <a:off x="1458636" y="8586528"/>
              <a:ext cx="876019" cy="1182626"/>
            </a:xfrm>
            <a:prstGeom prst="rect">
              <a:avLst/>
            </a:prstGeom>
            <a:noFill/>
            <a:ln>
              <a:noFill/>
            </a:ln>
          </p:spPr>
        </p:pic>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2"/>
          <p:cNvSpPr txBox="1">
            <a:spLocks noGrp="1"/>
          </p:cNvSpPr>
          <p:nvPr>
            <p:ph type="body" idx="1"/>
          </p:nvPr>
        </p:nvSpPr>
        <p:spPr>
          <a:xfrm>
            <a:off x="1371600" y="7304414"/>
            <a:ext cx="6657584" cy="1016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231F20"/>
              </a:buClr>
              <a:buSzPts val="6000"/>
              <a:buNone/>
            </a:pPr>
            <a:r>
              <a:rPr lang="en-US">
                <a:solidFill>
                  <a:srgbClr val="231F20"/>
                </a:solidFill>
                <a:latin typeface="Franklin Gothic"/>
                <a:ea typeface="Franklin Gothic"/>
                <a:cs typeface="Franklin Gothic"/>
                <a:sym typeface="Franklin Gothic"/>
              </a:rPr>
              <a:t>WHY?</a:t>
            </a:r>
            <a:endParaRPr>
              <a:solidFill>
                <a:srgbClr val="231F20"/>
              </a:solidFill>
              <a:latin typeface="Franklin Gothic"/>
              <a:ea typeface="Franklin Gothic"/>
              <a:cs typeface="Franklin Gothic"/>
              <a:sym typeface="Franklin Gothic"/>
            </a:endParaRPr>
          </a:p>
        </p:txBody>
      </p:sp>
      <p:sp>
        <p:nvSpPr>
          <p:cNvPr id="403" name="Google Shape;403;p2"/>
          <p:cNvSpPr txBox="1"/>
          <p:nvPr/>
        </p:nvSpPr>
        <p:spPr>
          <a:xfrm>
            <a:off x="5715000" y="7141124"/>
            <a:ext cx="11425648" cy="2182486"/>
          </a:xfrm>
          <a:prstGeom prst="rect">
            <a:avLst/>
          </a:prstGeom>
          <a:noFill/>
          <a:ln>
            <a:noFill/>
          </a:ln>
        </p:spPr>
        <p:txBody>
          <a:bodyPr spcFirstLastPara="1" wrap="square" lIns="91425" tIns="45700" rIns="91425" bIns="45700" anchor="t" anchorCtr="0">
            <a:noAutofit/>
          </a:bodyPr>
          <a:lstStyle/>
          <a:p>
            <a:pPr marL="342900" marR="0" lvl="0" indent="-342900" algn="l" rtl="0">
              <a:lnSpc>
                <a:spcPct val="150000"/>
              </a:lnSpc>
              <a:spcBef>
                <a:spcPts val="0"/>
              </a:spcBef>
              <a:spcAft>
                <a:spcPts val="0"/>
              </a:spcAft>
              <a:buClr>
                <a:schemeClr val="dk1"/>
              </a:buClr>
              <a:buSzPts val="2400"/>
              <a:buFont typeface="Noto Sans Symbols"/>
              <a:buChar char="▪"/>
            </a:pPr>
            <a:r>
              <a:rPr lang="en-US" sz="2400">
                <a:solidFill>
                  <a:schemeClr val="dk1"/>
                </a:solidFill>
                <a:latin typeface="Libre Franklin"/>
                <a:ea typeface="Libre Franklin"/>
                <a:cs typeface="Libre Franklin"/>
                <a:sym typeface="Libre Franklin"/>
              </a:rPr>
              <a:t>The water heater is responsible for about 17% of the total energy use in the average home. </a:t>
            </a:r>
            <a:endParaRPr/>
          </a:p>
          <a:p>
            <a:pPr marL="342900" marR="0" lvl="0" indent="-342900" algn="l" rtl="0">
              <a:lnSpc>
                <a:spcPct val="150000"/>
              </a:lnSpc>
              <a:spcBef>
                <a:spcPts val="0"/>
              </a:spcBef>
              <a:spcAft>
                <a:spcPts val="0"/>
              </a:spcAft>
              <a:buClr>
                <a:schemeClr val="dk1"/>
              </a:buClr>
              <a:buSzPts val="2400"/>
              <a:buFont typeface="Noto Sans Symbols"/>
              <a:buChar char="▪"/>
            </a:pPr>
            <a:r>
              <a:rPr lang="en-US" sz="2400">
                <a:solidFill>
                  <a:schemeClr val="dk1"/>
                </a:solidFill>
                <a:latin typeface="Libre Franklin"/>
                <a:ea typeface="Libre Franklin"/>
                <a:cs typeface="Libre Franklin"/>
                <a:sym typeface="Libre Franklin"/>
              </a:rPr>
              <a:t>Heat pump water heaters can be two to three times more efficient than a conventional electric water heater, saving significant energy and cost.</a:t>
            </a:r>
            <a:endParaRPr sz="2400">
              <a:solidFill>
                <a:schemeClr val="dk1"/>
              </a:solidFill>
              <a:latin typeface="Lato"/>
              <a:ea typeface="Lato"/>
              <a:cs typeface="Lato"/>
              <a:sym typeface="Lato"/>
            </a:endParaRPr>
          </a:p>
        </p:txBody>
      </p:sp>
      <p:sp>
        <p:nvSpPr>
          <p:cNvPr id="404" name="Google Shape;404;p2"/>
          <p:cNvSpPr/>
          <p:nvPr/>
        </p:nvSpPr>
        <p:spPr>
          <a:xfrm flipH="1">
            <a:off x="5105400" y="7229171"/>
            <a:ext cx="45719" cy="2182486"/>
          </a:xfrm>
          <a:custGeom>
            <a:avLst/>
            <a:gdLst/>
            <a:ahLst/>
            <a:cxnLst/>
            <a:rect l="l" t="t" r="r" b="b"/>
            <a:pathLst>
              <a:path w="120000" h="2019300" extrusionOk="0">
                <a:moveTo>
                  <a:pt x="0" y="0"/>
                </a:moveTo>
                <a:lnTo>
                  <a:pt x="0" y="2019300"/>
                </a:lnTo>
              </a:path>
            </a:pathLst>
          </a:custGeom>
          <a:noFill/>
          <a:ln w="28575" cap="flat" cmpd="sng">
            <a:solidFill>
              <a:srgbClr val="D8D8D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pic>
        <p:nvPicPr>
          <p:cNvPr id="405" name="Google Shape;405;p2"/>
          <p:cNvPicPr preferRelativeResize="0">
            <a:picLocks noGrp="1"/>
          </p:cNvPicPr>
          <p:nvPr>
            <p:ph type="pic" idx="2"/>
          </p:nvPr>
        </p:nvPicPr>
        <p:blipFill rotWithShape="1">
          <a:blip r:embed="rId3">
            <a:alphaModFix/>
          </a:blip>
          <a:srcRect t="1560" b="48214"/>
          <a:stretch/>
        </p:blipFill>
        <p:spPr>
          <a:xfrm>
            <a:off x="0" y="190500"/>
            <a:ext cx="18288000" cy="6135144"/>
          </a:xfrm>
          <a:prstGeom prst="rect">
            <a:avLst/>
          </a:prstGeom>
          <a:solidFill>
            <a:srgbClr val="F2F2F2"/>
          </a:solidFill>
          <a:ln>
            <a:noFill/>
          </a:ln>
        </p:spPr>
      </p:pic>
      <p:sp>
        <p:nvSpPr>
          <p:cNvPr id="406" name="Google Shape;406;p2"/>
          <p:cNvSpPr/>
          <p:nvPr/>
        </p:nvSpPr>
        <p:spPr>
          <a:xfrm>
            <a:off x="0" y="7304414"/>
            <a:ext cx="290286" cy="814614"/>
          </a:xfrm>
          <a:prstGeom prst="rect">
            <a:avLst/>
          </a:prstGeom>
          <a:solidFill>
            <a:srgbClr val="00853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3"/>
          <p:cNvSpPr txBox="1">
            <a:spLocks noGrp="1"/>
          </p:cNvSpPr>
          <p:nvPr>
            <p:ph type="body" idx="1"/>
          </p:nvPr>
        </p:nvSpPr>
        <p:spPr>
          <a:xfrm>
            <a:off x="1371600" y="4544950"/>
            <a:ext cx="5885543" cy="369035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231F20"/>
              </a:buClr>
              <a:buSzPts val="6000"/>
              <a:buNone/>
            </a:pPr>
            <a:r>
              <a:rPr lang="en-US">
                <a:solidFill>
                  <a:srgbClr val="231F20"/>
                </a:solidFill>
                <a:latin typeface="Franklin Gothic"/>
                <a:ea typeface="Franklin Gothic"/>
                <a:cs typeface="Franklin Gothic"/>
                <a:sym typeface="Franklin Gothic"/>
              </a:rPr>
              <a:t>HOW?</a:t>
            </a:r>
            <a:endParaRPr>
              <a:solidFill>
                <a:srgbClr val="231F20"/>
              </a:solidFill>
              <a:latin typeface="Franklin Gothic"/>
              <a:ea typeface="Franklin Gothic"/>
              <a:cs typeface="Franklin Gothic"/>
              <a:sym typeface="Franklin Gothic"/>
            </a:endParaRPr>
          </a:p>
        </p:txBody>
      </p:sp>
      <p:sp>
        <p:nvSpPr>
          <p:cNvPr id="413" name="Google Shape;413;p3"/>
          <p:cNvSpPr txBox="1"/>
          <p:nvPr/>
        </p:nvSpPr>
        <p:spPr>
          <a:xfrm>
            <a:off x="1371601" y="2193777"/>
            <a:ext cx="4578600" cy="212400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400">
                <a:solidFill>
                  <a:schemeClr val="dk1"/>
                </a:solidFill>
                <a:latin typeface="Libre Franklin"/>
                <a:ea typeface="Libre Franklin"/>
                <a:cs typeface="Libre Franklin"/>
                <a:sym typeface="Libre Franklin"/>
              </a:rPr>
              <a:t>These water heaters use electricity to move heat from one place to another instead of generating heat directly. </a:t>
            </a:r>
            <a:endParaRPr sz="2400">
              <a:solidFill>
                <a:schemeClr val="dk1"/>
              </a:solidFill>
              <a:latin typeface="Lato"/>
              <a:ea typeface="Lato"/>
              <a:cs typeface="Lato"/>
              <a:sym typeface="Lato"/>
            </a:endParaRPr>
          </a:p>
        </p:txBody>
      </p:sp>
      <p:sp>
        <p:nvSpPr>
          <p:cNvPr id="414" name="Google Shape;414;p3"/>
          <p:cNvSpPr txBox="1"/>
          <p:nvPr/>
        </p:nvSpPr>
        <p:spPr>
          <a:xfrm>
            <a:off x="6998096" y="2193777"/>
            <a:ext cx="5389800" cy="212400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400">
                <a:solidFill>
                  <a:schemeClr val="dk1"/>
                </a:solidFill>
                <a:latin typeface="Libre Franklin"/>
                <a:ea typeface="Libre Franklin"/>
                <a:cs typeface="Libre Franklin"/>
                <a:sym typeface="Libre Franklin"/>
              </a:rPr>
              <a:t>Most utilize the heat pump whenever possible, but include a backup conventional resistance heating element for large loads.</a:t>
            </a:r>
            <a:endParaRPr sz="2400">
              <a:solidFill>
                <a:schemeClr val="dk1"/>
              </a:solidFill>
              <a:latin typeface="Lato"/>
              <a:ea typeface="Lato"/>
              <a:cs typeface="Lato"/>
              <a:sym typeface="Lato"/>
            </a:endParaRPr>
          </a:p>
        </p:txBody>
      </p:sp>
      <p:sp>
        <p:nvSpPr>
          <p:cNvPr id="415" name="Google Shape;415;p3"/>
          <p:cNvSpPr txBox="1"/>
          <p:nvPr/>
        </p:nvSpPr>
        <p:spPr>
          <a:xfrm>
            <a:off x="12951157" y="2193776"/>
            <a:ext cx="4674300" cy="212400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400">
                <a:solidFill>
                  <a:schemeClr val="dk1"/>
                </a:solidFill>
                <a:latin typeface="Libre Franklin"/>
                <a:ea typeface="Libre Franklin"/>
                <a:cs typeface="Libre Franklin"/>
                <a:sym typeface="Libre Franklin"/>
              </a:rPr>
              <a:t>There are specific requirements for installation, including temperature range and closet size. </a:t>
            </a:r>
            <a:endParaRPr sz="2400">
              <a:solidFill>
                <a:schemeClr val="dk1"/>
              </a:solidFill>
              <a:latin typeface="Lato"/>
              <a:ea typeface="Lato"/>
              <a:cs typeface="Lato"/>
              <a:sym typeface="Lato"/>
            </a:endParaRPr>
          </a:p>
        </p:txBody>
      </p:sp>
      <p:sp>
        <p:nvSpPr>
          <p:cNvPr id="416" name="Google Shape;416;p3"/>
          <p:cNvSpPr txBox="1"/>
          <p:nvPr/>
        </p:nvSpPr>
        <p:spPr>
          <a:xfrm>
            <a:off x="1371600" y="1104366"/>
            <a:ext cx="1393371"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Libre Franklin Black"/>
                <a:ea typeface="Libre Franklin Black"/>
                <a:cs typeface="Libre Franklin Black"/>
                <a:sym typeface="Libre Franklin Black"/>
              </a:rPr>
              <a:t>01</a:t>
            </a:r>
            <a:endParaRPr sz="3600">
              <a:solidFill>
                <a:schemeClr val="dk1"/>
              </a:solidFill>
              <a:latin typeface="Libre Franklin Black"/>
              <a:ea typeface="Libre Franklin Black"/>
              <a:cs typeface="Libre Franklin Black"/>
              <a:sym typeface="Libre Franklin Black"/>
            </a:endParaRPr>
          </a:p>
        </p:txBody>
      </p:sp>
      <p:sp>
        <p:nvSpPr>
          <p:cNvPr id="417" name="Google Shape;417;p3"/>
          <p:cNvSpPr txBox="1"/>
          <p:nvPr/>
        </p:nvSpPr>
        <p:spPr>
          <a:xfrm>
            <a:off x="6998096" y="1083210"/>
            <a:ext cx="1393371"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Libre Franklin Black"/>
                <a:ea typeface="Libre Franklin Black"/>
                <a:cs typeface="Libre Franklin Black"/>
                <a:sym typeface="Libre Franklin Black"/>
              </a:rPr>
              <a:t>02</a:t>
            </a:r>
            <a:endParaRPr sz="3600">
              <a:solidFill>
                <a:schemeClr val="dk1"/>
              </a:solidFill>
              <a:latin typeface="Libre Franklin Black"/>
              <a:ea typeface="Libre Franklin Black"/>
              <a:cs typeface="Libre Franklin Black"/>
              <a:sym typeface="Libre Franklin Black"/>
            </a:endParaRPr>
          </a:p>
        </p:txBody>
      </p:sp>
      <p:sp>
        <p:nvSpPr>
          <p:cNvPr id="418" name="Google Shape;418;p3"/>
          <p:cNvSpPr txBox="1"/>
          <p:nvPr/>
        </p:nvSpPr>
        <p:spPr>
          <a:xfrm>
            <a:off x="12951158" y="1117028"/>
            <a:ext cx="1393371"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Libre Franklin Black"/>
                <a:ea typeface="Libre Franklin Black"/>
                <a:cs typeface="Libre Franklin Black"/>
                <a:sym typeface="Libre Franklin Black"/>
              </a:rPr>
              <a:t>03</a:t>
            </a:r>
            <a:endParaRPr sz="3600">
              <a:solidFill>
                <a:schemeClr val="dk1"/>
              </a:solidFill>
              <a:latin typeface="Libre Franklin Black"/>
              <a:ea typeface="Libre Franklin Black"/>
              <a:cs typeface="Libre Franklin Black"/>
              <a:sym typeface="Libre Franklin Black"/>
            </a:endParaRPr>
          </a:p>
        </p:txBody>
      </p:sp>
      <p:sp>
        <p:nvSpPr>
          <p:cNvPr id="419" name="Google Shape;419;p3"/>
          <p:cNvSpPr/>
          <p:nvPr/>
        </p:nvSpPr>
        <p:spPr>
          <a:xfrm>
            <a:off x="1563400" y="1784515"/>
            <a:ext cx="1161143" cy="0"/>
          </a:xfrm>
          <a:custGeom>
            <a:avLst/>
            <a:gdLst/>
            <a:ahLst/>
            <a:cxnLst/>
            <a:rect l="l" t="t" r="r" b="b"/>
            <a:pathLst>
              <a:path w="1161143" h="120000" extrusionOk="0">
                <a:moveTo>
                  <a:pt x="0" y="0"/>
                </a:moveTo>
                <a:lnTo>
                  <a:pt x="1161143" y="0"/>
                </a:lnTo>
              </a:path>
            </a:pathLst>
          </a:custGeom>
          <a:noFill/>
          <a:ln w="38100" cap="flat" cmpd="sng">
            <a:solidFill>
              <a:srgbClr val="60BB4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420" name="Google Shape;420;p3"/>
          <p:cNvSpPr/>
          <p:nvPr/>
        </p:nvSpPr>
        <p:spPr>
          <a:xfrm>
            <a:off x="7114209" y="1763359"/>
            <a:ext cx="1161143" cy="0"/>
          </a:xfrm>
          <a:custGeom>
            <a:avLst/>
            <a:gdLst/>
            <a:ahLst/>
            <a:cxnLst/>
            <a:rect l="l" t="t" r="r" b="b"/>
            <a:pathLst>
              <a:path w="1161143" h="120000" extrusionOk="0">
                <a:moveTo>
                  <a:pt x="0" y="0"/>
                </a:moveTo>
                <a:lnTo>
                  <a:pt x="1161143" y="0"/>
                </a:lnTo>
              </a:path>
            </a:pathLst>
          </a:custGeom>
          <a:noFill/>
          <a:ln w="38100" cap="flat" cmpd="sng">
            <a:solidFill>
              <a:srgbClr val="60BB4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421" name="Google Shape;421;p3"/>
          <p:cNvSpPr/>
          <p:nvPr/>
        </p:nvSpPr>
        <p:spPr>
          <a:xfrm>
            <a:off x="13067271" y="1797177"/>
            <a:ext cx="1161143" cy="0"/>
          </a:xfrm>
          <a:custGeom>
            <a:avLst/>
            <a:gdLst/>
            <a:ahLst/>
            <a:cxnLst/>
            <a:rect l="l" t="t" r="r" b="b"/>
            <a:pathLst>
              <a:path w="1161143" h="120000" extrusionOk="0">
                <a:moveTo>
                  <a:pt x="0" y="0"/>
                </a:moveTo>
                <a:lnTo>
                  <a:pt x="1161143" y="0"/>
                </a:lnTo>
              </a:path>
            </a:pathLst>
          </a:custGeom>
          <a:noFill/>
          <a:ln w="38100" cap="flat" cmpd="sng">
            <a:solidFill>
              <a:srgbClr val="60BB4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pic>
        <p:nvPicPr>
          <p:cNvPr id="422" name="Google Shape;422;p3"/>
          <p:cNvPicPr preferRelativeResize="0">
            <a:picLocks noGrp="1"/>
          </p:cNvPicPr>
          <p:nvPr>
            <p:ph type="pic" idx="2"/>
          </p:nvPr>
        </p:nvPicPr>
        <p:blipFill rotWithShape="1">
          <a:blip r:embed="rId3">
            <a:alphaModFix/>
          </a:blip>
          <a:srcRect/>
          <a:stretch/>
        </p:blipFill>
        <p:spPr>
          <a:xfrm>
            <a:off x="5770212" y="4740849"/>
            <a:ext cx="8574317" cy="5546151"/>
          </a:xfrm>
          <a:prstGeom prst="rect">
            <a:avLst/>
          </a:prstGeom>
          <a:solidFill>
            <a:srgbClr val="F2F2F2"/>
          </a:solidFill>
          <a:ln>
            <a:noFill/>
          </a:ln>
        </p:spPr>
      </p:pic>
      <p:sp>
        <p:nvSpPr>
          <p:cNvPr id="423" name="Google Shape;423;p3"/>
          <p:cNvSpPr/>
          <p:nvPr/>
        </p:nvSpPr>
        <p:spPr>
          <a:xfrm>
            <a:off x="0" y="7304414"/>
            <a:ext cx="290286" cy="814614"/>
          </a:xfrm>
          <a:prstGeom prst="rect">
            <a:avLst/>
          </a:prstGeom>
          <a:solidFill>
            <a:srgbClr val="00853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
</file>

<file path=ppt/theme/theme1.xml><?xml version="1.0" encoding="utf-8"?>
<a:theme xmlns:a="http://schemas.openxmlformats.org/drawingml/2006/main" name="Office Theme">
  <a:themeElements>
    <a:clrScheme name="BOLD-2">
      <a:dk1>
        <a:srgbClr val="000000"/>
      </a:dk1>
      <a:lt1>
        <a:srgbClr val="FFFFFF"/>
      </a:lt1>
      <a:dk2>
        <a:srgbClr val="44546A"/>
      </a:dk2>
      <a:lt2>
        <a:srgbClr val="E7E6E6"/>
      </a:lt2>
      <a:accent1>
        <a:srgbClr val="8DBB1B"/>
      </a:accent1>
      <a:accent2>
        <a:srgbClr val="202428"/>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321</Words>
  <Application>Microsoft Office PowerPoint</Application>
  <PresentationFormat>Custom</PresentationFormat>
  <Paragraphs>23</Paragraphs>
  <Slides>3</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vt:i4>
      </vt:variant>
    </vt:vector>
  </HeadingPairs>
  <TitlesOfParts>
    <vt:vector size="12" baseType="lpstr">
      <vt:lpstr>Franklin Gothic</vt:lpstr>
      <vt:lpstr>Lato</vt:lpstr>
      <vt:lpstr>Calibri</vt:lpstr>
      <vt:lpstr>Libre Franklin</vt:lpstr>
      <vt:lpstr>Lato Black</vt:lpstr>
      <vt:lpstr>Arial</vt:lpstr>
      <vt:lpstr>Libre Franklin Black</vt:lpstr>
      <vt:lpstr>Noto Sans Symbols</vt:lpstr>
      <vt:lpstr>Office Theme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svs-design</dc:creator>
  <cp:lastModifiedBy>Kiolbasa, Edward J</cp:lastModifiedBy>
  <cp:revision>1</cp:revision>
  <dcterms:created xsi:type="dcterms:W3CDTF">2017-04-03T13:46:27Z</dcterms:created>
  <dcterms:modified xsi:type="dcterms:W3CDTF">2022-04-27T18:46:30Z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5C3D7148-5556-4E2D-ADE9-5E0F46984693</vt:lpwstr>
  </property>
  <property fmtid="{D5CDD505-2E9C-101B-9397-08002B2CF9AE}" pid="3" name="ArticulatePath">
    <vt:lpwstr>BOLD - Powerpoint Presentation Template-Color 2</vt:lpwstr>
  </property>
</Properties>
</file>