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281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B46"/>
    <a:srgbClr val="00853D"/>
    <a:srgbClr val="231F20"/>
    <a:srgbClr val="515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7479" autoAdjust="0"/>
  </p:normalViewPr>
  <p:slideViewPr>
    <p:cSldViewPr snapToGrid="0">
      <p:cViewPr varScale="1">
        <p:scale>
          <a:sx n="35" d="100"/>
          <a:sy n="35" d="100"/>
        </p:scale>
        <p:origin x="1446" y="18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Fiber board ducts are fabricated from flat sheets of fiberglass. Fiber board ducting can be used for heating and cooling ducts in HVAC systems; however, it is not recommended for ventilation ducts, especially in humid climates.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duct material, fiber board has several advantages. It is inherently insulating, with an R-value of 4.3 per inch. The material is also airtight. Fiber board is relatively inexpensive and easy to work with; however, the overall performance (air tightness) of the system depends on proper fabrication and joining of the sections.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HVAC contractors typically purchase duct board sheets by the carton (and fabricate the ducts themselves in the shop or on site. Sections are assembled by matching factory or field-cut </a:t>
            </a:r>
            <a:r>
              <a:rPr lang="en-US" dirty="0" err="1"/>
              <a:t>shiplapped</a:t>
            </a:r>
            <a:r>
              <a:rPr lang="en-US" dirty="0"/>
              <a:t> male and female ends. The </a:t>
            </a:r>
            <a:r>
              <a:rPr lang="en-US" dirty="0" err="1"/>
              <a:t>shiplapping</a:t>
            </a:r>
            <a:r>
              <a:rPr lang="en-US" dirty="0"/>
              <a:t> ensures close-fitting, smooth joints when duct sections are joined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9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2898595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1" y="3966788"/>
            <a:ext cx="6389914" cy="328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</a:rPr>
              <a:t>Fiber board ducts: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Are made from flat sheets of fiberglass.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Are used for heating and cooling ducts in HVAC systems.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Are not recommended for ventilation ducts, especially in humid climates.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819797" y="2898595"/>
            <a:ext cx="8644128" cy="61386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2898595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568116"/>
            <a:ext cx="13727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solidFill>
                  <a:srgbClr val="000000"/>
                </a:solidFill>
                <a:latin typeface="Franklin Gothic Heavy" panose="020B0903020102020204" pitchFamily="34" charset="0"/>
              </a:rPr>
              <a:t>HVAC: FIBER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BOARD</a:t>
            </a:r>
            <a:r>
              <a:rPr lang="en-US" sz="6600" dirty="0">
                <a:solidFill>
                  <a:srgbClr val="000000"/>
                </a:solidFill>
                <a:latin typeface="Franklin Gothic Heavy" panose="020B0903020102020204" pitchFamily="34" charset="0"/>
              </a:rPr>
              <a:t> DUCTS</a:t>
            </a:r>
            <a:endParaRPr lang="en-US" sz="6600" dirty="0">
              <a:latin typeface="Franklin Gothic Heavy" panose="020B0903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0FAFAB-C413-4F19-B9CC-6C6C907C403C}"/>
              </a:ext>
            </a:extLst>
          </p:cNvPr>
          <p:cNvGrpSpPr/>
          <p:nvPr/>
        </p:nvGrpSpPr>
        <p:grpSpPr>
          <a:xfrm>
            <a:off x="1371600" y="7868881"/>
            <a:ext cx="2641600" cy="1283007"/>
            <a:chOff x="1168400" y="8511138"/>
            <a:chExt cx="2641600" cy="12830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3E8C36-E744-44E2-97B7-E502D4040295}"/>
                </a:ext>
              </a:extLst>
            </p:cNvPr>
            <p:cNvSpPr/>
            <p:nvPr/>
          </p:nvSpPr>
          <p:spPr>
            <a:xfrm>
              <a:off x="1168400" y="8511138"/>
              <a:ext cx="2641600" cy="1283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642CE2-39DE-4B53-B729-EBA17E074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5615" y="8597293"/>
              <a:ext cx="880533" cy="118872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B6C210-C668-4628-A3EC-85DB00C66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8636" y="8586528"/>
              <a:ext cx="876019" cy="118262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2786843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399" y="5285014"/>
            <a:ext cx="10121539" cy="3347648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Fiber board advantages: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Material is inherently insulating (R-value of 4.3 per inch).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Material is airtight.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Relatively inexpensive and easy to work with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Overall performance (air tightness) of the system depends on proper fabrication and joining of the sections.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93229" y="1953987"/>
            <a:ext cx="9931177" cy="26397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2786843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101686" y="3214174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1686" y="4564843"/>
            <a:ext cx="6657584" cy="3901646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HVAC contractors typically purchase duct board sheets by the carton (and fabricate the ducts themselves in the shop or on site.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Sections are assembled by matching factory or field-cut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shiplapped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 male and female ends.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The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shiplapping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 ensures close-fitting, smooth joints when duct sections are joined </a:t>
            </a:r>
            <a:r>
              <a:rPr lang="en-US" sz="240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together.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30439" y="3211419"/>
            <a:ext cx="7827264" cy="51206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17997714" y="3211419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616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PROJECT_OPEN" val="0"/>
  <p:tag name="ARTICULATE_SLIDE_COUNT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2853</TotalTime>
  <Words>300</Words>
  <Application>Microsoft Office PowerPoint</Application>
  <PresentationFormat>Custom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Lato Black</vt:lpstr>
      <vt:lpstr>Calibri</vt:lpstr>
      <vt:lpstr>Wingdings</vt:lpstr>
      <vt:lpstr>Lato</vt:lpstr>
      <vt:lpstr>Franklin Gothic Demi</vt:lpstr>
      <vt:lpstr>Franklin Gothic Heavy</vt:lpstr>
      <vt:lpstr>Franklin Gothic Book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Kiolbasa, Edward J</cp:lastModifiedBy>
  <cp:revision>323</cp:revision>
  <dcterms:created xsi:type="dcterms:W3CDTF">2017-04-03T13:46:27Z</dcterms:created>
  <dcterms:modified xsi:type="dcterms:W3CDTF">2022-04-27T20:30:14Z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