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56" r:id="rId2"/>
    <p:sldId id="257" r:id="rId3"/>
    <p:sldId id="258"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panose="020B0604020202020204" charset="0"/>
      <p:bold r:id="rId10"/>
    </p:embeddedFont>
    <p:embeddedFont>
      <p:font typeface="Lato" panose="020F0502020204030203" pitchFamily="34" charset="0"/>
      <p:regular r:id="rId11"/>
      <p:bold r:id="rId12"/>
      <p:italic r:id="rId13"/>
      <p:boldItalic r:id="rId14"/>
    </p:embeddedFont>
    <p:embeddedFont>
      <p:font typeface="Lato Black" panose="020F0502020204030203" pitchFamily="34" charset="0"/>
      <p:bold r:id="rId15"/>
      <p:boldItalic r:id="rId16"/>
    </p:embeddedFont>
    <p:embeddedFont>
      <p:font typeface="Libre Franklin" pitchFamily="2" charset="0"/>
      <p:regular r:id="rId17"/>
      <p:bold r:id="rId18"/>
      <p:italic r:id="rId19"/>
      <p:boldItalic r:id="rId20"/>
    </p:embeddedFont>
    <p:embeddedFont>
      <p:font typeface="Libre Franklin Black" pitchFamily="2" charset="0"/>
      <p:bold r:id="rId21"/>
      <p:boldItalic r:id="rId22"/>
    </p:embeddedFont>
    <p:embeddedFont>
      <p:font typeface="Noto Sans Symbols"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
          <p15:clr>
            <a:srgbClr val="A4A3A4"/>
          </p15:clr>
        </p15:guide>
        <p15:guide id="2" pos="5760">
          <p15:clr>
            <a:srgbClr val="A4A3A4"/>
          </p15:clr>
        </p15:guide>
        <p15:guide id="3" orient="horz" pos="33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ymjdxK2e0ajrC1H+0mzIcQnyq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783" y="39"/>
      </p:cViewPr>
      <p:guideLst>
        <p:guide orient="horz" pos="120"/>
        <p:guide pos="5760"/>
        <p:guide orient="horz" pos="33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theme" Target="theme/theme1.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Proper window and door flashing includes fully flashing the sill. This involves installing a back dam and self-adhesive flashing at the sill. For pan or sill flashing, use formable flashing, a stretchable self-adhered membrane that bends at corners so one continuous piece can be used to cover the bottom and sides of the sill</a:t>
            </a:r>
            <a:endParaRPr/>
          </a:p>
        </p:txBody>
      </p:sp>
      <p:sp>
        <p:nvSpPr>
          <p:cNvPr id="386" name="Google Shape;38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Windows and doors are vulnerable places in the building envelope where moisture and air can penetrate. The sill is an especially vulnerable location. Properly flashing the sill ensures that water is directed away from the window.</a:t>
            </a:r>
            <a:endParaRPr/>
          </a:p>
        </p:txBody>
      </p:sp>
      <p:sp>
        <p:nvSpPr>
          <p:cNvPr id="399" name="Google Shape;3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several steps to fully flashing the sill.</a:t>
            </a:r>
            <a:endParaRPr/>
          </a:p>
          <a:p>
            <a:pPr marL="0" lvl="0" indent="0" algn="l" rtl="0">
              <a:spcBef>
                <a:spcPts val="0"/>
              </a:spcBef>
              <a:spcAft>
                <a:spcPts val="0"/>
              </a:spcAft>
              <a:buNone/>
            </a:pPr>
            <a:r>
              <a:rPr lang="en-US"/>
              <a:t>First, install a back dam. This is either a strip of wood or beveled siding nailed along the back (inside) edge of the rough opening (over the flap of housewrap). </a:t>
            </a:r>
            <a:endParaRPr/>
          </a:p>
          <a:p>
            <a:pPr marL="0" lvl="0" indent="0" algn="l" rtl="0">
              <a:spcBef>
                <a:spcPts val="0"/>
              </a:spcBef>
              <a:spcAft>
                <a:spcPts val="0"/>
              </a:spcAft>
              <a:buNone/>
            </a:pPr>
            <a:r>
              <a:rPr lang="en-US"/>
              <a:t>Next, cover the back dam with the formable membrane. Begin pressing in the middle of the sill and work toward the sides, removing adhesive covering strips as you go. Make sure to press the membrane tightly into the corners to avoid tears later when the window is installed.</a:t>
            </a:r>
            <a:endParaRPr/>
          </a:p>
          <a:p>
            <a:pPr marL="0" lvl="0" indent="0" algn="l" rtl="0">
              <a:spcBef>
                <a:spcPts val="0"/>
              </a:spcBef>
              <a:spcAft>
                <a:spcPts val="0"/>
              </a:spcAft>
              <a:buNone/>
            </a:pPr>
            <a:r>
              <a:rPr lang="en-US"/>
              <a:t>You also can use self-adhered non-elastic membrane for pan flashing, but it must be cut and patched at corners. Two-piece rigid manufactured pan flashing comes with a built-in back dam that must be protected from breakage during window installation. Asphalt-based liquid flashing is applied with a paint brush or roller.</a:t>
            </a:r>
            <a:endParaRPr/>
          </a:p>
        </p:txBody>
      </p:sp>
      <p:sp>
        <p:nvSpPr>
          <p:cNvPr id="416" name="Google Shape;4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6"/>
        <p:cNvGrpSpPr/>
        <p:nvPr/>
      </p:nvGrpSpPr>
      <p:grpSpPr>
        <a:xfrm>
          <a:off x="0" y="0"/>
          <a:ext cx="0" cy="0"/>
          <a:chOff x="0" y="0"/>
          <a:chExt cx="0" cy="0"/>
        </a:xfrm>
      </p:grpSpPr>
      <p:sp>
        <p:nvSpPr>
          <p:cNvPr id="17" name="Google Shape;17;p5"/>
          <p:cNvSpPr>
            <a:spLocks noGrp="1"/>
          </p:cNvSpPr>
          <p:nvPr>
            <p:ph type="pic" idx="2"/>
          </p:nvPr>
        </p:nvSpPr>
        <p:spPr>
          <a:xfrm>
            <a:off x="8566152" y="-1"/>
            <a:ext cx="7600515" cy="10287000"/>
          </a:xfrm>
          <a:prstGeom prst="rect">
            <a:avLst/>
          </a:prstGeom>
          <a:solidFill>
            <a:srgbClr val="F2F2F2"/>
          </a:solidFill>
          <a:ln>
            <a:noFill/>
          </a:ln>
        </p:spPr>
      </p:sp>
      <p:sp>
        <p:nvSpPr>
          <p:cNvPr id="18" name="Google Shape;18;p5"/>
          <p:cNvSpPr txBox="1">
            <a:spLocks noGrp="1"/>
          </p:cNvSpPr>
          <p:nvPr>
            <p:ph type="body" idx="1"/>
          </p:nvPr>
        </p:nvSpPr>
        <p:spPr>
          <a:xfrm>
            <a:off x="1371600" y="1943100"/>
            <a:ext cx="4938713"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1_Title Slide">
  <p:cSld name="61_Title Slide">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9144000" y="1640114"/>
            <a:ext cx="3886200" cy="3503386"/>
          </a:xfrm>
          <a:prstGeom prst="rect">
            <a:avLst/>
          </a:prstGeom>
          <a:solidFill>
            <a:srgbClr val="F2F2F2"/>
          </a:solidFill>
          <a:ln>
            <a:noFill/>
          </a:ln>
        </p:spPr>
      </p:sp>
      <p:sp>
        <p:nvSpPr>
          <p:cNvPr id="53" name="Google Shape;53;p14"/>
          <p:cNvSpPr>
            <a:spLocks noGrp="1"/>
          </p:cNvSpPr>
          <p:nvPr>
            <p:ph type="pic" idx="3"/>
          </p:nvPr>
        </p:nvSpPr>
        <p:spPr>
          <a:xfrm>
            <a:off x="13030200" y="1640114"/>
            <a:ext cx="3886200" cy="3503386"/>
          </a:xfrm>
          <a:prstGeom prst="rect">
            <a:avLst/>
          </a:prstGeom>
          <a:solidFill>
            <a:srgbClr val="F2F2F2"/>
          </a:solidFill>
          <a:ln>
            <a:noFill/>
          </a:ln>
        </p:spPr>
      </p:sp>
      <p:sp>
        <p:nvSpPr>
          <p:cNvPr id="54" name="Google Shape;54;p14"/>
          <p:cNvSpPr>
            <a:spLocks noGrp="1"/>
          </p:cNvSpPr>
          <p:nvPr>
            <p:ph type="pic" idx="4"/>
          </p:nvPr>
        </p:nvSpPr>
        <p:spPr>
          <a:xfrm>
            <a:off x="13030200" y="5143500"/>
            <a:ext cx="3886200" cy="3503386"/>
          </a:xfrm>
          <a:prstGeom prst="rect">
            <a:avLst/>
          </a:prstGeom>
          <a:solidFill>
            <a:srgbClr val="F2F2F2"/>
          </a:solidFill>
          <a:ln>
            <a:noFill/>
          </a:ln>
        </p:spPr>
      </p:sp>
      <p:sp>
        <p:nvSpPr>
          <p:cNvPr id="55" name="Google Shape;55;p14"/>
          <p:cNvSpPr>
            <a:spLocks noGrp="1"/>
          </p:cNvSpPr>
          <p:nvPr>
            <p:ph type="pic" idx="5"/>
          </p:nvPr>
        </p:nvSpPr>
        <p:spPr>
          <a:xfrm>
            <a:off x="9144000" y="5143500"/>
            <a:ext cx="3886200" cy="3503386"/>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56"/>
        <p:cNvGrpSpPr/>
        <p:nvPr/>
      </p:nvGrpSpPr>
      <p:grpSpPr>
        <a:xfrm>
          <a:off x="0" y="0"/>
          <a:ext cx="0" cy="0"/>
          <a:chOff x="0" y="0"/>
          <a:chExt cx="0" cy="0"/>
        </a:xfrm>
      </p:grpSpPr>
      <p:sp>
        <p:nvSpPr>
          <p:cNvPr id="57" name="Google Shape;57;p15"/>
          <p:cNvSpPr>
            <a:spLocks noGrp="1"/>
          </p:cNvSpPr>
          <p:nvPr>
            <p:ph type="pic" idx="2"/>
          </p:nvPr>
        </p:nvSpPr>
        <p:spPr>
          <a:xfrm>
            <a:off x="2108422" y="3661231"/>
            <a:ext cx="4332669" cy="3249502"/>
          </a:xfrm>
          <a:prstGeom prst="rect">
            <a:avLst/>
          </a:prstGeom>
          <a:solidFill>
            <a:srgbClr val="F2F2F2"/>
          </a:solidFill>
          <a:ln>
            <a:noFill/>
          </a:ln>
        </p:spPr>
      </p:sp>
      <p:sp>
        <p:nvSpPr>
          <p:cNvPr id="58" name="Google Shape;58;p15"/>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9"/>
        <p:cNvGrpSpPr/>
        <p:nvPr/>
      </p:nvGrpSpPr>
      <p:grpSpPr>
        <a:xfrm>
          <a:off x="0" y="0"/>
          <a:ext cx="0" cy="0"/>
          <a:chOff x="0" y="0"/>
          <a:chExt cx="0" cy="0"/>
        </a:xfrm>
      </p:grpSpPr>
      <p:sp>
        <p:nvSpPr>
          <p:cNvPr id="60" name="Google Shape;60;p16"/>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8_Title Slide">
  <p:cSld name="48_Title Slide">
    <p:spTree>
      <p:nvGrpSpPr>
        <p:cNvPr id="1" name="Shape 61"/>
        <p:cNvGrpSpPr/>
        <p:nvPr/>
      </p:nvGrpSpPr>
      <p:grpSpPr>
        <a:xfrm>
          <a:off x="0" y="0"/>
          <a:ext cx="0" cy="0"/>
          <a:chOff x="0" y="0"/>
          <a:chExt cx="0" cy="0"/>
        </a:xfrm>
      </p:grpSpPr>
      <p:sp>
        <p:nvSpPr>
          <p:cNvPr id="62" name="Google Shape;62;p17"/>
          <p:cNvSpPr txBox="1">
            <a:spLocks noGrp="1"/>
          </p:cNvSpPr>
          <p:nvPr>
            <p:ph type="body" idx="1"/>
          </p:nvPr>
        </p:nvSpPr>
        <p:spPr>
          <a:xfrm>
            <a:off x="5660571" y="1204632"/>
            <a:ext cx="6966858"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63" name="Google Shape;63;p17"/>
          <p:cNvSpPr>
            <a:spLocks noGrp="1"/>
          </p:cNvSpPr>
          <p:nvPr>
            <p:ph type="pic" idx="2"/>
          </p:nvPr>
        </p:nvSpPr>
        <p:spPr>
          <a:xfrm>
            <a:off x="4634754" y="5201957"/>
            <a:ext cx="2585196" cy="2585196"/>
          </a:xfrm>
          <a:prstGeom prst="rect">
            <a:avLst/>
          </a:prstGeom>
          <a:solidFill>
            <a:srgbClr val="F2F2F2"/>
          </a:solidFill>
          <a:ln>
            <a:noFill/>
          </a:ln>
        </p:spPr>
      </p:sp>
      <p:sp>
        <p:nvSpPr>
          <p:cNvPr id="64" name="Google Shape;64;p17"/>
          <p:cNvSpPr>
            <a:spLocks noGrp="1"/>
          </p:cNvSpPr>
          <p:nvPr>
            <p:ph type="pic" idx="3"/>
          </p:nvPr>
        </p:nvSpPr>
        <p:spPr>
          <a:xfrm>
            <a:off x="11068050" y="3771900"/>
            <a:ext cx="2585196" cy="2585196"/>
          </a:xfrm>
          <a:prstGeom prst="rect">
            <a:avLst/>
          </a:prstGeom>
          <a:solidFill>
            <a:srgbClr val="F2F2F2"/>
          </a:solidFill>
          <a:ln>
            <a:noFill/>
          </a:ln>
        </p:spPr>
      </p:sp>
      <p:sp>
        <p:nvSpPr>
          <p:cNvPr id="65" name="Google Shape;65;p17"/>
          <p:cNvSpPr>
            <a:spLocks noGrp="1"/>
          </p:cNvSpPr>
          <p:nvPr>
            <p:ph type="pic" idx="4"/>
          </p:nvPr>
        </p:nvSpPr>
        <p:spPr>
          <a:xfrm>
            <a:off x="11068050" y="6632014"/>
            <a:ext cx="2585196" cy="2585196"/>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66"/>
        <p:cNvGrpSpPr/>
        <p:nvPr/>
      </p:nvGrpSpPr>
      <p:grpSpPr>
        <a:xfrm>
          <a:off x="0" y="0"/>
          <a:ext cx="0" cy="0"/>
          <a:chOff x="0" y="0"/>
          <a:chExt cx="0" cy="0"/>
        </a:xfrm>
      </p:grpSpPr>
      <p:sp>
        <p:nvSpPr>
          <p:cNvPr id="67" name="Google Shape;67;p18"/>
          <p:cNvSpPr txBox="1">
            <a:spLocks noGrp="1"/>
          </p:cNvSpPr>
          <p:nvPr>
            <p:ph type="body" idx="1"/>
          </p:nvPr>
        </p:nvSpPr>
        <p:spPr>
          <a:xfrm>
            <a:off x="1371600" y="7512050"/>
            <a:ext cx="6006230" cy="831850"/>
          </a:xfrm>
          <a:prstGeom prst="rect">
            <a:avLst/>
          </a:prstGeom>
          <a:solidFill>
            <a:schemeClr val="lt1"/>
          </a:solidFill>
          <a:ln w="50800"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dk1"/>
              </a:buClr>
              <a:buSzPts val="4800"/>
              <a:buNone/>
              <a:defRPr sz="4800">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68"/>
        <p:cNvGrpSpPr/>
        <p:nvPr/>
      </p:nvGrpSpPr>
      <p:grpSpPr>
        <a:xfrm>
          <a:off x="0" y="0"/>
          <a:ext cx="0" cy="0"/>
          <a:chOff x="0" y="0"/>
          <a:chExt cx="0" cy="0"/>
        </a:xfrm>
      </p:grpSpPr>
      <p:sp>
        <p:nvSpPr>
          <p:cNvPr id="69" name="Google Shape;69;p19"/>
          <p:cNvSpPr>
            <a:spLocks noGrp="1"/>
          </p:cNvSpPr>
          <p:nvPr>
            <p:ph type="pic" idx="2"/>
          </p:nvPr>
        </p:nvSpPr>
        <p:spPr>
          <a:xfrm>
            <a:off x="1981199" y="2656114"/>
            <a:ext cx="6611257" cy="4233636"/>
          </a:xfrm>
          <a:prstGeom prst="rect">
            <a:avLst/>
          </a:prstGeom>
          <a:solidFill>
            <a:srgbClr val="F2F2F2"/>
          </a:solidFill>
          <a:ln>
            <a:noFill/>
          </a:ln>
        </p:spPr>
      </p:sp>
      <p:sp>
        <p:nvSpPr>
          <p:cNvPr id="70" name="Google Shape;70;p1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1" name="Google Shape;71;p1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2" name="Google Shape;72;p1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3" name="Google Shape;73;p1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1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2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7" name="Google Shape;77;p2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8" name="Google Shape;78;p2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79" name="Google Shape;79;p20"/>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0" name="Google Shape;80;p20"/>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8_Title Slide">
  <p:cSld name="68_Title Slide">
    <p:spTree>
      <p:nvGrpSpPr>
        <p:cNvPr id="1" name="Shape 81"/>
        <p:cNvGrpSpPr/>
        <p:nvPr/>
      </p:nvGrpSpPr>
      <p:grpSpPr>
        <a:xfrm>
          <a:off x="0" y="0"/>
          <a:ext cx="0" cy="0"/>
          <a:chOff x="0" y="0"/>
          <a:chExt cx="0" cy="0"/>
        </a:xfrm>
      </p:grpSpPr>
      <p:sp>
        <p:nvSpPr>
          <p:cNvPr id="82" name="Google Shape;82;p2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3" name="Google Shape;83;p2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4" name="Google Shape;84;p2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5" name="Google Shape;85;p2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6" name="Google Shape;86;p2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87" name="Google Shape;87;p21"/>
          <p:cNvSpPr>
            <a:spLocks noGrp="1"/>
          </p:cNvSpPr>
          <p:nvPr>
            <p:ph type="pic" idx="2"/>
          </p:nvPr>
        </p:nvSpPr>
        <p:spPr>
          <a:xfrm>
            <a:off x="9158513" y="0"/>
            <a:ext cx="9129486" cy="10287000"/>
          </a:xfrm>
          <a:prstGeom prst="rect">
            <a:avLst/>
          </a:prstGeom>
          <a:solidFill>
            <a:srgbClr val="F2F2F2">
              <a:alpha val="75686"/>
            </a:srgbClr>
          </a:solidFill>
          <a:ln>
            <a:noFill/>
          </a:ln>
        </p:spPr>
      </p:sp>
      <p:sp>
        <p:nvSpPr>
          <p:cNvPr id="88" name="Google Shape;88;p21"/>
          <p:cNvSpPr>
            <a:spLocks noGrp="1"/>
          </p:cNvSpPr>
          <p:nvPr>
            <p:ph type="chart" idx="3"/>
          </p:nvPr>
        </p:nvSpPr>
        <p:spPr>
          <a:xfrm>
            <a:off x="2525485" y="2757714"/>
            <a:ext cx="6255658" cy="58637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7_Title Slide">
  <p:cSld name="67_Title Slide">
    <p:spTree>
      <p:nvGrpSpPr>
        <p:cNvPr id="1" name="Shape 89"/>
        <p:cNvGrpSpPr/>
        <p:nvPr/>
      </p:nvGrpSpPr>
      <p:grpSpPr>
        <a:xfrm>
          <a:off x="0" y="0"/>
          <a:ext cx="0" cy="0"/>
          <a:chOff x="0" y="0"/>
          <a:chExt cx="0" cy="0"/>
        </a:xfrm>
      </p:grpSpPr>
      <p:sp>
        <p:nvSpPr>
          <p:cNvPr id="90" name="Google Shape;90;p2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1" name="Google Shape;91;p2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2" name="Google Shape;92;p2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3" name="Google Shape;93;p2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4" name="Google Shape;94;p2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95" name="Google Shape;95;p22"/>
          <p:cNvSpPr>
            <a:spLocks noGrp="1"/>
          </p:cNvSpPr>
          <p:nvPr>
            <p:ph type="pic" idx="2"/>
          </p:nvPr>
        </p:nvSpPr>
        <p:spPr>
          <a:xfrm>
            <a:off x="1371600" y="2452916"/>
            <a:ext cx="3108960" cy="2924629"/>
          </a:xfrm>
          <a:prstGeom prst="rect">
            <a:avLst/>
          </a:prstGeom>
          <a:solidFill>
            <a:srgbClr val="F2F2F2"/>
          </a:solidFill>
          <a:ln>
            <a:noFill/>
          </a:ln>
        </p:spPr>
      </p:sp>
      <p:sp>
        <p:nvSpPr>
          <p:cNvPr id="96" name="Google Shape;96;p22"/>
          <p:cNvSpPr>
            <a:spLocks noGrp="1"/>
          </p:cNvSpPr>
          <p:nvPr>
            <p:ph type="pic" idx="3"/>
          </p:nvPr>
        </p:nvSpPr>
        <p:spPr>
          <a:xfrm>
            <a:off x="7589520" y="2452916"/>
            <a:ext cx="3108960" cy="2924629"/>
          </a:xfrm>
          <a:prstGeom prst="rect">
            <a:avLst/>
          </a:prstGeom>
          <a:solidFill>
            <a:srgbClr val="F2F2F2"/>
          </a:solidFill>
          <a:ln>
            <a:noFill/>
          </a:ln>
        </p:spPr>
      </p:sp>
      <p:sp>
        <p:nvSpPr>
          <p:cNvPr id="97" name="Google Shape;97;p22"/>
          <p:cNvSpPr>
            <a:spLocks noGrp="1"/>
          </p:cNvSpPr>
          <p:nvPr>
            <p:ph type="pic" idx="4"/>
          </p:nvPr>
        </p:nvSpPr>
        <p:spPr>
          <a:xfrm>
            <a:off x="13807441" y="2452916"/>
            <a:ext cx="3108959" cy="2924629"/>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4_Title Slide">
  <p:cSld name="64_Title Slide">
    <p:spTree>
      <p:nvGrpSpPr>
        <p:cNvPr id="1" name="Shape 98"/>
        <p:cNvGrpSpPr/>
        <p:nvPr/>
      </p:nvGrpSpPr>
      <p:grpSpPr>
        <a:xfrm>
          <a:off x="0" y="0"/>
          <a:ext cx="0" cy="0"/>
          <a:chOff x="0" y="0"/>
          <a:chExt cx="0" cy="0"/>
        </a:xfrm>
      </p:grpSpPr>
      <p:sp>
        <p:nvSpPr>
          <p:cNvPr id="99" name="Google Shape;99;p2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0" name="Google Shape;100;p2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1" name="Google Shape;101;p2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2" name="Google Shape;102;p2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3" name="Google Shape;103;p2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4" name="Google Shape;104;p23"/>
          <p:cNvSpPr>
            <a:spLocks noGrp="1"/>
          </p:cNvSpPr>
          <p:nvPr>
            <p:ph type="pic" idx="2"/>
          </p:nvPr>
        </p:nvSpPr>
        <p:spPr>
          <a:xfrm>
            <a:off x="3337383" y="2936352"/>
            <a:ext cx="3621309" cy="3609589"/>
          </a:xfrm>
          <a:prstGeom prst="rect">
            <a:avLst/>
          </a:prstGeom>
          <a:solidFill>
            <a:srgbClr val="F2F2F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0_Title Slide">
  <p:cSld name="60_Title Slide">
    <p:spTree>
      <p:nvGrpSpPr>
        <p:cNvPr id="1" name="Shape 19"/>
        <p:cNvGrpSpPr/>
        <p:nvPr/>
      </p:nvGrpSpPr>
      <p:grpSpPr>
        <a:xfrm>
          <a:off x="0" y="0"/>
          <a:ext cx="0" cy="0"/>
          <a:chOff x="0" y="0"/>
          <a:chExt cx="0" cy="0"/>
        </a:xfrm>
      </p:grpSpPr>
      <p:sp>
        <p:nvSpPr>
          <p:cNvPr id="20" name="Google Shape;20;p6"/>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6"/>
          <p:cNvSpPr>
            <a:spLocks noGrp="1"/>
          </p:cNvSpPr>
          <p:nvPr>
            <p:ph type="pic" idx="2"/>
          </p:nvPr>
        </p:nvSpPr>
        <p:spPr>
          <a:xfrm>
            <a:off x="7504351" y="4934857"/>
            <a:ext cx="9412049" cy="5352143"/>
          </a:xfrm>
          <a:prstGeom prst="rect">
            <a:avLst/>
          </a:prstGeom>
          <a:solidFill>
            <a:srgbClr val="F2F2F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3_Title Slide">
  <p:cSld name="63_Title Slide">
    <p:spTree>
      <p:nvGrpSpPr>
        <p:cNvPr id="1" name="Shape 105"/>
        <p:cNvGrpSpPr/>
        <p:nvPr/>
      </p:nvGrpSpPr>
      <p:grpSpPr>
        <a:xfrm>
          <a:off x="0" y="0"/>
          <a:ext cx="0" cy="0"/>
          <a:chOff x="0" y="0"/>
          <a:chExt cx="0" cy="0"/>
        </a:xfrm>
      </p:grpSpPr>
      <p:sp>
        <p:nvSpPr>
          <p:cNvPr id="106" name="Google Shape;106;p2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7" name="Google Shape;107;p2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8" name="Google Shape;108;p2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09" name="Google Shape;109;p2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2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1" name="Google Shape;111;p24"/>
          <p:cNvSpPr>
            <a:spLocks noGrp="1"/>
          </p:cNvSpPr>
          <p:nvPr>
            <p:ph type="pic" idx="2"/>
          </p:nvPr>
        </p:nvSpPr>
        <p:spPr>
          <a:xfrm>
            <a:off x="4310743" y="3381828"/>
            <a:ext cx="2293258" cy="2293258"/>
          </a:xfrm>
          <a:prstGeom prst="rect">
            <a:avLst/>
          </a:prstGeom>
          <a:solidFill>
            <a:srgbClr val="F2F2F2"/>
          </a:solidFill>
          <a:ln>
            <a:noFill/>
          </a:ln>
        </p:spPr>
      </p:sp>
      <p:sp>
        <p:nvSpPr>
          <p:cNvPr id="112" name="Google Shape;112;p24"/>
          <p:cNvSpPr>
            <a:spLocks noGrp="1"/>
          </p:cNvSpPr>
          <p:nvPr>
            <p:ph type="pic" idx="3"/>
          </p:nvPr>
        </p:nvSpPr>
        <p:spPr>
          <a:xfrm>
            <a:off x="7997372" y="3381827"/>
            <a:ext cx="2293258" cy="2293258"/>
          </a:xfrm>
          <a:prstGeom prst="rect">
            <a:avLst/>
          </a:prstGeom>
          <a:solidFill>
            <a:srgbClr val="F2F2F2"/>
          </a:solidFill>
          <a:ln>
            <a:noFill/>
          </a:ln>
        </p:spPr>
      </p:sp>
      <p:sp>
        <p:nvSpPr>
          <p:cNvPr id="113" name="Google Shape;113;p24"/>
          <p:cNvSpPr>
            <a:spLocks noGrp="1"/>
          </p:cNvSpPr>
          <p:nvPr>
            <p:ph type="pic" idx="4"/>
          </p:nvPr>
        </p:nvSpPr>
        <p:spPr>
          <a:xfrm>
            <a:off x="11684000" y="3381827"/>
            <a:ext cx="2293258" cy="2293258"/>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4"/>
        <p:cNvGrpSpPr/>
        <p:nvPr/>
      </p:nvGrpSpPr>
      <p:grpSpPr>
        <a:xfrm>
          <a:off x="0" y="0"/>
          <a:ext cx="0" cy="0"/>
          <a:chOff x="0" y="0"/>
          <a:chExt cx="0" cy="0"/>
        </a:xfrm>
      </p:grpSpPr>
      <p:sp>
        <p:nvSpPr>
          <p:cNvPr id="115" name="Google Shape;115;p2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6" name="Google Shape;116;p2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7" name="Google Shape;117;p2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18" name="Google Shape;118;p2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9" name="Google Shape;119;p2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0" name="Google Shape;120;p25"/>
          <p:cNvSpPr>
            <a:spLocks noGrp="1"/>
          </p:cNvSpPr>
          <p:nvPr>
            <p:ph type="pic" idx="2"/>
          </p:nvPr>
        </p:nvSpPr>
        <p:spPr>
          <a:xfrm>
            <a:off x="4889500" y="2353608"/>
            <a:ext cx="4140200" cy="4114800"/>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2_Title Slide">
  <p:cSld name="52_Title Slide">
    <p:spTree>
      <p:nvGrpSpPr>
        <p:cNvPr id="1" name="Shape 121"/>
        <p:cNvGrpSpPr/>
        <p:nvPr/>
      </p:nvGrpSpPr>
      <p:grpSpPr>
        <a:xfrm>
          <a:off x="0" y="0"/>
          <a:ext cx="0" cy="0"/>
          <a:chOff x="0" y="0"/>
          <a:chExt cx="0" cy="0"/>
        </a:xfrm>
      </p:grpSpPr>
      <p:sp>
        <p:nvSpPr>
          <p:cNvPr id="122" name="Google Shape;122;p2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3" name="Google Shape;123;p2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4" name="Google Shape;124;p2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5" name="Google Shape;125;p26"/>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 name="Google Shape;126;p2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27" name="Google Shape;127;p26"/>
          <p:cNvSpPr>
            <a:spLocks noGrp="1"/>
          </p:cNvSpPr>
          <p:nvPr>
            <p:ph type="pic" idx="2"/>
          </p:nvPr>
        </p:nvSpPr>
        <p:spPr>
          <a:xfrm>
            <a:off x="1371600" y="2997200"/>
            <a:ext cx="4140200" cy="4114800"/>
          </a:xfrm>
          <a:prstGeom prst="rect">
            <a:avLst/>
          </a:prstGeom>
          <a:solidFill>
            <a:srgbClr val="F2F2F2"/>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4_Title Slide">
  <p:cSld name="44_Title Slide">
    <p:spTree>
      <p:nvGrpSpPr>
        <p:cNvPr id="1" name="Shape 128"/>
        <p:cNvGrpSpPr/>
        <p:nvPr/>
      </p:nvGrpSpPr>
      <p:grpSpPr>
        <a:xfrm>
          <a:off x="0" y="0"/>
          <a:ext cx="0" cy="0"/>
          <a:chOff x="0" y="0"/>
          <a:chExt cx="0" cy="0"/>
        </a:xfrm>
      </p:grpSpPr>
      <p:sp>
        <p:nvSpPr>
          <p:cNvPr id="129" name="Google Shape;129;p2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0" name="Google Shape;130;p2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1" name="Google Shape;131;p2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2" name="Google Shape;132;p27"/>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2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4" name="Google Shape;134;p27"/>
          <p:cNvSpPr>
            <a:spLocks noGrp="1"/>
          </p:cNvSpPr>
          <p:nvPr>
            <p:ph type="pic" idx="2"/>
          </p:nvPr>
        </p:nvSpPr>
        <p:spPr>
          <a:xfrm>
            <a:off x="9452434" y="257501"/>
            <a:ext cx="6699705" cy="10029499"/>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3_Title Slide">
  <p:cSld name="33_Title Slide">
    <p:spTree>
      <p:nvGrpSpPr>
        <p:cNvPr id="1" name="Shape 135"/>
        <p:cNvGrpSpPr/>
        <p:nvPr/>
      </p:nvGrpSpPr>
      <p:grpSpPr>
        <a:xfrm>
          <a:off x="0" y="0"/>
          <a:ext cx="0" cy="0"/>
          <a:chOff x="0" y="0"/>
          <a:chExt cx="0" cy="0"/>
        </a:xfrm>
      </p:grpSpPr>
      <p:sp>
        <p:nvSpPr>
          <p:cNvPr id="136" name="Google Shape;136;p2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7" name="Google Shape;137;p2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8" name="Google Shape;138;p2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39" name="Google Shape;139;p28"/>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0" name="Google Shape;140;p2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1" name="Google Shape;141;p28"/>
          <p:cNvSpPr>
            <a:spLocks noGrp="1"/>
          </p:cNvSpPr>
          <p:nvPr>
            <p:ph type="pic" idx="2"/>
          </p:nvPr>
        </p:nvSpPr>
        <p:spPr>
          <a:xfrm>
            <a:off x="1371600" y="2997200"/>
            <a:ext cx="4140200" cy="4114800"/>
          </a:xfrm>
          <a:prstGeom prst="rect">
            <a:avLst/>
          </a:prstGeom>
          <a:solidFill>
            <a:srgbClr val="F2F2F2"/>
          </a:solidFill>
          <a:ln>
            <a:noFill/>
          </a:ln>
        </p:spPr>
      </p:sp>
      <p:sp>
        <p:nvSpPr>
          <p:cNvPr id="142" name="Google Shape;142;p28"/>
          <p:cNvSpPr>
            <a:spLocks noGrp="1"/>
          </p:cNvSpPr>
          <p:nvPr>
            <p:ph type="pic" idx="3"/>
          </p:nvPr>
        </p:nvSpPr>
        <p:spPr>
          <a:xfrm>
            <a:off x="12776200" y="2997199"/>
            <a:ext cx="4140200" cy="4114800"/>
          </a:xfrm>
          <a:prstGeom prst="rect">
            <a:avLst/>
          </a:prstGeom>
          <a:solidFill>
            <a:srgbClr val="F2F2F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43"/>
        <p:cNvGrpSpPr/>
        <p:nvPr/>
      </p:nvGrpSpPr>
      <p:grpSpPr>
        <a:xfrm>
          <a:off x="0" y="0"/>
          <a:ext cx="0" cy="0"/>
          <a:chOff x="0" y="0"/>
          <a:chExt cx="0" cy="0"/>
        </a:xfrm>
      </p:grpSpPr>
      <p:sp>
        <p:nvSpPr>
          <p:cNvPr id="144" name="Google Shape;144;p2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5" name="Google Shape;145;p2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6" name="Google Shape;146;p2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7" name="Google Shape;147;p29"/>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2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49" name="Google Shape;149;p29"/>
          <p:cNvSpPr>
            <a:spLocks noGrp="1"/>
          </p:cNvSpPr>
          <p:nvPr>
            <p:ph type="pic" idx="2"/>
          </p:nvPr>
        </p:nvSpPr>
        <p:spPr>
          <a:xfrm>
            <a:off x="1371600" y="3098799"/>
            <a:ext cx="2599231" cy="3733800"/>
          </a:xfrm>
          <a:prstGeom prst="rect">
            <a:avLst/>
          </a:prstGeom>
          <a:solidFill>
            <a:srgbClr val="F2F2F2"/>
          </a:solidFill>
          <a:ln>
            <a:noFill/>
          </a:ln>
        </p:spPr>
      </p:sp>
      <p:sp>
        <p:nvSpPr>
          <p:cNvPr id="150" name="Google Shape;150;p29"/>
          <p:cNvSpPr>
            <a:spLocks noGrp="1"/>
          </p:cNvSpPr>
          <p:nvPr>
            <p:ph type="pic" idx="3"/>
          </p:nvPr>
        </p:nvSpPr>
        <p:spPr>
          <a:xfrm>
            <a:off x="4222056" y="3098799"/>
            <a:ext cx="2599231" cy="3733800"/>
          </a:xfrm>
          <a:prstGeom prst="rect">
            <a:avLst/>
          </a:prstGeom>
          <a:solidFill>
            <a:srgbClr val="F2F2F2"/>
          </a:solidFill>
          <a:ln>
            <a:noFill/>
          </a:ln>
        </p:spPr>
      </p:sp>
      <p:sp>
        <p:nvSpPr>
          <p:cNvPr id="151" name="Google Shape;151;p29"/>
          <p:cNvSpPr>
            <a:spLocks noGrp="1"/>
          </p:cNvSpPr>
          <p:nvPr>
            <p:ph type="pic" idx="4"/>
          </p:nvPr>
        </p:nvSpPr>
        <p:spPr>
          <a:xfrm>
            <a:off x="7072513" y="3098799"/>
            <a:ext cx="2599231" cy="3733800"/>
          </a:xfrm>
          <a:prstGeom prst="rect">
            <a:avLst/>
          </a:prstGeom>
          <a:solidFill>
            <a:srgbClr val="F2F2F2"/>
          </a:solidFill>
          <a:ln>
            <a:noFill/>
          </a:ln>
        </p:spPr>
      </p:sp>
      <p:sp>
        <p:nvSpPr>
          <p:cNvPr id="152" name="Google Shape;152;p29"/>
          <p:cNvSpPr>
            <a:spLocks noGrp="1"/>
          </p:cNvSpPr>
          <p:nvPr>
            <p:ph type="pic" idx="5"/>
          </p:nvPr>
        </p:nvSpPr>
        <p:spPr>
          <a:xfrm>
            <a:off x="9922969" y="3098800"/>
            <a:ext cx="2599231" cy="3733800"/>
          </a:xfrm>
          <a:prstGeom prst="rect">
            <a:avLst/>
          </a:prstGeom>
          <a:solidFill>
            <a:srgbClr val="F2F2F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53"/>
        <p:cNvGrpSpPr/>
        <p:nvPr/>
      </p:nvGrpSpPr>
      <p:grpSpPr>
        <a:xfrm>
          <a:off x="0" y="0"/>
          <a:ext cx="0" cy="0"/>
          <a:chOff x="0" y="0"/>
          <a:chExt cx="0" cy="0"/>
        </a:xfrm>
      </p:grpSpPr>
      <p:sp>
        <p:nvSpPr>
          <p:cNvPr id="154" name="Google Shape;154;p30"/>
          <p:cNvSpPr>
            <a:spLocks noGrp="1"/>
          </p:cNvSpPr>
          <p:nvPr>
            <p:ph type="pic" idx="2"/>
          </p:nvPr>
        </p:nvSpPr>
        <p:spPr>
          <a:xfrm>
            <a:off x="8616256" y="3098799"/>
            <a:ext cx="2599231" cy="3733800"/>
          </a:xfrm>
          <a:prstGeom prst="rect">
            <a:avLst/>
          </a:prstGeom>
          <a:solidFill>
            <a:srgbClr val="F2F2F2"/>
          </a:solidFill>
          <a:ln>
            <a:noFill/>
          </a:ln>
        </p:spPr>
      </p:sp>
      <p:sp>
        <p:nvSpPr>
          <p:cNvPr id="155" name="Google Shape;155;p30"/>
          <p:cNvSpPr>
            <a:spLocks noGrp="1"/>
          </p:cNvSpPr>
          <p:nvPr>
            <p:ph type="pic" idx="3"/>
          </p:nvPr>
        </p:nvSpPr>
        <p:spPr>
          <a:xfrm>
            <a:off x="11466713" y="3098799"/>
            <a:ext cx="2599231" cy="3733800"/>
          </a:xfrm>
          <a:prstGeom prst="rect">
            <a:avLst/>
          </a:prstGeom>
          <a:solidFill>
            <a:srgbClr val="F2F2F2"/>
          </a:solidFill>
          <a:ln>
            <a:noFill/>
          </a:ln>
        </p:spPr>
      </p:sp>
      <p:sp>
        <p:nvSpPr>
          <p:cNvPr id="156" name="Google Shape;156;p30"/>
          <p:cNvSpPr>
            <a:spLocks noGrp="1"/>
          </p:cNvSpPr>
          <p:nvPr>
            <p:ph type="pic" idx="4"/>
          </p:nvPr>
        </p:nvSpPr>
        <p:spPr>
          <a:xfrm>
            <a:off x="14317169" y="3098800"/>
            <a:ext cx="2599231" cy="3733800"/>
          </a:xfrm>
          <a:prstGeom prst="rect">
            <a:avLst/>
          </a:prstGeom>
          <a:solidFill>
            <a:srgbClr val="F2F2F2"/>
          </a:solidFill>
          <a:ln>
            <a:noFill/>
          </a:ln>
        </p:spPr>
      </p:sp>
      <p:grpSp>
        <p:nvGrpSpPr>
          <p:cNvPr id="157" name="Google Shape;157;p30"/>
          <p:cNvGrpSpPr/>
          <p:nvPr/>
        </p:nvGrpSpPr>
        <p:grpSpPr>
          <a:xfrm flipH="1">
            <a:off x="16916400" y="645533"/>
            <a:ext cx="1371600" cy="707886"/>
            <a:chOff x="0" y="645533"/>
            <a:chExt cx="1371600" cy="707886"/>
          </a:xfrm>
        </p:grpSpPr>
        <p:sp>
          <p:nvSpPr>
            <p:cNvPr id="158" name="Google Shape;158;p3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59" name="Google Shape;159;p3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0" name="Google Shape;160;p3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161" name="Google Shape;161;p3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3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3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5" name="Google Shape;165;p3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6" name="Google Shape;166;p3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7" name="Google Shape;167;p31"/>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8" name="Google Shape;168;p31"/>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69" name="Google Shape;169;p31"/>
          <p:cNvSpPr>
            <a:spLocks noGrp="1"/>
          </p:cNvSpPr>
          <p:nvPr>
            <p:ph type="pic" idx="2"/>
          </p:nvPr>
        </p:nvSpPr>
        <p:spPr>
          <a:xfrm>
            <a:off x="1371600" y="1943100"/>
            <a:ext cx="15544800" cy="5384800"/>
          </a:xfrm>
          <a:prstGeom prst="rect">
            <a:avLst/>
          </a:prstGeom>
          <a:solidFill>
            <a:srgbClr val="F2F2F2"/>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70"/>
        <p:cNvGrpSpPr/>
        <p:nvPr/>
      </p:nvGrpSpPr>
      <p:grpSpPr>
        <a:xfrm>
          <a:off x="0" y="0"/>
          <a:ext cx="0" cy="0"/>
          <a:chOff x="0" y="0"/>
          <a:chExt cx="0" cy="0"/>
        </a:xfrm>
      </p:grpSpPr>
      <p:sp>
        <p:nvSpPr>
          <p:cNvPr id="171" name="Google Shape;171;p3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2" name="Google Shape;172;p3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3" name="Google Shape;173;p3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4" name="Google Shape;174;p3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5" name="Google Shape;175;p3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6" name="Google Shape;176;p32"/>
          <p:cNvSpPr>
            <a:spLocks noGrp="1"/>
          </p:cNvSpPr>
          <p:nvPr>
            <p:ph type="pic" idx="2"/>
          </p:nvPr>
        </p:nvSpPr>
        <p:spPr>
          <a:xfrm>
            <a:off x="3939789" y="2959099"/>
            <a:ext cx="4864100" cy="4559300"/>
          </a:xfrm>
          <a:prstGeom prst="rect">
            <a:avLst/>
          </a:prstGeom>
          <a:solidFill>
            <a:srgbClr val="F2F2F2"/>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77"/>
        <p:cNvGrpSpPr/>
        <p:nvPr/>
      </p:nvGrpSpPr>
      <p:grpSpPr>
        <a:xfrm>
          <a:off x="0" y="0"/>
          <a:ext cx="0" cy="0"/>
          <a:chOff x="0" y="0"/>
          <a:chExt cx="0" cy="0"/>
        </a:xfrm>
      </p:grpSpPr>
      <p:sp>
        <p:nvSpPr>
          <p:cNvPr id="178" name="Google Shape;178;p33"/>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79" name="Google Shape;179;p33"/>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0" name="Google Shape;180;p33"/>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81" name="Google Shape;181;p33"/>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2" name="Google Shape;182;p33"/>
          <p:cNvSpPr>
            <a:spLocks noGrp="1"/>
          </p:cNvSpPr>
          <p:nvPr>
            <p:ph type="pic" idx="2"/>
          </p:nvPr>
        </p:nvSpPr>
        <p:spPr>
          <a:xfrm>
            <a:off x="2264229" y="1957617"/>
            <a:ext cx="4470400" cy="3294743"/>
          </a:xfrm>
          <a:prstGeom prst="rect">
            <a:avLst/>
          </a:prstGeom>
          <a:solidFill>
            <a:srgbClr val="F2F2F2"/>
          </a:solidFill>
          <a:ln>
            <a:noFill/>
          </a:ln>
        </p:spPr>
      </p:sp>
      <p:sp>
        <p:nvSpPr>
          <p:cNvPr id="183" name="Google Shape;183;p33"/>
          <p:cNvSpPr>
            <a:spLocks noGrp="1"/>
          </p:cNvSpPr>
          <p:nvPr>
            <p:ph type="pic" idx="3"/>
          </p:nvPr>
        </p:nvSpPr>
        <p:spPr>
          <a:xfrm>
            <a:off x="6908800" y="1957617"/>
            <a:ext cx="4470400" cy="3294743"/>
          </a:xfrm>
          <a:prstGeom prst="rect">
            <a:avLst/>
          </a:prstGeom>
          <a:solidFill>
            <a:srgbClr val="F2F2F2"/>
          </a:solidFill>
          <a:ln>
            <a:noFill/>
          </a:ln>
        </p:spPr>
      </p:sp>
      <p:sp>
        <p:nvSpPr>
          <p:cNvPr id="184" name="Google Shape;184;p33"/>
          <p:cNvSpPr>
            <a:spLocks noGrp="1"/>
          </p:cNvSpPr>
          <p:nvPr>
            <p:ph type="pic" idx="4"/>
          </p:nvPr>
        </p:nvSpPr>
        <p:spPr>
          <a:xfrm>
            <a:off x="11553371" y="1957617"/>
            <a:ext cx="4470400" cy="3294743"/>
          </a:xfrm>
          <a:prstGeom prst="rect">
            <a:avLst/>
          </a:prstGeom>
          <a:solidFill>
            <a:srgbClr val="F2F2F2"/>
          </a:solidFill>
          <a:ln>
            <a:noFill/>
          </a:ln>
        </p:spPr>
      </p:sp>
      <p:sp>
        <p:nvSpPr>
          <p:cNvPr id="185" name="Google Shape;185;p33"/>
          <p:cNvSpPr>
            <a:spLocks noGrp="1"/>
          </p:cNvSpPr>
          <p:nvPr>
            <p:ph type="pic" idx="5"/>
          </p:nvPr>
        </p:nvSpPr>
        <p:spPr>
          <a:xfrm>
            <a:off x="2264228" y="5441046"/>
            <a:ext cx="4470400" cy="3294743"/>
          </a:xfrm>
          <a:prstGeom prst="rect">
            <a:avLst/>
          </a:prstGeom>
          <a:solidFill>
            <a:srgbClr val="F2F2F2"/>
          </a:solidFill>
          <a:ln>
            <a:noFill/>
          </a:ln>
        </p:spPr>
      </p:sp>
      <p:sp>
        <p:nvSpPr>
          <p:cNvPr id="186" name="Google Shape;186;p33"/>
          <p:cNvSpPr>
            <a:spLocks noGrp="1"/>
          </p:cNvSpPr>
          <p:nvPr>
            <p:ph type="pic" idx="6"/>
          </p:nvPr>
        </p:nvSpPr>
        <p:spPr>
          <a:xfrm>
            <a:off x="6908799" y="5441046"/>
            <a:ext cx="4470400" cy="3294743"/>
          </a:xfrm>
          <a:prstGeom prst="rect">
            <a:avLst/>
          </a:prstGeom>
          <a:solidFill>
            <a:srgbClr val="F2F2F2"/>
          </a:solidFill>
          <a:ln>
            <a:noFill/>
          </a:ln>
        </p:spPr>
      </p:sp>
      <p:sp>
        <p:nvSpPr>
          <p:cNvPr id="187" name="Google Shape;187;p33"/>
          <p:cNvSpPr>
            <a:spLocks noGrp="1"/>
          </p:cNvSpPr>
          <p:nvPr>
            <p:ph type="pic" idx="7"/>
          </p:nvPr>
        </p:nvSpPr>
        <p:spPr>
          <a:xfrm>
            <a:off x="11553370" y="5441046"/>
            <a:ext cx="4470400" cy="3294743"/>
          </a:xfrm>
          <a:prstGeom prst="rect">
            <a:avLst/>
          </a:prstGeom>
          <a:solidFill>
            <a:srgbClr val="F2F2F2"/>
          </a:solidFill>
          <a:ln>
            <a:noFill/>
          </a:ln>
        </p:spPr>
      </p:sp>
      <p:sp>
        <p:nvSpPr>
          <p:cNvPr id="188" name="Google Shape;188;p33"/>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 name="Google Shape;24;p7"/>
          <p:cNvSpPr>
            <a:spLocks noGrp="1"/>
          </p:cNvSpPr>
          <p:nvPr>
            <p:ph type="pic" idx="2"/>
          </p:nvPr>
        </p:nvSpPr>
        <p:spPr>
          <a:xfrm>
            <a:off x="0" y="1"/>
            <a:ext cx="18288001" cy="6325644"/>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89"/>
        <p:cNvGrpSpPr/>
        <p:nvPr/>
      </p:nvGrpSpPr>
      <p:grpSpPr>
        <a:xfrm>
          <a:off x="0" y="0"/>
          <a:ext cx="0" cy="0"/>
          <a:chOff x="0" y="0"/>
          <a:chExt cx="0" cy="0"/>
        </a:xfrm>
      </p:grpSpPr>
      <p:sp>
        <p:nvSpPr>
          <p:cNvPr id="190" name="Google Shape;190;p34"/>
          <p:cNvSpPr>
            <a:spLocks noGrp="1"/>
          </p:cNvSpPr>
          <p:nvPr>
            <p:ph type="pic" idx="2"/>
          </p:nvPr>
        </p:nvSpPr>
        <p:spPr>
          <a:xfrm>
            <a:off x="6799949" y="2723818"/>
            <a:ext cx="5239657" cy="5021943"/>
          </a:xfrm>
          <a:prstGeom prst="rect">
            <a:avLst/>
          </a:prstGeom>
          <a:solidFill>
            <a:srgbClr val="F2F2F2"/>
          </a:solidFill>
          <a:ln>
            <a:noFill/>
          </a:ln>
        </p:spPr>
      </p:sp>
      <p:sp>
        <p:nvSpPr>
          <p:cNvPr id="191" name="Google Shape;191;p34"/>
          <p:cNvSpPr>
            <a:spLocks noGrp="1"/>
          </p:cNvSpPr>
          <p:nvPr>
            <p:ph type="pic" idx="3"/>
          </p:nvPr>
        </p:nvSpPr>
        <p:spPr>
          <a:xfrm>
            <a:off x="1560291" y="2723818"/>
            <a:ext cx="5239657" cy="5021943"/>
          </a:xfrm>
          <a:prstGeom prst="rect">
            <a:avLst/>
          </a:prstGeom>
          <a:solidFill>
            <a:srgbClr val="F2F2F2"/>
          </a:solidFill>
          <a:ln>
            <a:noFill/>
          </a:ln>
        </p:spPr>
      </p:sp>
      <p:sp>
        <p:nvSpPr>
          <p:cNvPr id="192" name="Google Shape;192;p34"/>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3" name="Google Shape;193;p34"/>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4" name="Google Shape;194;p34"/>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5" name="Google Shape;195;p34"/>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34"/>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97"/>
        <p:cNvGrpSpPr/>
        <p:nvPr/>
      </p:nvGrpSpPr>
      <p:grpSpPr>
        <a:xfrm>
          <a:off x="0" y="0"/>
          <a:ext cx="0" cy="0"/>
          <a:chOff x="0" y="0"/>
          <a:chExt cx="0" cy="0"/>
        </a:xfrm>
      </p:grpSpPr>
      <p:sp>
        <p:nvSpPr>
          <p:cNvPr id="198" name="Google Shape;198;p35"/>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199" name="Google Shape;199;p35"/>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0" name="Google Shape;200;p35"/>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1" name="Google Shape;201;p35"/>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2" name="Google Shape;202;p35"/>
          <p:cNvSpPr>
            <a:spLocks noGrp="1"/>
          </p:cNvSpPr>
          <p:nvPr>
            <p:ph type="pic" idx="2"/>
          </p:nvPr>
        </p:nvSpPr>
        <p:spPr>
          <a:xfrm>
            <a:off x="1634149" y="2723817"/>
            <a:ext cx="10479315" cy="5021943"/>
          </a:xfrm>
          <a:prstGeom prst="rect">
            <a:avLst/>
          </a:prstGeom>
          <a:solidFill>
            <a:srgbClr val="F2F2F2"/>
          </a:solidFill>
          <a:ln>
            <a:noFill/>
          </a:ln>
        </p:spPr>
      </p:sp>
      <p:sp>
        <p:nvSpPr>
          <p:cNvPr id="203" name="Google Shape;203;p35"/>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204"/>
        <p:cNvGrpSpPr/>
        <p:nvPr/>
      </p:nvGrpSpPr>
      <p:grpSpPr>
        <a:xfrm>
          <a:off x="0" y="0"/>
          <a:ext cx="0" cy="0"/>
          <a:chOff x="0" y="0"/>
          <a:chExt cx="0" cy="0"/>
        </a:xfrm>
      </p:grpSpPr>
      <p:sp>
        <p:nvSpPr>
          <p:cNvPr id="205" name="Google Shape;205;p36"/>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6" name="Google Shape;206;p36"/>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7" name="Google Shape;207;p36"/>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08" name="Google Shape;208;p36"/>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9" name="Google Shape;209;p36"/>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6_Title Slide">
  <p:cSld name="66_Title Slide">
    <p:spTree>
      <p:nvGrpSpPr>
        <p:cNvPr id="1" name="Shape 210"/>
        <p:cNvGrpSpPr/>
        <p:nvPr/>
      </p:nvGrpSpPr>
      <p:grpSpPr>
        <a:xfrm>
          <a:off x="0" y="0"/>
          <a:ext cx="0" cy="0"/>
          <a:chOff x="0" y="0"/>
          <a:chExt cx="0" cy="0"/>
        </a:xfrm>
      </p:grpSpPr>
      <p:sp>
        <p:nvSpPr>
          <p:cNvPr id="211" name="Google Shape;211;p37"/>
          <p:cNvSpPr>
            <a:spLocks noGrp="1"/>
          </p:cNvSpPr>
          <p:nvPr>
            <p:ph type="chart" idx="2"/>
          </p:nvPr>
        </p:nvSpPr>
        <p:spPr>
          <a:xfrm>
            <a:off x="9681028" y="3077029"/>
            <a:ext cx="7235371" cy="526687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212" name="Google Shape;212;p37"/>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3" name="Google Shape;213;p37"/>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4" name="Google Shape;214;p37"/>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5" name="Google Shape;215;p37"/>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6" name="Google Shape;216;p37"/>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217"/>
        <p:cNvGrpSpPr/>
        <p:nvPr/>
      </p:nvGrpSpPr>
      <p:grpSpPr>
        <a:xfrm>
          <a:off x="0" y="0"/>
          <a:ext cx="0" cy="0"/>
          <a:chOff x="0" y="0"/>
          <a:chExt cx="0" cy="0"/>
        </a:xfrm>
      </p:grpSpPr>
      <p:sp>
        <p:nvSpPr>
          <p:cNvPr id="218" name="Google Shape;218;p38"/>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19" name="Google Shape;219;p38"/>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0" name="Google Shape;220;p38"/>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1" name="Google Shape;221;p38"/>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2" name="Google Shape;222;p38"/>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23" name="Google Shape;223;p38"/>
          <p:cNvSpPr>
            <a:spLocks noGrp="1"/>
          </p:cNvSpPr>
          <p:nvPr>
            <p:ph type="pic" idx="2"/>
          </p:nvPr>
        </p:nvSpPr>
        <p:spPr>
          <a:xfrm>
            <a:off x="1371599" y="2540000"/>
            <a:ext cx="2475200" cy="3492501"/>
          </a:xfrm>
          <a:prstGeom prst="rect">
            <a:avLst/>
          </a:prstGeom>
          <a:solidFill>
            <a:srgbClr val="F2F2F2"/>
          </a:solidFill>
          <a:ln>
            <a:noFill/>
          </a:ln>
        </p:spPr>
      </p:sp>
      <p:sp>
        <p:nvSpPr>
          <p:cNvPr id="224" name="Google Shape;224;p38"/>
          <p:cNvSpPr>
            <a:spLocks noGrp="1"/>
          </p:cNvSpPr>
          <p:nvPr>
            <p:ph type="pic" idx="3"/>
          </p:nvPr>
        </p:nvSpPr>
        <p:spPr>
          <a:xfrm>
            <a:off x="3985520" y="2540000"/>
            <a:ext cx="2475200" cy="3492501"/>
          </a:xfrm>
          <a:prstGeom prst="rect">
            <a:avLst/>
          </a:prstGeom>
          <a:solidFill>
            <a:srgbClr val="F2F2F2"/>
          </a:solidFill>
          <a:ln>
            <a:noFill/>
          </a:ln>
        </p:spPr>
      </p:sp>
      <p:sp>
        <p:nvSpPr>
          <p:cNvPr id="225" name="Google Shape;225;p38"/>
          <p:cNvSpPr>
            <a:spLocks noGrp="1"/>
          </p:cNvSpPr>
          <p:nvPr>
            <p:ph type="pic" idx="4"/>
          </p:nvPr>
        </p:nvSpPr>
        <p:spPr>
          <a:xfrm>
            <a:off x="6599440" y="2540000"/>
            <a:ext cx="2475200" cy="3492501"/>
          </a:xfrm>
          <a:prstGeom prst="rect">
            <a:avLst/>
          </a:prstGeom>
          <a:solidFill>
            <a:srgbClr val="F2F2F2"/>
          </a:solidFill>
          <a:ln>
            <a:noFill/>
          </a:ln>
        </p:spPr>
      </p:sp>
      <p:sp>
        <p:nvSpPr>
          <p:cNvPr id="226" name="Google Shape;226;p38"/>
          <p:cNvSpPr>
            <a:spLocks noGrp="1"/>
          </p:cNvSpPr>
          <p:nvPr>
            <p:ph type="pic" idx="5"/>
          </p:nvPr>
        </p:nvSpPr>
        <p:spPr>
          <a:xfrm>
            <a:off x="9213360" y="2540000"/>
            <a:ext cx="2475200" cy="3492501"/>
          </a:xfrm>
          <a:prstGeom prst="rect">
            <a:avLst/>
          </a:prstGeom>
          <a:solidFill>
            <a:srgbClr val="F2F2F2"/>
          </a:solidFill>
          <a:ln>
            <a:noFill/>
          </a:ln>
        </p:spPr>
      </p:sp>
      <p:sp>
        <p:nvSpPr>
          <p:cNvPr id="227" name="Google Shape;227;p38"/>
          <p:cNvSpPr>
            <a:spLocks noGrp="1"/>
          </p:cNvSpPr>
          <p:nvPr>
            <p:ph type="pic" idx="6"/>
          </p:nvPr>
        </p:nvSpPr>
        <p:spPr>
          <a:xfrm>
            <a:off x="11827279" y="2540000"/>
            <a:ext cx="2475200" cy="3492501"/>
          </a:xfrm>
          <a:prstGeom prst="rect">
            <a:avLst/>
          </a:prstGeom>
          <a:solidFill>
            <a:srgbClr val="F2F2F2"/>
          </a:solidFill>
          <a:ln>
            <a:noFill/>
          </a:ln>
        </p:spPr>
      </p:sp>
      <p:sp>
        <p:nvSpPr>
          <p:cNvPr id="228" name="Google Shape;228;p38"/>
          <p:cNvSpPr>
            <a:spLocks noGrp="1"/>
          </p:cNvSpPr>
          <p:nvPr>
            <p:ph type="pic" idx="7"/>
          </p:nvPr>
        </p:nvSpPr>
        <p:spPr>
          <a:xfrm>
            <a:off x="14441198" y="2540000"/>
            <a:ext cx="2475200" cy="3492501"/>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29"/>
        <p:cNvGrpSpPr/>
        <p:nvPr/>
      </p:nvGrpSpPr>
      <p:grpSpPr>
        <a:xfrm>
          <a:off x="0" y="0"/>
          <a:ext cx="0" cy="0"/>
          <a:chOff x="0" y="0"/>
          <a:chExt cx="0" cy="0"/>
        </a:xfrm>
      </p:grpSpPr>
      <p:sp>
        <p:nvSpPr>
          <p:cNvPr id="230" name="Google Shape;230;p39"/>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1" name="Google Shape;231;p39"/>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2" name="Google Shape;232;p39"/>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3" name="Google Shape;233;p39"/>
          <p:cNvSpPr txBox="1">
            <a:spLocks noGrp="1"/>
          </p:cNvSpPr>
          <p:nvPr>
            <p:ph type="body" idx="1"/>
          </p:nvPr>
        </p:nvSpPr>
        <p:spPr>
          <a:xfrm>
            <a:off x="5689600"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39"/>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35" name="Google Shape;235;p39"/>
          <p:cNvSpPr>
            <a:spLocks noGrp="1"/>
          </p:cNvSpPr>
          <p:nvPr>
            <p:ph type="pic" idx="2"/>
          </p:nvPr>
        </p:nvSpPr>
        <p:spPr>
          <a:xfrm>
            <a:off x="3308350" y="2768600"/>
            <a:ext cx="3365500" cy="3162300"/>
          </a:xfrm>
          <a:prstGeom prst="rect">
            <a:avLst/>
          </a:prstGeom>
          <a:solidFill>
            <a:srgbClr val="F2F2F2"/>
          </a:solidFill>
          <a:ln>
            <a:noFill/>
          </a:ln>
        </p:spPr>
      </p:sp>
      <p:sp>
        <p:nvSpPr>
          <p:cNvPr id="236" name="Google Shape;236;p39"/>
          <p:cNvSpPr>
            <a:spLocks noGrp="1"/>
          </p:cNvSpPr>
          <p:nvPr>
            <p:ph type="pic" idx="3"/>
          </p:nvPr>
        </p:nvSpPr>
        <p:spPr>
          <a:xfrm>
            <a:off x="7461249" y="2768600"/>
            <a:ext cx="3365500" cy="3162300"/>
          </a:xfrm>
          <a:prstGeom prst="rect">
            <a:avLst/>
          </a:prstGeom>
          <a:solidFill>
            <a:srgbClr val="F2F2F2"/>
          </a:solidFill>
          <a:ln>
            <a:noFill/>
          </a:ln>
        </p:spPr>
      </p:sp>
      <p:sp>
        <p:nvSpPr>
          <p:cNvPr id="237" name="Google Shape;237;p39"/>
          <p:cNvSpPr>
            <a:spLocks noGrp="1"/>
          </p:cNvSpPr>
          <p:nvPr>
            <p:ph type="pic" idx="4"/>
          </p:nvPr>
        </p:nvSpPr>
        <p:spPr>
          <a:xfrm>
            <a:off x="11614150" y="2768600"/>
            <a:ext cx="3365500" cy="3162300"/>
          </a:xfrm>
          <a:prstGeom prst="rect">
            <a:avLst/>
          </a:prstGeom>
          <a:solidFill>
            <a:srgbClr val="F2F2F2"/>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38"/>
        <p:cNvGrpSpPr/>
        <p:nvPr/>
      </p:nvGrpSpPr>
      <p:grpSpPr>
        <a:xfrm>
          <a:off x="0" y="0"/>
          <a:ext cx="0" cy="0"/>
          <a:chOff x="0" y="0"/>
          <a:chExt cx="0" cy="0"/>
        </a:xfrm>
      </p:grpSpPr>
      <p:sp>
        <p:nvSpPr>
          <p:cNvPr id="239" name="Google Shape;239;p40"/>
          <p:cNvSpPr>
            <a:spLocks noGrp="1"/>
          </p:cNvSpPr>
          <p:nvPr>
            <p:ph type="pic" idx="2"/>
          </p:nvPr>
        </p:nvSpPr>
        <p:spPr>
          <a:xfrm>
            <a:off x="0" y="3178629"/>
            <a:ext cx="18288001" cy="7108372"/>
          </a:xfrm>
          <a:prstGeom prst="rect">
            <a:avLst/>
          </a:prstGeom>
          <a:solidFill>
            <a:srgbClr val="F2F2F2"/>
          </a:solidFill>
          <a:ln>
            <a:noFill/>
          </a:ln>
        </p:spPr>
      </p:sp>
      <p:grpSp>
        <p:nvGrpSpPr>
          <p:cNvPr id="240" name="Google Shape;240;p40"/>
          <p:cNvGrpSpPr/>
          <p:nvPr/>
        </p:nvGrpSpPr>
        <p:grpSpPr>
          <a:xfrm flipH="1">
            <a:off x="16916400" y="645533"/>
            <a:ext cx="1371600" cy="707886"/>
            <a:chOff x="0" y="645533"/>
            <a:chExt cx="1371600" cy="707886"/>
          </a:xfrm>
        </p:grpSpPr>
        <p:sp>
          <p:nvSpPr>
            <p:cNvPr id="241" name="Google Shape;241;p40"/>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2" name="Google Shape;242;p40"/>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3" name="Google Shape;243;p40"/>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44" name="Google Shape;244;p40"/>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45" name="Google Shape;245;p40"/>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6"/>
        <p:cNvGrpSpPr/>
        <p:nvPr/>
      </p:nvGrpSpPr>
      <p:grpSpPr>
        <a:xfrm>
          <a:off x="0" y="0"/>
          <a:ext cx="0" cy="0"/>
          <a:chOff x="0" y="0"/>
          <a:chExt cx="0" cy="0"/>
        </a:xfrm>
      </p:grpSpPr>
      <p:grpSp>
        <p:nvGrpSpPr>
          <p:cNvPr id="247" name="Google Shape;247;p41"/>
          <p:cNvGrpSpPr/>
          <p:nvPr/>
        </p:nvGrpSpPr>
        <p:grpSpPr>
          <a:xfrm flipH="1">
            <a:off x="16916400" y="645533"/>
            <a:ext cx="1371600" cy="707886"/>
            <a:chOff x="0" y="645533"/>
            <a:chExt cx="1371600" cy="707886"/>
          </a:xfrm>
        </p:grpSpPr>
        <p:sp>
          <p:nvSpPr>
            <p:cNvPr id="248" name="Google Shape;248;p41"/>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49" name="Google Shape;249;p41"/>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0" name="Google Shape;250;p41"/>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1" name="Google Shape;251;p41"/>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2" name="Google Shape;252;p41"/>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53"/>
        <p:cNvGrpSpPr/>
        <p:nvPr/>
      </p:nvGrpSpPr>
      <p:grpSpPr>
        <a:xfrm>
          <a:off x="0" y="0"/>
          <a:ext cx="0" cy="0"/>
          <a:chOff x="0" y="0"/>
          <a:chExt cx="0" cy="0"/>
        </a:xfrm>
      </p:grpSpPr>
      <p:grpSp>
        <p:nvGrpSpPr>
          <p:cNvPr id="254" name="Google Shape;254;p42"/>
          <p:cNvGrpSpPr/>
          <p:nvPr/>
        </p:nvGrpSpPr>
        <p:grpSpPr>
          <a:xfrm flipH="1">
            <a:off x="16916400" y="645533"/>
            <a:ext cx="1371600" cy="707886"/>
            <a:chOff x="0" y="645533"/>
            <a:chExt cx="1371600" cy="707886"/>
          </a:xfrm>
        </p:grpSpPr>
        <p:sp>
          <p:nvSpPr>
            <p:cNvPr id="255" name="Google Shape;255;p4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6" name="Google Shape;256;p4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57" name="Google Shape;257;p4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grpSp>
      <p:sp>
        <p:nvSpPr>
          <p:cNvPr id="258" name="Google Shape;258;p42"/>
          <p:cNvSpPr txBox="1">
            <a:spLocks noGrp="1"/>
          </p:cNvSpPr>
          <p:nvPr>
            <p:ph type="body" idx="1"/>
          </p:nvPr>
        </p:nvSpPr>
        <p:spPr>
          <a:xfrm>
            <a:off x="9818919"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9" name="Google Shape;259;p42"/>
          <p:cNvSpPr/>
          <p:nvPr/>
        </p:nvSpPr>
        <p:spPr>
          <a:xfrm>
            <a:off x="16858342"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60" name="Google Shape;260;p42"/>
          <p:cNvSpPr>
            <a:spLocks noGrp="1"/>
          </p:cNvSpPr>
          <p:nvPr>
            <p:ph type="pic" idx="2"/>
          </p:nvPr>
        </p:nvSpPr>
        <p:spPr>
          <a:xfrm>
            <a:off x="8167918" y="2768599"/>
            <a:ext cx="4203700" cy="2730500"/>
          </a:xfrm>
          <a:prstGeom prst="rect">
            <a:avLst/>
          </a:prstGeom>
          <a:solidFill>
            <a:srgbClr val="F2F2F2"/>
          </a:solidFill>
          <a:ln>
            <a:noFill/>
          </a:ln>
        </p:spPr>
      </p:sp>
      <p:sp>
        <p:nvSpPr>
          <p:cNvPr id="261" name="Google Shape;261;p42"/>
          <p:cNvSpPr>
            <a:spLocks noGrp="1"/>
          </p:cNvSpPr>
          <p:nvPr>
            <p:ph type="pic" idx="3"/>
          </p:nvPr>
        </p:nvSpPr>
        <p:spPr>
          <a:xfrm>
            <a:off x="12524018" y="2768599"/>
            <a:ext cx="4203700" cy="2730500"/>
          </a:xfrm>
          <a:prstGeom prst="rect">
            <a:avLst/>
          </a:prstGeom>
          <a:solidFill>
            <a:srgbClr val="F2F2F2"/>
          </a:solidFill>
          <a:ln>
            <a:noFill/>
          </a:ln>
        </p:spPr>
      </p:sp>
      <p:sp>
        <p:nvSpPr>
          <p:cNvPr id="262" name="Google Shape;262;p42"/>
          <p:cNvSpPr>
            <a:spLocks noGrp="1"/>
          </p:cNvSpPr>
          <p:nvPr>
            <p:ph type="pic" idx="4"/>
          </p:nvPr>
        </p:nvSpPr>
        <p:spPr>
          <a:xfrm>
            <a:off x="8167918" y="5651499"/>
            <a:ext cx="4203700" cy="2730500"/>
          </a:xfrm>
          <a:prstGeom prst="rect">
            <a:avLst/>
          </a:prstGeom>
          <a:solidFill>
            <a:srgbClr val="F2F2F2"/>
          </a:solidFill>
          <a:ln>
            <a:noFill/>
          </a:ln>
        </p:spPr>
      </p:sp>
      <p:sp>
        <p:nvSpPr>
          <p:cNvPr id="263" name="Google Shape;263;p42"/>
          <p:cNvSpPr>
            <a:spLocks noGrp="1"/>
          </p:cNvSpPr>
          <p:nvPr>
            <p:ph type="pic" idx="5"/>
          </p:nvPr>
        </p:nvSpPr>
        <p:spPr>
          <a:xfrm>
            <a:off x="12524018" y="5651500"/>
            <a:ext cx="4203700" cy="2730500"/>
          </a:xfrm>
          <a:prstGeom prst="rect">
            <a:avLst/>
          </a:prstGeom>
          <a:solidFill>
            <a:srgbClr val="F2F2F2"/>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64"/>
        <p:cNvGrpSpPr/>
        <p:nvPr/>
      </p:nvGrpSpPr>
      <p:grpSpPr>
        <a:xfrm>
          <a:off x="0" y="0"/>
          <a:ext cx="0" cy="0"/>
          <a:chOff x="0" y="0"/>
          <a:chExt cx="0" cy="0"/>
        </a:xfrm>
      </p:grpSpPr>
      <p:sp>
        <p:nvSpPr>
          <p:cNvPr id="265" name="Google Shape;265;p43"/>
          <p:cNvSpPr>
            <a:spLocks noGrp="1"/>
          </p:cNvSpPr>
          <p:nvPr>
            <p:ph type="pic" idx="2"/>
          </p:nvPr>
        </p:nvSpPr>
        <p:spPr>
          <a:xfrm>
            <a:off x="1752600" y="0"/>
            <a:ext cx="10025063" cy="10287000"/>
          </a:xfrm>
          <a:prstGeom prst="rect">
            <a:avLst/>
          </a:prstGeom>
          <a:solidFill>
            <a:srgbClr val="F2F2F2">
              <a:alpha val="77647"/>
            </a:srgbClr>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66"/>
        <p:cNvGrpSpPr/>
        <p:nvPr/>
      </p:nvGrpSpPr>
      <p:grpSpPr>
        <a:xfrm>
          <a:off x="0" y="0"/>
          <a:ext cx="0" cy="0"/>
          <a:chOff x="0" y="0"/>
          <a:chExt cx="0" cy="0"/>
        </a:xfrm>
      </p:grpSpPr>
      <p:sp>
        <p:nvSpPr>
          <p:cNvPr id="267" name="Google Shape;267;p44"/>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8" name="Google Shape;268;p44"/>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0_Title Slide">
  <p:cSld name="70_Title Slide">
    <p:spTree>
      <p:nvGrpSpPr>
        <p:cNvPr id="1" name="Shape 269"/>
        <p:cNvGrpSpPr/>
        <p:nvPr/>
      </p:nvGrpSpPr>
      <p:grpSpPr>
        <a:xfrm>
          <a:off x="0" y="0"/>
          <a:ext cx="0" cy="0"/>
          <a:chOff x="0" y="0"/>
          <a:chExt cx="0" cy="0"/>
        </a:xfrm>
      </p:grpSpPr>
      <p:sp>
        <p:nvSpPr>
          <p:cNvPr id="270" name="Google Shape;270;p45"/>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1" name="Google Shape;271;p45"/>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72" name="Google Shape;272;p45"/>
          <p:cNvSpPr>
            <a:spLocks noGrp="1"/>
          </p:cNvSpPr>
          <p:nvPr>
            <p:ph type="pic" idx="2"/>
          </p:nvPr>
        </p:nvSpPr>
        <p:spPr>
          <a:xfrm>
            <a:off x="13948230" y="0"/>
            <a:ext cx="4339771" cy="10287000"/>
          </a:xfrm>
          <a:prstGeom prst="rect">
            <a:avLst/>
          </a:prstGeom>
          <a:solidFill>
            <a:srgbClr val="F2F2F2"/>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273"/>
        <p:cNvGrpSpPr/>
        <p:nvPr/>
      </p:nvGrpSpPr>
      <p:grpSpPr>
        <a:xfrm>
          <a:off x="0" y="0"/>
          <a:ext cx="0" cy="0"/>
          <a:chOff x="0" y="0"/>
          <a:chExt cx="0" cy="0"/>
        </a:xfrm>
      </p:grpSpPr>
      <p:sp>
        <p:nvSpPr>
          <p:cNvPr id="274" name="Google Shape;274;p46"/>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10684701" y="1943100"/>
            <a:ext cx="6231699"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4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9_Title Slide">
  <p:cSld name="69_Title Slide">
    <p:spTree>
      <p:nvGrpSpPr>
        <p:cNvPr id="1" name="Shape 278"/>
        <p:cNvGrpSpPr/>
        <p:nvPr/>
      </p:nvGrpSpPr>
      <p:grpSpPr>
        <a:xfrm>
          <a:off x="0" y="0"/>
          <a:ext cx="0" cy="0"/>
          <a:chOff x="0" y="0"/>
          <a:chExt cx="0" cy="0"/>
        </a:xfrm>
      </p:grpSpPr>
      <p:sp>
        <p:nvSpPr>
          <p:cNvPr id="279" name="Google Shape;279;p48"/>
          <p:cNvSpPr txBox="1">
            <a:spLocks noGrp="1"/>
          </p:cNvSpPr>
          <p:nvPr>
            <p:ph type="body" idx="1"/>
          </p:nvPr>
        </p:nvSpPr>
        <p:spPr>
          <a:xfrm>
            <a:off x="10684701" y="1943100"/>
            <a:ext cx="6231699" cy="44722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0" name="Google Shape;280;p4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1" name="Google Shape;281;p48"/>
          <p:cNvSpPr>
            <a:spLocks noGrp="1"/>
          </p:cNvSpPr>
          <p:nvPr>
            <p:ph type="pic" idx="2"/>
          </p:nvPr>
        </p:nvSpPr>
        <p:spPr>
          <a:xfrm>
            <a:off x="-1" y="0"/>
            <a:ext cx="9144000" cy="4397829"/>
          </a:xfrm>
          <a:prstGeom prst="rect">
            <a:avLst/>
          </a:prstGeom>
          <a:solidFill>
            <a:srgbClr val="F2F2F2"/>
          </a:solidFill>
          <a:ln>
            <a:noFill/>
          </a:ln>
        </p:spPr>
      </p:sp>
      <p:sp>
        <p:nvSpPr>
          <p:cNvPr id="282" name="Google Shape;282;p48"/>
          <p:cNvSpPr>
            <a:spLocks noGrp="1"/>
          </p:cNvSpPr>
          <p:nvPr>
            <p:ph type="chart" idx="3"/>
          </p:nvPr>
        </p:nvSpPr>
        <p:spPr>
          <a:xfrm>
            <a:off x="914401" y="5240338"/>
            <a:ext cx="7213600" cy="41068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4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5_Title Slide">
  <p:cSld name="55_Title Slide">
    <p:spTree>
      <p:nvGrpSpPr>
        <p:cNvPr id="1" name="Shape 286"/>
        <p:cNvGrpSpPr/>
        <p:nvPr/>
      </p:nvGrpSpPr>
      <p:grpSpPr>
        <a:xfrm>
          <a:off x="0" y="0"/>
          <a:ext cx="0" cy="0"/>
          <a:chOff x="0" y="0"/>
          <a:chExt cx="0" cy="0"/>
        </a:xfrm>
      </p:grpSpPr>
      <p:sp>
        <p:nvSpPr>
          <p:cNvPr id="287" name="Google Shape;287;p50"/>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8" name="Google Shape;288;p50"/>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89" name="Google Shape;289;p50"/>
          <p:cNvSpPr>
            <a:spLocks noGrp="1"/>
          </p:cNvSpPr>
          <p:nvPr>
            <p:ph type="pic" idx="2"/>
          </p:nvPr>
        </p:nvSpPr>
        <p:spPr>
          <a:xfrm>
            <a:off x="1371600" y="4356100"/>
            <a:ext cx="4508500" cy="4508500"/>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6_Title Slide">
  <p:cSld name="56_Title Slide">
    <p:spTree>
      <p:nvGrpSpPr>
        <p:cNvPr id="1" name="Shape 290"/>
        <p:cNvGrpSpPr/>
        <p:nvPr/>
      </p:nvGrpSpPr>
      <p:grpSpPr>
        <a:xfrm>
          <a:off x="0" y="0"/>
          <a:ext cx="0" cy="0"/>
          <a:chOff x="0" y="0"/>
          <a:chExt cx="0" cy="0"/>
        </a:xfrm>
      </p:grpSpPr>
      <p:sp>
        <p:nvSpPr>
          <p:cNvPr id="291" name="Google Shape;291;p51"/>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2" name="Google Shape;292;p51"/>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293" name="Google Shape;293;p51"/>
          <p:cNvSpPr>
            <a:spLocks noGrp="1"/>
          </p:cNvSpPr>
          <p:nvPr>
            <p:ph type="pic" idx="2"/>
          </p:nvPr>
        </p:nvSpPr>
        <p:spPr>
          <a:xfrm>
            <a:off x="1371600" y="3670300"/>
            <a:ext cx="5410200" cy="5410200"/>
          </a:xfrm>
          <a:prstGeom prst="rect">
            <a:avLst/>
          </a:prstGeom>
          <a:solidFill>
            <a:srgbClr val="F2F2F2"/>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4_Title Slide">
  <p:cSld name="54_Title Slide">
    <p:spTree>
      <p:nvGrpSpPr>
        <p:cNvPr id="1" name="Shape 294"/>
        <p:cNvGrpSpPr/>
        <p:nvPr/>
      </p:nvGrpSpPr>
      <p:grpSpPr>
        <a:xfrm>
          <a:off x="0" y="0"/>
          <a:ext cx="0" cy="0"/>
          <a:chOff x="0" y="0"/>
          <a:chExt cx="0" cy="0"/>
        </a:xfrm>
      </p:grpSpPr>
      <p:sp>
        <p:nvSpPr>
          <p:cNvPr id="295" name="Google Shape;295;p52"/>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6" name="Google Shape;296;p52"/>
          <p:cNvSpPr>
            <a:spLocks noGrp="1"/>
          </p:cNvSpPr>
          <p:nvPr>
            <p:ph type="pic" idx="2"/>
          </p:nvPr>
        </p:nvSpPr>
        <p:spPr>
          <a:xfrm>
            <a:off x="6381750" y="3670300"/>
            <a:ext cx="5524500" cy="4508500"/>
          </a:xfrm>
          <a:prstGeom prst="rect">
            <a:avLst/>
          </a:prstGeom>
          <a:solidFill>
            <a:srgbClr val="F2F2F2"/>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7_Title Slide">
  <p:cSld name="47_Title Slide">
    <p:spTree>
      <p:nvGrpSpPr>
        <p:cNvPr id="1" name="Shape 297"/>
        <p:cNvGrpSpPr/>
        <p:nvPr/>
      </p:nvGrpSpPr>
      <p:grpSpPr>
        <a:xfrm>
          <a:off x="0" y="0"/>
          <a:ext cx="0" cy="0"/>
          <a:chOff x="0" y="0"/>
          <a:chExt cx="0" cy="0"/>
        </a:xfrm>
      </p:grpSpPr>
      <p:sp>
        <p:nvSpPr>
          <p:cNvPr id="298" name="Google Shape;298;p53"/>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99" name="Google Shape;299;p53"/>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00" name="Google Shape;300;p53"/>
          <p:cNvSpPr>
            <a:spLocks noGrp="1"/>
          </p:cNvSpPr>
          <p:nvPr>
            <p:ph type="pic" idx="2"/>
          </p:nvPr>
        </p:nvSpPr>
        <p:spPr>
          <a:xfrm>
            <a:off x="9122228" y="1222830"/>
            <a:ext cx="3802743" cy="3802743"/>
          </a:xfrm>
          <a:prstGeom prst="rect">
            <a:avLst/>
          </a:prstGeom>
          <a:solidFill>
            <a:srgbClr val="F2F2F2"/>
          </a:solidFill>
          <a:ln>
            <a:noFill/>
          </a:ln>
        </p:spPr>
      </p:sp>
      <p:sp>
        <p:nvSpPr>
          <p:cNvPr id="301" name="Google Shape;301;p53"/>
          <p:cNvSpPr>
            <a:spLocks noGrp="1"/>
          </p:cNvSpPr>
          <p:nvPr>
            <p:ph type="pic" idx="3"/>
          </p:nvPr>
        </p:nvSpPr>
        <p:spPr>
          <a:xfrm>
            <a:off x="13113656" y="1222830"/>
            <a:ext cx="3802743" cy="3802743"/>
          </a:xfrm>
          <a:prstGeom prst="rect">
            <a:avLst/>
          </a:prstGeom>
          <a:solidFill>
            <a:srgbClr val="F2F2F2"/>
          </a:solidFill>
          <a:ln>
            <a:noFill/>
          </a:ln>
        </p:spPr>
      </p:sp>
      <p:sp>
        <p:nvSpPr>
          <p:cNvPr id="302" name="Google Shape;302;p53"/>
          <p:cNvSpPr>
            <a:spLocks noGrp="1"/>
          </p:cNvSpPr>
          <p:nvPr>
            <p:ph type="pic" idx="4"/>
          </p:nvPr>
        </p:nvSpPr>
        <p:spPr>
          <a:xfrm>
            <a:off x="9122228" y="5214259"/>
            <a:ext cx="3802743" cy="3802743"/>
          </a:xfrm>
          <a:prstGeom prst="rect">
            <a:avLst/>
          </a:prstGeom>
          <a:solidFill>
            <a:srgbClr val="F2F2F2"/>
          </a:solidFill>
          <a:ln>
            <a:noFill/>
          </a:ln>
        </p:spPr>
      </p:sp>
      <p:sp>
        <p:nvSpPr>
          <p:cNvPr id="303" name="Google Shape;303;p53"/>
          <p:cNvSpPr>
            <a:spLocks noGrp="1"/>
          </p:cNvSpPr>
          <p:nvPr>
            <p:ph type="pic" idx="5"/>
          </p:nvPr>
        </p:nvSpPr>
        <p:spPr>
          <a:xfrm>
            <a:off x="13113656" y="5214259"/>
            <a:ext cx="3802743" cy="3802743"/>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1_Title Slide">
  <p:cSld name="51_Title Slide">
    <p:spTree>
      <p:nvGrpSpPr>
        <p:cNvPr id="1" name="Shape 26"/>
        <p:cNvGrpSpPr/>
        <p:nvPr/>
      </p:nvGrpSpPr>
      <p:grpSpPr>
        <a:xfrm>
          <a:off x="0" y="0"/>
          <a:ext cx="0" cy="0"/>
          <a:chOff x="0" y="0"/>
          <a:chExt cx="0" cy="0"/>
        </a:xfrm>
      </p:grpSpPr>
      <p:sp>
        <p:nvSpPr>
          <p:cNvPr id="27" name="Google Shape;27;p9"/>
          <p:cNvSpPr>
            <a:spLocks noGrp="1"/>
          </p:cNvSpPr>
          <p:nvPr>
            <p:ph type="pic" idx="2"/>
          </p:nvPr>
        </p:nvSpPr>
        <p:spPr>
          <a:xfrm>
            <a:off x="4634754" y="1620745"/>
            <a:ext cx="2585196" cy="2585196"/>
          </a:xfrm>
          <a:prstGeom prst="rect">
            <a:avLst/>
          </a:prstGeom>
          <a:solidFill>
            <a:srgbClr val="F2F2F2"/>
          </a:solidFill>
          <a:ln>
            <a:noFill/>
          </a:ln>
        </p:spPr>
      </p:sp>
      <p:sp>
        <p:nvSpPr>
          <p:cNvPr id="28" name="Google Shape;28;p9"/>
          <p:cNvSpPr>
            <a:spLocks noGrp="1"/>
          </p:cNvSpPr>
          <p:nvPr>
            <p:ph type="pic" idx="3"/>
          </p:nvPr>
        </p:nvSpPr>
        <p:spPr>
          <a:xfrm>
            <a:off x="4634754" y="4480859"/>
            <a:ext cx="2585196" cy="2585196"/>
          </a:xfrm>
          <a:prstGeom prst="rect">
            <a:avLst/>
          </a:prstGeom>
          <a:solidFill>
            <a:srgbClr val="F2F2F2"/>
          </a:solidFill>
          <a:ln>
            <a:noFill/>
          </a:ln>
        </p:spPr>
      </p:sp>
      <p:sp>
        <p:nvSpPr>
          <p:cNvPr id="29" name="Google Shape;29;p9"/>
          <p:cNvSpPr>
            <a:spLocks noGrp="1"/>
          </p:cNvSpPr>
          <p:nvPr>
            <p:ph type="pic" idx="4"/>
          </p:nvPr>
        </p:nvSpPr>
        <p:spPr>
          <a:xfrm>
            <a:off x="11068050" y="3050802"/>
            <a:ext cx="2585196" cy="2585196"/>
          </a:xfrm>
          <a:prstGeom prst="rect">
            <a:avLst/>
          </a:prstGeom>
          <a:solidFill>
            <a:srgbClr val="F2F2F2"/>
          </a:solid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2_Title Slide">
  <p:cSld name="42_Title Slide">
    <p:spTree>
      <p:nvGrpSpPr>
        <p:cNvPr id="1" name="Shape 304"/>
        <p:cNvGrpSpPr/>
        <p:nvPr/>
      </p:nvGrpSpPr>
      <p:grpSpPr>
        <a:xfrm>
          <a:off x="0" y="0"/>
          <a:ext cx="0" cy="0"/>
          <a:chOff x="0" y="0"/>
          <a:chExt cx="0" cy="0"/>
        </a:xfrm>
      </p:grpSpPr>
      <p:sp>
        <p:nvSpPr>
          <p:cNvPr id="305" name="Google Shape;305;p54"/>
          <p:cNvSpPr>
            <a:spLocks noGrp="1"/>
          </p:cNvSpPr>
          <p:nvPr>
            <p:ph type="pic" idx="2"/>
          </p:nvPr>
        </p:nvSpPr>
        <p:spPr>
          <a:xfrm>
            <a:off x="7785100" y="3552373"/>
            <a:ext cx="2717800" cy="2717800"/>
          </a:xfrm>
          <a:prstGeom prst="rect">
            <a:avLst/>
          </a:prstGeom>
          <a:solidFill>
            <a:srgbClr val="F2F2F2"/>
          </a:solidFill>
          <a:ln>
            <a:noFill/>
          </a:ln>
        </p:spPr>
      </p:sp>
      <p:sp>
        <p:nvSpPr>
          <p:cNvPr id="306" name="Google Shape;306;p54"/>
          <p:cNvSpPr>
            <a:spLocks noGrp="1"/>
          </p:cNvSpPr>
          <p:nvPr>
            <p:ph type="pic" idx="3"/>
          </p:nvPr>
        </p:nvSpPr>
        <p:spPr>
          <a:xfrm>
            <a:off x="7785100" y="6745516"/>
            <a:ext cx="2717800" cy="2717800"/>
          </a:xfrm>
          <a:prstGeom prst="rect">
            <a:avLst/>
          </a:prstGeom>
          <a:solidFill>
            <a:srgbClr val="F2F2F2"/>
          </a:solidFill>
          <a:ln>
            <a:noFill/>
          </a:ln>
        </p:spPr>
      </p:sp>
      <p:sp>
        <p:nvSpPr>
          <p:cNvPr id="307" name="Google Shape;307;p5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3_Title Slide">
  <p:cSld name="43_Title Slide">
    <p:spTree>
      <p:nvGrpSpPr>
        <p:cNvPr id="1" name="Shape 308"/>
        <p:cNvGrpSpPr/>
        <p:nvPr/>
      </p:nvGrpSpPr>
      <p:grpSpPr>
        <a:xfrm>
          <a:off x="0" y="0"/>
          <a:ext cx="0" cy="0"/>
          <a:chOff x="0" y="0"/>
          <a:chExt cx="0" cy="0"/>
        </a:xfrm>
      </p:grpSpPr>
      <p:sp>
        <p:nvSpPr>
          <p:cNvPr id="309" name="Google Shape;309;p55"/>
          <p:cNvSpPr>
            <a:spLocks noGrp="1"/>
          </p:cNvSpPr>
          <p:nvPr>
            <p:ph type="pic" idx="2"/>
          </p:nvPr>
        </p:nvSpPr>
        <p:spPr>
          <a:xfrm>
            <a:off x="6130471" y="3552373"/>
            <a:ext cx="2717800" cy="2717800"/>
          </a:xfrm>
          <a:prstGeom prst="rect">
            <a:avLst/>
          </a:prstGeom>
          <a:solidFill>
            <a:srgbClr val="F2F2F2"/>
          </a:solidFill>
          <a:ln>
            <a:noFill/>
          </a:ln>
        </p:spPr>
      </p:sp>
      <p:sp>
        <p:nvSpPr>
          <p:cNvPr id="310" name="Google Shape;310;p55"/>
          <p:cNvSpPr>
            <a:spLocks noGrp="1"/>
          </p:cNvSpPr>
          <p:nvPr>
            <p:ph type="pic" idx="3"/>
          </p:nvPr>
        </p:nvSpPr>
        <p:spPr>
          <a:xfrm>
            <a:off x="6130471" y="6745516"/>
            <a:ext cx="2717800" cy="2717800"/>
          </a:xfrm>
          <a:prstGeom prst="rect">
            <a:avLst/>
          </a:prstGeom>
          <a:solidFill>
            <a:srgbClr val="F2F2F2"/>
          </a:solidFill>
          <a:ln>
            <a:noFill/>
          </a:ln>
        </p:spPr>
      </p:sp>
      <p:sp>
        <p:nvSpPr>
          <p:cNvPr id="311" name="Google Shape;311;p55"/>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2" name="Google Shape;312;p55"/>
          <p:cNvSpPr>
            <a:spLocks noGrp="1"/>
          </p:cNvSpPr>
          <p:nvPr>
            <p:ph type="pic" idx="4"/>
          </p:nvPr>
        </p:nvSpPr>
        <p:spPr>
          <a:xfrm>
            <a:off x="9459263" y="3552373"/>
            <a:ext cx="2717800" cy="2717800"/>
          </a:xfrm>
          <a:prstGeom prst="rect">
            <a:avLst/>
          </a:prstGeom>
          <a:solidFill>
            <a:srgbClr val="F2F2F2"/>
          </a:solidFill>
          <a:ln>
            <a:noFill/>
          </a:ln>
        </p:spPr>
      </p:sp>
      <p:sp>
        <p:nvSpPr>
          <p:cNvPr id="313" name="Google Shape;313;p55"/>
          <p:cNvSpPr>
            <a:spLocks noGrp="1"/>
          </p:cNvSpPr>
          <p:nvPr>
            <p:ph type="pic" idx="5"/>
          </p:nvPr>
        </p:nvSpPr>
        <p:spPr>
          <a:xfrm>
            <a:off x="9459263" y="6745516"/>
            <a:ext cx="2717800" cy="2717800"/>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Slide">
  <p:cSld name="41_Title Slide">
    <p:spTree>
      <p:nvGrpSpPr>
        <p:cNvPr id="1" name="Shape 314"/>
        <p:cNvGrpSpPr/>
        <p:nvPr/>
      </p:nvGrpSpPr>
      <p:grpSpPr>
        <a:xfrm>
          <a:off x="0" y="0"/>
          <a:ext cx="0" cy="0"/>
          <a:chOff x="0" y="0"/>
          <a:chExt cx="0" cy="0"/>
        </a:xfrm>
      </p:grpSpPr>
      <p:sp>
        <p:nvSpPr>
          <p:cNvPr id="315" name="Google Shape;315;p56"/>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6" name="Google Shape;316;p56"/>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17" name="Google Shape;317;p56"/>
          <p:cNvSpPr>
            <a:spLocks noGrp="1"/>
          </p:cNvSpPr>
          <p:nvPr>
            <p:ph type="pic" idx="2"/>
          </p:nvPr>
        </p:nvSpPr>
        <p:spPr>
          <a:xfrm>
            <a:off x="4497872" y="3928716"/>
            <a:ext cx="1893036" cy="1893036"/>
          </a:xfrm>
          <a:prstGeom prst="rect">
            <a:avLst/>
          </a:prstGeom>
          <a:solidFill>
            <a:srgbClr val="F2F2F2"/>
          </a:solidFill>
          <a:ln>
            <a:noFill/>
          </a:ln>
        </p:spPr>
      </p:sp>
      <p:sp>
        <p:nvSpPr>
          <p:cNvPr id="318" name="Google Shape;318;p56"/>
          <p:cNvSpPr>
            <a:spLocks noGrp="1"/>
          </p:cNvSpPr>
          <p:nvPr>
            <p:ph type="pic" idx="3"/>
          </p:nvPr>
        </p:nvSpPr>
        <p:spPr>
          <a:xfrm>
            <a:off x="8197481" y="3928715"/>
            <a:ext cx="1893036" cy="1893036"/>
          </a:xfrm>
          <a:prstGeom prst="rect">
            <a:avLst/>
          </a:prstGeom>
          <a:solidFill>
            <a:srgbClr val="F2F2F2"/>
          </a:solidFill>
          <a:ln>
            <a:noFill/>
          </a:ln>
        </p:spPr>
      </p:sp>
      <p:sp>
        <p:nvSpPr>
          <p:cNvPr id="319" name="Google Shape;319;p56"/>
          <p:cNvSpPr>
            <a:spLocks noGrp="1"/>
          </p:cNvSpPr>
          <p:nvPr>
            <p:ph type="pic" idx="4"/>
          </p:nvPr>
        </p:nvSpPr>
        <p:spPr>
          <a:xfrm>
            <a:off x="11956680" y="3928715"/>
            <a:ext cx="1893036" cy="189303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9_Title Slide">
  <p:cSld name="39_Title Slide">
    <p:spTree>
      <p:nvGrpSpPr>
        <p:cNvPr id="1" name="Shape 320"/>
        <p:cNvGrpSpPr/>
        <p:nvPr/>
      </p:nvGrpSpPr>
      <p:grpSpPr>
        <a:xfrm>
          <a:off x="0" y="0"/>
          <a:ext cx="0" cy="0"/>
          <a:chOff x="0" y="0"/>
          <a:chExt cx="0" cy="0"/>
        </a:xfrm>
      </p:grpSpPr>
      <p:sp>
        <p:nvSpPr>
          <p:cNvPr id="321" name="Google Shape;321;p57"/>
          <p:cNvSpPr txBox="1">
            <a:spLocks noGrp="1"/>
          </p:cNvSpPr>
          <p:nvPr>
            <p:ph type="body" idx="1"/>
          </p:nvPr>
        </p:nvSpPr>
        <p:spPr>
          <a:xfrm>
            <a:off x="1371600" y="1943100"/>
            <a:ext cx="5242143" cy="2324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2" name="Google Shape;322;p57"/>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3" name="Google Shape;323;p57"/>
          <p:cNvSpPr>
            <a:spLocks noGrp="1"/>
          </p:cNvSpPr>
          <p:nvPr>
            <p:ph type="pic" idx="2"/>
          </p:nvPr>
        </p:nvSpPr>
        <p:spPr>
          <a:xfrm>
            <a:off x="6778171" y="0"/>
            <a:ext cx="3726991" cy="3643086"/>
          </a:xfrm>
          <a:prstGeom prst="rect">
            <a:avLst/>
          </a:prstGeom>
          <a:solidFill>
            <a:srgbClr val="F2F2F2">
              <a:alpha val="76862"/>
            </a:srgbClr>
          </a:solidFill>
          <a:ln>
            <a:noFill/>
          </a:ln>
        </p:spPr>
      </p:sp>
      <p:sp>
        <p:nvSpPr>
          <p:cNvPr id="324" name="Google Shape;324;p57"/>
          <p:cNvSpPr>
            <a:spLocks noGrp="1"/>
          </p:cNvSpPr>
          <p:nvPr>
            <p:ph type="pic" idx="3"/>
          </p:nvPr>
        </p:nvSpPr>
        <p:spPr>
          <a:xfrm>
            <a:off x="10669590" y="-1"/>
            <a:ext cx="3726991" cy="3643086"/>
          </a:xfrm>
          <a:prstGeom prst="rect">
            <a:avLst/>
          </a:prstGeom>
          <a:solidFill>
            <a:srgbClr val="F2F2F2">
              <a:alpha val="76862"/>
            </a:srgbClr>
          </a:solidFill>
          <a:ln>
            <a:noFill/>
          </a:ln>
        </p:spPr>
      </p:sp>
      <p:sp>
        <p:nvSpPr>
          <p:cNvPr id="325" name="Google Shape;325;p57"/>
          <p:cNvSpPr>
            <a:spLocks noGrp="1"/>
          </p:cNvSpPr>
          <p:nvPr>
            <p:ph type="pic" idx="4"/>
          </p:nvPr>
        </p:nvSpPr>
        <p:spPr>
          <a:xfrm>
            <a:off x="14561009" y="-1"/>
            <a:ext cx="3726991" cy="3643086"/>
          </a:xfrm>
          <a:prstGeom prst="rect">
            <a:avLst/>
          </a:prstGeom>
          <a:solidFill>
            <a:srgbClr val="F2F2F2">
              <a:alpha val="76862"/>
            </a:srgbClr>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7_Title Slide">
  <p:cSld name="37_Title Slide">
    <p:spTree>
      <p:nvGrpSpPr>
        <p:cNvPr id="1" name="Shape 326"/>
        <p:cNvGrpSpPr/>
        <p:nvPr/>
      </p:nvGrpSpPr>
      <p:grpSpPr>
        <a:xfrm>
          <a:off x="0" y="0"/>
          <a:ext cx="0" cy="0"/>
          <a:chOff x="0" y="0"/>
          <a:chExt cx="0" cy="0"/>
        </a:xfrm>
      </p:grpSpPr>
      <p:sp>
        <p:nvSpPr>
          <p:cNvPr id="327" name="Google Shape;327;p58"/>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8" name="Google Shape;328;p58"/>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29" name="Google Shape;329;p58"/>
          <p:cNvSpPr>
            <a:spLocks noGrp="1"/>
          </p:cNvSpPr>
          <p:nvPr>
            <p:ph type="pic" idx="2"/>
          </p:nvPr>
        </p:nvSpPr>
        <p:spPr>
          <a:xfrm>
            <a:off x="1371599" y="3327400"/>
            <a:ext cx="5600700" cy="5016500"/>
          </a:xfrm>
          <a:prstGeom prst="rect">
            <a:avLst/>
          </a:prstGeom>
          <a:solidFill>
            <a:srgbClr val="F2F2F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5_Title Slide">
  <p:cSld name="35_Title Slide">
    <p:spTree>
      <p:nvGrpSpPr>
        <p:cNvPr id="1" name="Shape 330"/>
        <p:cNvGrpSpPr/>
        <p:nvPr/>
      </p:nvGrpSpPr>
      <p:grpSpPr>
        <a:xfrm>
          <a:off x="0" y="0"/>
          <a:ext cx="0" cy="0"/>
          <a:chOff x="0" y="0"/>
          <a:chExt cx="0" cy="0"/>
        </a:xfrm>
      </p:grpSpPr>
      <p:sp>
        <p:nvSpPr>
          <p:cNvPr id="331" name="Google Shape;331;p59"/>
          <p:cNvSpPr txBox="1">
            <a:spLocks noGrp="1"/>
          </p:cNvSpPr>
          <p:nvPr>
            <p:ph type="body" idx="1"/>
          </p:nvPr>
        </p:nvSpPr>
        <p:spPr>
          <a:xfrm>
            <a:off x="1371600"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2" name="Google Shape;332;p59"/>
          <p:cNvSpPr/>
          <p:nvPr/>
        </p:nvSpPr>
        <p:spPr>
          <a:xfrm>
            <a:off x="0"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33" name="Google Shape;333;p59"/>
          <p:cNvSpPr>
            <a:spLocks noGrp="1"/>
          </p:cNvSpPr>
          <p:nvPr>
            <p:ph type="pic" idx="2"/>
          </p:nvPr>
        </p:nvSpPr>
        <p:spPr>
          <a:xfrm>
            <a:off x="0" y="3802744"/>
            <a:ext cx="4572000" cy="6484256"/>
          </a:xfrm>
          <a:prstGeom prst="rect">
            <a:avLst/>
          </a:prstGeom>
          <a:solidFill>
            <a:srgbClr val="F2F2F2"/>
          </a:solidFill>
          <a:ln>
            <a:noFill/>
          </a:ln>
        </p:spPr>
      </p:sp>
      <p:sp>
        <p:nvSpPr>
          <p:cNvPr id="334" name="Google Shape;334;p59"/>
          <p:cNvSpPr>
            <a:spLocks noGrp="1"/>
          </p:cNvSpPr>
          <p:nvPr>
            <p:ph type="pic" idx="3"/>
          </p:nvPr>
        </p:nvSpPr>
        <p:spPr>
          <a:xfrm>
            <a:off x="9143998" y="3802744"/>
            <a:ext cx="4572000" cy="6484256"/>
          </a:xfrm>
          <a:prstGeom prst="rect">
            <a:avLst/>
          </a:prstGeom>
          <a:solidFill>
            <a:srgbClr val="F2F2F2"/>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9_Title Slide">
  <p:cSld name="59_Title Slide">
    <p:spTree>
      <p:nvGrpSpPr>
        <p:cNvPr id="1" name="Shape 335"/>
        <p:cNvGrpSpPr/>
        <p:nvPr/>
      </p:nvGrpSpPr>
      <p:grpSpPr>
        <a:xfrm>
          <a:off x="0" y="0"/>
          <a:ext cx="0" cy="0"/>
          <a:chOff x="0" y="0"/>
          <a:chExt cx="0" cy="0"/>
        </a:xfrm>
      </p:grpSpPr>
      <p:sp>
        <p:nvSpPr>
          <p:cNvPr id="336" name="Google Shape;336;p60"/>
          <p:cNvSpPr txBox="1">
            <a:spLocks noGrp="1"/>
          </p:cNvSpPr>
          <p:nvPr>
            <p:ph type="body" idx="1"/>
          </p:nvPr>
        </p:nvSpPr>
        <p:spPr>
          <a:xfrm>
            <a:off x="1371600" y="4586515"/>
            <a:ext cx="5885543" cy="369035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37" name="Google Shape;337;p60"/>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8"/>
        <p:cNvGrpSpPr/>
        <p:nvPr/>
      </p:nvGrpSpPr>
      <p:grpSpPr>
        <a:xfrm>
          <a:off x="0" y="0"/>
          <a:ext cx="0" cy="0"/>
          <a:chOff x="0" y="0"/>
          <a:chExt cx="0" cy="0"/>
        </a:xfrm>
      </p:grpSpPr>
      <p:sp>
        <p:nvSpPr>
          <p:cNvPr id="339" name="Google Shape;339;p61"/>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0" name="Google Shape;340;p61"/>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1" name="Google Shape;341;p61"/>
          <p:cNvSpPr>
            <a:spLocks noGrp="1"/>
          </p:cNvSpPr>
          <p:nvPr>
            <p:ph type="pic" idx="2"/>
          </p:nvPr>
        </p:nvSpPr>
        <p:spPr>
          <a:xfrm>
            <a:off x="14505141" y="2104371"/>
            <a:ext cx="3782859" cy="3419607"/>
          </a:xfrm>
          <a:prstGeom prst="rect">
            <a:avLst/>
          </a:prstGeom>
          <a:solidFill>
            <a:srgbClr val="F2F2F2"/>
          </a:solidFill>
          <a:ln>
            <a:noFill/>
          </a:ln>
        </p:spPr>
      </p:sp>
      <p:sp>
        <p:nvSpPr>
          <p:cNvPr id="342" name="Google Shape;342;p61"/>
          <p:cNvSpPr>
            <a:spLocks noGrp="1"/>
          </p:cNvSpPr>
          <p:nvPr>
            <p:ph type="pic" idx="3"/>
          </p:nvPr>
        </p:nvSpPr>
        <p:spPr>
          <a:xfrm>
            <a:off x="10534391" y="2104371"/>
            <a:ext cx="3782859" cy="3419607"/>
          </a:xfrm>
          <a:prstGeom prst="rect">
            <a:avLst/>
          </a:prstGeom>
          <a:solidFill>
            <a:srgbClr val="F2F2F2"/>
          </a:solidFill>
          <a:ln>
            <a:noFill/>
          </a:ln>
        </p:spPr>
      </p:sp>
      <p:sp>
        <p:nvSpPr>
          <p:cNvPr id="343" name="Google Shape;343;p61"/>
          <p:cNvSpPr>
            <a:spLocks noGrp="1"/>
          </p:cNvSpPr>
          <p:nvPr>
            <p:ph type="pic" idx="4"/>
          </p:nvPr>
        </p:nvSpPr>
        <p:spPr>
          <a:xfrm>
            <a:off x="6563642" y="2104371"/>
            <a:ext cx="3782859" cy="3419607"/>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5_Title Slide">
  <p:cSld name="45_Title Slide">
    <p:spTree>
      <p:nvGrpSpPr>
        <p:cNvPr id="1" name="Shape 344"/>
        <p:cNvGrpSpPr/>
        <p:nvPr/>
      </p:nvGrpSpPr>
      <p:grpSpPr>
        <a:xfrm>
          <a:off x="0" y="0"/>
          <a:ext cx="0" cy="0"/>
          <a:chOff x="0" y="0"/>
          <a:chExt cx="0" cy="0"/>
        </a:xfrm>
      </p:grpSpPr>
      <p:sp>
        <p:nvSpPr>
          <p:cNvPr id="345" name="Google Shape;345;p62"/>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6" name="Google Shape;346;p62"/>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47" name="Google Shape;347;p62"/>
          <p:cNvSpPr>
            <a:spLocks noGrp="1"/>
          </p:cNvSpPr>
          <p:nvPr>
            <p:ph type="pic" idx="2"/>
          </p:nvPr>
        </p:nvSpPr>
        <p:spPr>
          <a:xfrm>
            <a:off x="1" y="1"/>
            <a:ext cx="8029184" cy="5523978"/>
          </a:xfrm>
          <a:prstGeom prst="rect">
            <a:avLst/>
          </a:prstGeom>
          <a:solidFill>
            <a:srgbClr val="F2F2F2"/>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5_Title Slide">
  <p:cSld name="65_Title Slide">
    <p:spTree>
      <p:nvGrpSpPr>
        <p:cNvPr id="1" name="Shape 348"/>
        <p:cNvGrpSpPr/>
        <p:nvPr/>
      </p:nvGrpSpPr>
      <p:grpSpPr>
        <a:xfrm>
          <a:off x="0" y="0"/>
          <a:ext cx="0" cy="0"/>
          <a:chOff x="0" y="0"/>
          <a:chExt cx="0" cy="0"/>
        </a:xfrm>
      </p:grpSpPr>
      <p:sp>
        <p:nvSpPr>
          <p:cNvPr id="349" name="Google Shape;349;p63"/>
          <p:cNvSpPr txBox="1">
            <a:spLocks noGrp="1"/>
          </p:cNvSpPr>
          <p:nvPr>
            <p:ph type="body" idx="1"/>
          </p:nvPr>
        </p:nvSpPr>
        <p:spPr>
          <a:xfrm>
            <a:off x="1371600" y="7304414"/>
            <a:ext cx="6657584" cy="1016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0" name="Google Shape;350;p63"/>
          <p:cNvSpPr/>
          <p:nvPr/>
        </p:nvSpPr>
        <p:spPr>
          <a:xfrm>
            <a:off x="0" y="7304414"/>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0_Title Slide">
  <p:cSld name="50_Title Slide">
    <p:spTree>
      <p:nvGrpSpPr>
        <p:cNvPr id="1" name="Shape 30"/>
        <p:cNvGrpSpPr/>
        <p:nvPr/>
      </p:nvGrpSpPr>
      <p:grpSpPr>
        <a:xfrm>
          <a:off x="0" y="0"/>
          <a:ext cx="0" cy="0"/>
          <a:chOff x="0" y="0"/>
          <a:chExt cx="0" cy="0"/>
        </a:xfrm>
      </p:grpSpPr>
      <p:sp>
        <p:nvSpPr>
          <p:cNvPr id="31" name="Google Shape;31;p10"/>
          <p:cNvSpPr>
            <a:spLocks noGrp="1"/>
          </p:cNvSpPr>
          <p:nvPr>
            <p:ph type="pic" idx="2"/>
          </p:nvPr>
        </p:nvSpPr>
        <p:spPr>
          <a:xfrm>
            <a:off x="4634754" y="2413281"/>
            <a:ext cx="2585196" cy="2585196"/>
          </a:xfrm>
          <a:prstGeom prst="rect">
            <a:avLst/>
          </a:prstGeom>
          <a:solidFill>
            <a:srgbClr val="F2F2F2"/>
          </a:solidFill>
          <a:ln>
            <a:noFill/>
          </a:ln>
        </p:spPr>
      </p:sp>
      <p:sp>
        <p:nvSpPr>
          <p:cNvPr id="32" name="Google Shape;32;p10"/>
          <p:cNvSpPr>
            <a:spLocks noGrp="1"/>
          </p:cNvSpPr>
          <p:nvPr>
            <p:ph type="pic" idx="3"/>
          </p:nvPr>
        </p:nvSpPr>
        <p:spPr>
          <a:xfrm>
            <a:off x="4634754" y="5288524"/>
            <a:ext cx="2585196" cy="2585196"/>
          </a:xfrm>
          <a:prstGeom prst="rect">
            <a:avLst/>
          </a:prstGeom>
          <a:solidFill>
            <a:srgbClr val="F2F2F2"/>
          </a:solidFill>
          <a:ln>
            <a:noFill/>
          </a:ln>
        </p:spPr>
      </p:sp>
      <p:sp>
        <p:nvSpPr>
          <p:cNvPr id="33" name="Google Shape;33;p10"/>
          <p:cNvSpPr>
            <a:spLocks noGrp="1"/>
          </p:cNvSpPr>
          <p:nvPr>
            <p:ph type="pic" idx="4"/>
          </p:nvPr>
        </p:nvSpPr>
        <p:spPr>
          <a:xfrm>
            <a:off x="11068050" y="983224"/>
            <a:ext cx="2585196" cy="2585196"/>
          </a:xfrm>
          <a:prstGeom prst="rect">
            <a:avLst/>
          </a:prstGeom>
          <a:solidFill>
            <a:srgbClr val="F2F2F2"/>
          </a:solidFill>
          <a:ln>
            <a:noFill/>
          </a:ln>
        </p:spPr>
      </p:sp>
      <p:sp>
        <p:nvSpPr>
          <p:cNvPr id="34" name="Google Shape;34;p10"/>
          <p:cNvSpPr>
            <a:spLocks noGrp="1"/>
          </p:cNvSpPr>
          <p:nvPr>
            <p:ph type="pic" idx="5"/>
          </p:nvPr>
        </p:nvSpPr>
        <p:spPr>
          <a:xfrm>
            <a:off x="11068050" y="3843338"/>
            <a:ext cx="2585196" cy="2585196"/>
          </a:xfrm>
          <a:prstGeom prst="rect">
            <a:avLst/>
          </a:prstGeom>
          <a:solidFill>
            <a:srgbClr val="F2F2F2"/>
          </a:solidFill>
          <a:ln>
            <a:noFill/>
          </a:ln>
        </p:spPr>
      </p:sp>
      <p:sp>
        <p:nvSpPr>
          <p:cNvPr id="35" name="Google Shape;35;p10"/>
          <p:cNvSpPr>
            <a:spLocks noGrp="1"/>
          </p:cNvSpPr>
          <p:nvPr>
            <p:ph type="pic" idx="6"/>
          </p:nvPr>
        </p:nvSpPr>
        <p:spPr>
          <a:xfrm>
            <a:off x="11068050" y="6718581"/>
            <a:ext cx="2585196" cy="2585196"/>
          </a:xfrm>
          <a:prstGeom prst="rect">
            <a:avLst/>
          </a:prstGeom>
          <a:solidFill>
            <a:srgbClr val="F2F2F2"/>
          </a:solid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0_Title Slide">
  <p:cSld name="40_Title Slide">
    <p:spTree>
      <p:nvGrpSpPr>
        <p:cNvPr id="1" name="Shape 351"/>
        <p:cNvGrpSpPr/>
        <p:nvPr/>
      </p:nvGrpSpPr>
      <p:grpSpPr>
        <a:xfrm>
          <a:off x="0" y="0"/>
          <a:ext cx="0" cy="0"/>
          <a:chOff x="0" y="0"/>
          <a:chExt cx="0" cy="0"/>
        </a:xfrm>
      </p:grpSpPr>
      <p:sp>
        <p:nvSpPr>
          <p:cNvPr id="352" name="Google Shape;352;p64"/>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3" name="Google Shape;353;p64"/>
          <p:cNvSpPr>
            <a:spLocks noGrp="1"/>
          </p:cNvSpPr>
          <p:nvPr>
            <p:ph type="pic" idx="2"/>
          </p:nvPr>
        </p:nvSpPr>
        <p:spPr>
          <a:xfrm>
            <a:off x="4000500" y="3755570"/>
            <a:ext cx="2717800" cy="2717800"/>
          </a:xfrm>
          <a:prstGeom prst="rect">
            <a:avLst/>
          </a:prstGeom>
          <a:solidFill>
            <a:srgbClr val="F2F2F2"/>
          </a:solidFill>
          <a:ln>
            <a:noFill/>
          </a:ln>
        </p:spPr>
      </p:sp>
      <p:sp>
        <p:nvSpPr>
          <p:cNvPr id="354" name="Google Shape;354;p64"/>
          <p:cNvSpPr>
            <a:spLocks noGrp="1"/>
          </p:cNvSpPr>
          <p:nvPr>
            <p:ph type="pic" idx="3"/>
          </p:nvPr>
        </p:nvSpPr>
        <p:spPr>
          <a:xfrm>
            <a:off x="7785100" y="3755569"/>
            <a:ext cx="2717800" cy="2717800"/>
          </a:xfrm>
          <a:prstGeom prst="rect">
            <a:avLst/>
          </a:prstGeom>
          <a:solidFill>
            <a:srgbClr val="F2F2F2"/>
          </a:solidFill>
          <a:ln>
            <a:noFill/>
          </a:ln>
        </p:spPr>
      </p:sp>
      <p:sp>
        <p:nvSpPr>
          <p:cNvPr id="355" name="Google Shape;355;p64"/>
          <p:cNvSpPr>
            <a:spLocks noGrp="1"/>
          </p:cNvSpPr>
          <p:nvPr>
            <p:ph type="pic" idx="4"/>
          </p:nvPr>
        </p:nvSpPr>
        <p:spPr>
          <a:xfrm>
            <a:off x="11569700" y="3755570"/>
            <a:ext cx="2717800" cy="2717800"/>
          </a:xfrm>
          <a:prstGeom prst="rect">
            <a:avLst/>
          </a:prstGeom>
          <a:solidFill>
            <a:srgbClr val="F2F2F2"/>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3_Title Slide">
  <p:cSld name="53_Title Slide">
    <p:spTree>
      <p:nvGrpSpPr>
        <p:cNvPr id="1" name="Shape 356"/>
        <p:cNvGrpSpPr/>
        <p:nvPr/>
      </p:nvGrpSpPr>
      <p:grpSpPr>
        <a:xfrm>
          <a:off x="0" y="0"/>
          <a:ext cx="0" cy="0"/>
          <a:chOff x="0" y="0"/>
          <a:chExt cx="0" cy="0"/>
        </a:xfrm>
      </p:grpSpPr>
      <p:sp>
        <p:nvSpPr>
          <p:cNvPr id="357" name="Google Shape;357;p65"/>
          <p:cNvSpPr txBox="1">
            <a:spLocks noGrp="1"/>
          </p:cNvSpPr>
          <p:nvPr>
            <p:ph type="body" idx="1"/>
          </p:nvPr>
        </p:nvSpPr>
        <p:spPr>
          <a:xfrm>
            <a:off x="8432801" y="1943100"/>
            <a:ext cx="8483600" cy="101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58" name="Google Shape;358;p65"/>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59" name="Google Shape;359;p65"/>
          <p:cNvSpPr>
            <a:spLocks noGrp="1"/>
          </p:cNvSpPr>
          <p:nvPr>
            <p:ph type="pic" idx="2"/>
          </p:nvPr>
        </p:nvSpPr>
        <p:spPr>
          <a:xfrm>
            <a:off x="1371600" y="4152900"/>
            <a:ext cx="4864100" cy="4191000"/>
          </a:xfrm>
          <a:prstGeom prst="rect">
            <a:avLst/>
          </a:prstGeom>
          <a:solidFill>
            <a:srgbClr val="F2F2F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8_Title Slide">
  <p:cSld name="38_Title Slide">
    <p:spTree>
      <p:nvGrpSpPr>
        <p:cNvPr id="1" name="Shape 360"/>
        <p:cNvGrpSpPr/>
        <p:nvPr/>
      </p:nvGrpSpPr>
      <p:grpSpPr>
        <a:xfrm>
          <a:off x="0" y="0"/>
          <a:ext cx="0" cy="0"/>
          <a:chOff x="0" y="0"/>
          <a:chExt cx="0" cy="0"/>
        </a:xfrm>
      </p:grpSpPr>
      <p:sp>
        <p:nvSpPr>
          <p:cNvPr id="361" name="Google Shape;361;p66"/>
          <p:cNvSpPr txBox="1">
            <a:spLocks noGrp="1"/>
          </p:cNvSpPr>
          <p:nvPr>
            <p:ph type="body" idx="1"/>
          </p:nvPr>
        </p:nvSpPr>
        <p:spPr>
          <a:xfrm>
            <a:off x="10684701" y="1943099"/>
            <a:ext cx="6231699" cy="418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2" name="Google Shape;362;p66"/>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63" name="Google Shape;363;p66"/>
          <p:cNvSpPr>
            <a:spLocks noGrp="1"/>
          </p:cNvSpPr>
          <p:nvPr>
            <p:ph type="pic" idx="2"/>
          </p:nvPr>
        </p:nvSpPr>
        <p:spPr>
          <a:xfrm>
            <a:off x="0" y="0"/>
            <a:ext cx="10014857" cy="3512456"/>
          </a:xfrm>
          <a:prstGeom prst="rect">
            <a:avLst/>
          </a:prstGeom>
          <a:solidFill>
            <a:srgbClr val="F2F2F2"/>
          </a:solid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364"/>
        <p:cNvGrpSpPr/>
        <p:nvPr/>
      </p:nvGrpSpPr>
      <p:grpSpPr>
        <a:xfrm>
          <a:off x="0" y="0"/>
          <a:ext cx="0" cy="0"/>
          <a:chOff x="0" y="0"/>
          <a:chExt cx="0" cy="0"/>
        </a:xfrm>
      </p:grpSpPr>
      <p:sp>
        <p:nvSpPr>
          <p:cNvPr id="365" name="Google Shape;365;p67"/>
          <p:cNvSpPr>
            <a:spLocks noGrp="1"/>
          </p:cNvSpPr>
          <p:nvPr>
            <p:ph type="pic" idx="2"/>
          </p:nvPr>
        </p:nvSpPr>
        <p:spPr>
          <a:xfrm>
            <a:off x="2165352" y="-1"/>
            <a:ext cx="7600515" cy="10287000"/>
          </a:xfrm>
          <a:prstGeom prst="rect">
            <a:avLst/>
          </a:prstGeom>
          <a:solidFill>
            <a:srgbClr val="F2F2F2"/>
          </a:solidFill>
          <a:ln>
            <a:noFill/>
          </a:ln>
        </p:spPr>
      </p:sp>
      <p:sp>
        <p:nvSpPr>
          <p:cNvPr id="366" name="Google Shape;366;p67"/>
          <p:cNvSpPr txBox="1">
            <a:spLocks noGrp="1"/>
          </p:cNvSpPr>
          <p:nvPr>
            <p:ph type="body" idx="1"/>
          </p:nvPr>
        </p:nvSpPr>
        <p:spPr>
          <a:xfrm>
            <a:off x="11977687" y="1943099"/>
            <a:ext cx="4938713" cy="28901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7" name="Google Shape;367;p67"/>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6_Title Slide">
  <p:cSld name="46_Title Slide">
    <p:spTree>
      <p:nvGrpSpPr>
        <p:cNvPr id="1" name="Shape 368"/>
        <p:cNvGrpSpPr/>
        <p:nvPr/>
      </p:nvGrpSpPr>
      <p:grpSpPr>
        <a:xfrm>
          <a:off x="0" y="0"/>
          <a:ext cx="0" cy="0"/>
          <a:chOff x="0" y="0"/>
          <a:chExt cx="0" cy="0"/>
        </a:xfrm>
      </p:grpSpPr>
      <p:sp>
        <p:nvSpPr>
          <p:cNvPr id="369" name="Google Shape;369;p68"/>
          <p:cNvSpPr>
            <a:spLocks noGrp="1"/>
          </p:cNvSpPr>
          <p:nvPr>
            <p:ph type="pic" idx="2"/>
          </p:nvPr>
        </p:nvSpPr>
        <p:spPr>
          <a:xfrm>
            <a:off x="0" y="-1"/>
            <a:ext cx="8708571" cy="10287000"/>
          </a:xfrm>
          <a:prstGeom prst="rect">
            <a:avLst/>
          </a:prstGeom>
          <a:solidFill>
            <a:srgbClr val="F2F2F2"/>
          </a:solidFill>
          <a:ln>
            <a:noFill/>
          </a:ln>
        </p:spPr>
      </p:sp>
      <p:sp>
        <p:nvSpPr>
          <p:cNvPr id="370" name="Google Shape;370;p68"/>
          <p:cNvSpPr txBox="1">
            <a:spLocks noGrp="1"/>
          </p:cNvSpPr>
          <p:nvPr>
            <p:ph type="body" idx="1"/>
          </p:nvPr>
        </p:nvSpPr>
        <p:spPr>
          <a:xfrm>
            <a:off x="11977687" y="1943100"/>
            <a:ext cx="4938713" cy="28175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32393F"/>
              </a:buClr>
              <a:buSzPts val="6000"/>
              <a:buNone/>
              <a:defRPr sz="6000">
                <a:solidFill>
                  <a:srgbClr val="32393F"/>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1" name="Google Shape;371;p68"/>
          <p:cNvSpPr/>
          <p:nvPr/>
        </p:nvSpPr>
        <p:spPr>
          <a:xfrm>
            <a:off x="17999863" y="1943100"/>
            <a:ext cx="290286" cy="814614"/>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2"/>
        <p:cNvGrpSpPr/>
        <p:nvPr/>
      </p:nvGrpSpPr>
      <p:grpSpPr>
        <a:xfrm>
          <a:off x="0" y="0"/>
          <a:ext cx="0" cy="0"/>
          <a:chOff x="0" y="0"/>
          <a:chExt cx="0" cy="0"/>
        </a:xfrm>
      </p:grpSpPr>
      <p:sp>
        <p:nvSpPr>
          <p:cNvPr id="373" name="Google Shape;373;p69"/>
          <p:cNvSpPr>
            <a:spLocks noGrp="1"/>
          </p:cNvSpPr>
          <p:nvPr>
            <p:ph type="pic" idx="2"/>
          </p:nvPr>
        </p:nvSpPr>
        <p:spPr>
          <a:xfrm>
            <a:off x="0" y="0"/>
            <a:ext cx="18288001" cy="6964471"/>
          </a:xfrm>
          <a:prstGeom prst="rect">
            <a:avLst/>
          </a:prstGeom>
          <a:solidFill>
            <a:srgbClr val="F2F2F2">
              <a:alpha val="75686"/>
            </a:srgbClr>
          </a:solid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4"/>
        <p:cNvGrpSpPr/>
        <p:nvPr/>
      </p:nvGrpSpPr>
      <p:grpSpPr>
        <a:xfrm>
          <a:off x="0" y="0"/>
          <a:ext cx="0" cy="0"/>
          <a:chOff x="0" y="0"/>
          <a:chExt cx="0" cy="0"/>
        </a:xfrm>
      </p:grpSpPr>
      <p:sp>
        <p:nvSpPr>
          <p:cNvPr id="375" name="Google Shape;375;p70"/>
          <p:cNvSpPr>
            <a:spLocks noGrp="1"/>
          </p:cNvSpPr>
          <p:nvPr>
            <p:ph type="pic" idx="2"/>
          </p:nvPr>
        </p:nvSpPr>
        <p:spPr>
          <a:xfrm>
            <a:off x="0" y="0"/>
            <a:ext cx="18288001" cy="10287000"/>
          </a:xfrm>
          <a:prstGeom prst="rect">
            <a:avLst/>
          </a:prstGeom>
          <a:solidFill>
            <a:srgbClr val="F2F2F2">
              <a:alpha val="76862"/>
            </a:srgbClr>
          </a:solid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62_Title Slide">
  <p:cSld name="62_Title Slide">
    <p:spTree>
      <p:nvGrpSpPr>
        <p:cNvPr id="1" name="Shape 376"/>
        <p:cNvGrpSpPr/>
        <p:nvPr/>
      </p:nvGrpSpPr>
      <p:grpSpPr>
        <a:xfrm>
          <a:off x="0" y="0"/>
          <a:ext cx="0" cy="0"/>
          <a:chOff x="0" y="0"/>
          <a:chExt cx="0" cy="0"/>
        </a:xfrm>
      </p:grpSpPr>
      <p:sp>
        <p:nvSpPr>
          <p:cNvPr id="377" name="Google Shape;377;p71"/>
          <p:cNvSpPr>
            <a:spLocks noGrp="1"/>
          </p:cNvSpPr>
          <p:nvPr>
            <p:ph type="pic" idx="2"/>
          </p:nvPr>
        </p:nvSpPr>
        <p:spPr>
          <a:xfrm>
            <a:off x="0" y="0"/>
            <a:ext cx="18288001" cy="10287000"/>
          </a:xfrm>
          <a:prstGeom prst="rect">
            <a:avLst/>
          </a:prstGeom>
          <a:solidFill>
            <a:srgbClr val="F2F2F2">
              <a:alpha val="75686"/>
            </a:srgbClr>
          </a:solidFill>
          <a:ln>
            <a:noFill/>
          </a:ln>
        </p:spPr>
      </p:sp>
      <p:sp>
        <p:nvSpPr>
          <p:cNvPr id="378" name="Google Shape;378;p71"/>
          <p:cNvSpPr txBox="1">
            <a:spLocks noGrp="1"/>
          </p:cNvSpPr>
          <p:nvPr>
            <p:ph type="body" idx="1"/>
          </p:nvPr>
        </p:nvSpPr>
        <p:spPr>
          <a:xfrm>
            <a:off x="5815208" y="1943100"/>
            <a:ext cx="6657584" cy="10160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500"/>
              </a:spcBef>
              <a:spcAft>
                <a:spcPts val="0"/>
              </a:spcAft>
              <a:buClr>
                <a:schemeClr val="lt1"/>
              </a:buClr>
              <a:buSzPts val="6000"/>
              <a:buNone/>
              <a:defRPr sz="6000">
                <a:solidFill>
                  <a:schemeClr val="lt1"/>
                </a:solidFill>
                <a:latin typeface="Lato Black"/>
                <a:ea typeface="Lato Black"/>
                <a:cs typeface="Lato Black"/>
                <a:sym typeface="Lato Black"/>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379"/>
        <p:cNvGrpSpPr/>
        <p:nvPr/>
      </p:nvGrpSpPr>
      <p:grpSpPr>
        <a:xfrm>
          <a:off x="0" y="0"/>
          <a:ext cx="0" cy="0"/>
          <a:chOff x="0" y="0"/>
          <a:chExt cx="0" cy="0"/>
        </a:xfrm>
      </p:grpSpPr>
      <p:sp>
        <p:nvSpPr>
          <p:cNvPr id="380" name="Google Shape;380;p72"/>
          <p:cNvSpPr>
            <a:spLocks noGrp="1"/>
          </p:cNvSpPr>
          <p:nvPr>
            <p:ph type="pic" idx="2"/>
          </p:nvPr>
        </p:nvSpPr>
        <p:spPr>
          <a:xfrm>
            <a:off x="3167340" y="0"/>
            <a:ext cx="15120659" cy="8505371"/>
          </a:xfrm>
          <a:prstGeom prst="rect">
            <a:avLst/>
          </a:prstGeom>
          <a:solidFill>
            <a:srgbClr val="F2F2F2"/>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81"/>
        <p:cNvGrpSpPr/>
        <p:nvPr/>
      </p:nvGrpSpPr>
      <p:grpSpPr>
        <a:xfrm>
          <a:off x="0" y="0"/>
          <a:ext cx="0" cy="0"/>
          <a:chOff x="0" y="0"/>
          <a:chExt cx="0" cy="0"/>
        </a:xfrm>
      </p:grpSpPr>
      <p:sp>
        <p:nvSpPr>
          <p:cNvPr id="382" name="Google Shape;382;p73"/>
          <p:cNvSpPr>
            <a:spLocks noGrp="1"/>
          </p:cNvSpPr>
          <p:nvPr>
            <p:ph type="pic" idx="2"/>
          </p:nvPr>
        </p:nvSpPr>
        <p:spPr>
          <a:xfrm>
            <a:off x="0" y="0"/>
            <a:ext cx="12162971" cy="10287000"/>
          </a:xfrm>
          <a:prstGeom prst="rect">
            <a:avLst/>
          </a:prstGeom>
          <a:solidFill>
            <a:srgbClr val="F2F2F2">
              <a:alpha val="75686"/>
            </a:srgbClr>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9_Title Slide">
  <p:cSld name="49_Title Slide">
    <p:spTree>
      <p:nvGrpSpPr>
        <p:cNvPr id="1" name="Shape 36"/>
        <p:cNvGrpSpPr/>
        <p:nvPr/>
      </p:nvGrpSpPr>
      <p:grpSpPr>
        <a:xfrm>
          <a:off x="0" y="0"/>
          <a:ext cx="0" cy="0"/>
          <a:chOff x="0" y="0"/>
          <a:chExt cx="0" cy="0"/>
        </a:xfrm>
      </p:grpSpPr>
      <p:sp>
        <p:nvSpPr>
          <p:cNvPr id="37" name="Google Shape;37;p11"/>
          <p:cNvSpPr>
            <a:spLocks noGrp="1"/>
          </p:cNvSpPr>
          <p:nvPr>
            <p:ph type="pic" idx="2"/>
          </p:nvPr>
        </p:nvSpPr>
        <p:spPr>
          <a:xfrm>
            <a:off x="4634754" y="983224"/>
            <a:ext cx="2585196" cy="2585196"/>
          </a:xfrm>
          <a:prstGeom prst="rect">
            <a:avLst/>
          </a:prstGeom>
          <a:solidFill>
            <a:srgbClr val="F2F2F2"/>
          </a:solidFill>
          <a:ln>
            <a:noFill/>
          </a:ln>
        </p:spPr>
      </p:sp>
      <p:sp>
        <p:nvSpPr>
          <p:cNvPr id="38" name="Google Shape;38;p11"/>
          <p:cNvSpPr>
            <a:spLocks noGrp="1"/>
          </p:cNvSpPr>
          <p:nvPr>
            <p:ph type="pic" idx="3"/>
          </p:nvPr>
        </p:nvSpPr>
        <p:spPr>
          <a:xfrm>
            <a:off x="4634754" y="3843338"/>
            <a:ext cx="2585196" cy="2585196"/>
          </a:xfrm>
          <a:prstGeom prst="rect">
            <a:avLst/>
          </a:prstGeom>
          <a:solidFill>
            <a:srgbClr val="F2F2F2"/>
          </a:solidFill>
          <a:ln>
            <a:noFill/>
          </a:ln>
        </p:spPr>
      </p:sp>
      <p:sp>
        <p:nvSpPr>
          <p:cNvPr id="39" name="Google Shape;39;p11"/>
          <p:cNvSpPr>
            <a:spLocks noGrp="1"/>
          </p:cNvSpPr>
          <p:nvPr>
            <p:ph type="pic" idx="4"/>
          </p:nvPr>
        </p:nvSpPr>
        <p:spPr>
          <a:xfrm>
            <a:off x="4634754" y="6718581"/>
            <a:ext cx="2585196" cy="2585196"/>
          </a:xfrm>
          <a:prstGeom prst="rect">
            <a:avLst/>
          </a:prstGeom>
          <a:solidFill>
            <a:srgbClr val="F2F2F2"/>
          </a:solidFill>
          <a:ln>
            <a:noFill/>
          </a:ln>
        </p:spPr>
      </p:sp>
      <p:sp>
        <p:nvSpPr>
          <p:cNvPr id="40" name="Google Shape;40;p11"/>
          <p:cNvSpPr>
            <a:spLocks noGrp="1"/>
          </p:cNvSpPr>
          <p:nvPr>
            <p:ph type="pic" idx="5"/>
          </p:nvPr>
        </p:nvSpPr>
        <p:spPr>
          <a:xfrm>
            <a:off x="11068050" y="2413281"/>
            <a:ext cx="2585196" cy="2585196"/>
          </a:xfrm>
          <a:prstGeom prst="rect">
            <a:avLst/>
          </a:prstGeom>
          <a:solidFill>
            <a:srgbClr val="F2F2F2"/>
          </a:solidFill>
          <a:ln>
            <a:noFill/>
          </a:ln>
        </p:spPr>
      </p:sp>
      <p:sp>
        <p:nvSpPr>
          <p:cNvPr id="41" name="Google Shape;41;p11"/>
          <p:cNvSpPr>
            <a:spLocks noGrp="1"/>
          </p:cNvSpPr>
          <p:nvPr>
            <p:ph type="pic" idx="6"/>
          </p:nvPr>
        </p:nvSpPr>
        <p:spPr>
          <a:xfrm>
            <a:off x="11068050" y="5288524"/>
            <a:ext cx="2585196" cy="2585196"/>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6_Title Slide">
  <p:cSld name="36_Title Slide">
    <p:spTree>
      <p:nvGrpSpPr>
        <p:cNvPr id="1" name="Shape 42"/>
        <p:cNvGrpSpPr/>
        <p:nvPr/>
      </p:nvGrpSpPr>
      <p:grpSpPr>
        <a:xfrm>
          <a:off x="0" y="0"/>
          <a:ext cx="0" cy="0"/>
          <a:chOff x="0" y="0"/>
          <a:chExt cx="0" cy="0"/>
        </a:xfrm>
      </p:grpSpPr>
      <p:sp>
        <p:nvSpPr>
          <p:cNvPr id="43" name="Google Shape;43;p12"/>
          <p:cNvSpPr>
            <a:spLocks noGrp="1"/>
          </p:cNvSpPr>
          <p:nvPr>
            <p:ph type="pic" idx="2"/>
          </p:nvPr>
        </p:nvSpPr>
        <p:spPr>
          <a:xfrm>
            <a:off x="0" y="7427934"/>
            <a:ext cx="18288001" cy="3055916"/>
          </a:xfrm>
          <a:prstGeom prst="rect">
            <a:avLst/>
          </a:prstGeom>
          <a:solidFill>
            <a:srgbClr val="F2F2F2"/>
          </a:solidFill>
          <a:ln>
            <a:noFill/>
          </a:ln>
        </p:spPr>
      </p:sp>
      <p:sp>
        <p:nvSpPr>
          <p:cNvPr id="44" name="Google Shape;44;p12"/>
          <p:cNvSpPr/>
          <p:nvPr/>
        </p:nvSpPr>
        <p:spPr>
          <a:xfrm>
            <a:off x="0" y="645533"/>
            <a:ext cx="1371600" cy="707886"/>
          </a:xfrm>
          <a:prstGeom prst="rect">
            <a:avLst/>
          </a:prstGeom>
          <a:solidFill>
            <a:srgbClr val="505A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5" name="Google Shape;45;p12"/>
          <p:cNvSpPr/>
          <p:nvPr/>
        </p:nvSpPr>
        <p:spPr>
          <a:xfrm>
            <a:off x="0" y="645533"/>
            <a:ext cx="266700" cy="707886"/>
          </a:xfrm>
          <a:prstGeom prst="rect">
            <a:avLst/>
          </a:prstGeom>
          <a:solidFill>
            <a:srgbClr val="C4CBC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6" name="Google Shape;46;p12"/>
          <p:cNvSpPr/>
          <p:nvPr/>
        </p:nvSpPr>
        <p:spPr>
          <a:xfrm>
            <a:off x="266701" y="645533"/>
            <a:ext cx="495300" cy="707886"/>
          </a:xfrm>
          <a:prstGeom prst="rect">
            <a:avLst/>
          </a:prstGeom>
          <a:solidFill>
            <a:srgbClr val="87949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7" name="Google Shape;47;p12"/>
          <p:cNvSpPr txBox="1">
            <a:spLocks noGrp="1"/>
          </p:cNvSpPr>
          <p:nvPr>
            <p:ph type="body" idx="1"/>
          </p:nvPr>
        </p:nvSpPr>
        <p:spPr>
          <a:xfrm>
            <a:off x="1560291" y="645534"/>
            <a:ext cx="6908800" cy="70788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500"/>
              </a:spcBef>
              <a:spcAft>
                <a:spcPts val="0"/>
              </a:spcAft>
              <a:buClr>
                <a:schemeClr val="accent2"/>
              </a:buClr>
              <a:buSzPts val="4000"/>
              <a:buNone/>
              <a:defRPr sz="4000" b="1">
                <a:solidFill>
                  <a:schemeClr val="accent2"/>
                </a:solidFill>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12"/>
          <p:cNvSpPr/>
          <p:nvPr/>
        </p:nvSpPr>
        <p:spPr>
          <a:xfrm>
            <a:off x="1371600" y="645533"/>
            <a:ext cx="58057" cy="707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49"/>
        <p:cNvGrpSpPr/>
        <p:nvPr/>
      </p:nvGrpSpPr>
      <p:grpSpPr>
        <a:xfrm>
          <a:off x="0" y="0"/>
          <a:ext cx="0" cy="0"/>
          <a:chOff x="0" y="0"/>
          <a:chExt cx="0" cy="0"/>
        </a:xfrm>
      </p:grpSpPr>
      <p:sp>
        <p:nvSpPr>
          <p:cNvPr id="50" name="Google Shape;50;p13"/>
          <p:cNvSpPr>
            <a:spLocks noGrp="1"/>
          </p:cNvSpPr>
          <p:nvPr>
            <p:ph type="pic" idx="2"/>
          </p:nvPr>
        </p:nvSpPr>
        <p:spPr>
          <a:xfrm>
            <a:off x="9144000" y="1640114"/>
            <a:ext cx="7772400" cy="7006772"/>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1371600" y="547688"/>
            <a:ext cx="155448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Lato Black"/>
              <a:buNone/>
              <a:defRPr sz="5400" b="0" i="0" u="none" strike="noStrike" cap="none">
                <a:solidFill>
                  <a:schemeClr val="dk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1371600" y="2738438"/>
            <a:ext cx="15544800" cy="652700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17500" algn="l" rtl="0">
              <a:lnSpc>
                <a:spcPct val="90000"/>
              </a:lnSpc>
              <a:spcBef>
                <a:spcPts val="750"/>
              </a:spcBef>
              <a:spcAft>
                <a:spcPts val="0"/>
              </a:spcAft>
              <a:buClr>
                <a:schemeClr val="dk1"/>
              </a:buClr>
              <a:buSzPts val="1400"/>
              <a:buFont typeface="Arial"/>
              <a:buChar char="•"/>
              <a:defRPr sz="1400" b="0" i="0" u="none" strike="noStrike" cap="none">
                <a:solidFill>
                  <a:schemeClr val="dk1"/>
                </a:solidFill>
                <a:latin typeface="Lato"/>
                <a:ea typeface="Lato"/>
                <a:cs typeface="Lato"/>
                <a:sym typeface="Lat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Lato"/>
                <a:ea typeface="Lato"/>
                <a:cs typeface="Lato"/>
                <a:sym typeface="Lato"/>
              </a:defRPr>
            </a:lvl9pPr>
          </a:lstStyle>
          <a:p>
            <a:endParaRPr/>
          </a:p>
        </p:txBody>
      </p:sp>
      <p:sp>
        <p:nvSpPr>
          <p:cNvPr id="12" name="Google Shape;12;p4"/>
          <p:cNvSpPr txBox="1">
            <a:spLocks noGrp="1"/>
          </p:cNvSpPr>
          <p:nvPr>
            <p:ph type="dt" idx="10"/>
          </p:nvPr>
        </p:nvSpPr>
        <p:spPr>
          <a:xfrm>
            <a:off x="1371600" y="9534526"/>
            <a:ext cx="40005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3" name="Google Shape;13;p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27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7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7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7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7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7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7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700" b="0" i="0" u="none" strike="noStrike" cap="none">
                <a:solidFill>
                  <a:schemeClr val="dk1"/>
                </a:solidFill>
                <a:latin typeface="Lato"/>
                <a:ea typeface="Lato"/>
                <a:cs typeface="Lato"/>
                <a:sym typeface="Lato"/>
              </a:defRPr>
            </a:lvl9pPr>
          </a:lstStyle>
          <a:p>
            <a:endParaRPr/>
          </a:p>
        </p:txBody>
      </p:sp>
      <p:sp>
        <p:nvSpPr>
          <p:cNvPr id="14" name="Google Shape;14;p4"/>
          <p:cNvSpPr txBox="1">
            <a:spLocks noGrp="1"/>
          </p:cNvSpPr>
          <p:nvPr>
            <p:ph type="sldNum" idx="12"/>
          </p:nvPr>
        </p:nvSpPr>
        <p:spPr>
          <a:xfrm>
            <a:off x="12915900" y="9534526"/>
            <a:ext cx="40005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Lato"/>
                <a:ea typeface="Lato"/>
                <a:cs typeface="Lato"/>
                <a:sym typeface="Lato"/>
              </a:defRPr>
            </a:lvl1pPr>
            <a:lvl2pPr marL="0" marR="0" lvl="1" indent="0" algn="r" rtl="0">
              <a:spcBef>
                <a:spcPts val="0"/>
              </a:spcBef>
              <a:buNone/>
              <a:defRPr sz="1800" b="0" i="0" u="none" strike="noStrike" cap="none">
                <a:solidFill>
                  <a:srgbClr val="888888"/>
                </a:solidFill>
                <a:latin typeface="Lato"/>
                <a:ea typeface="Lato"/>
                <a:cs typeface="Lato"/>
                <a:sym typeface="Lato"/>
              </a:defRPr>
            </a:lvl2pPr>
            <a:lvl3pPr marL="0" marR="0" lvl="2" indent="0" algn="r" rtl="0">
              <a:spcBef>
                <a:spcPts val="0"/>
              </a:spcBef>
              <a:buNone/>
              <a:defRPr sz="1800" b="0" i="0" u="none" strike="noStrike" cap="none">
                <a:solidFill>
                  <a:srgbClr val="888888"/>
                </a:solidFill>
                <a:latin typeface="Lato"/>
                <a:ea typeface="Lato"/>
                <a:cs typeface="Lato"/>
                <a:sym typeface="Lato"/>
              </a:defRPr>
            </a:lvl3pPr>
            <a:lvl4pPr marL="0" marR="0" lvl="3" indent="0" algn="r" rtl="0">
              <a:spcBef>
                <a:spcPts val="0"/>
              </a:spcBef>
              <a:buNone/>
              <a:defRPr sz="1800" b="0" i="0" u="none" strike="noStrike" cap="none">
                <a:solidFill>
                  <a:srgbClr val="888888"/>
                </a:solidFill>
                <a:latin typeface="Lato"/>
                <a:ea typeface="Lato"/>
                <a:cs typeface="Lato"/>
                <a:sym typeface="Lato"/>
              </a:defRPr>
            </a:lvl4pPr>
            <a:lvl5pPr marL="0" marR="0" lvl="4" indent="0" algn="r" rtl="0">
              <a:spcBef>
                <a:spcPts val="0"/>
              </a:spcBef>
              <a:buNone/>
              <a:defRPr sz="1800" b="0" i="0" u="none" strike="noStrike" cap="none">
                <a:solidFill>
                  <a:srgbClr val="888888"/>
                </a:solidFill>
                <a:latin typeface="Lato"/>
                <a:ea typeface="Lato"/>
                <a:cs typeface="Lato"/>
                <a:sym typeface="Lato"/>
              </a:defRPr>
            </a:lvl5pPr>
            <a:lvl6pPr marL="0" marR="0" lvl="5" indent="0" algn="r" rtl="0">
              <a:spcBef>
                <a:spcPts val="0"/>
              </a:spcBef>
              <a:buNone/>
              <a:defRPr sz="1800" b="0" i="0" u="none" strike="noStrike" cap="none">
                <a:solidFill>
                  <a:srgbClr val="888888"/>
                </a:solidFill>
                <a:latin typeface="Lato"/>
                <a:ea typeface="Lato"/>
                <a:cs typeface="Lato"/>
                <a:sym typeface="Lato"/>
              </a:defRPr>
            </a:lvl6pPr>
            <a:lvl7pPr marL="0" marR="0" lvl="6" indent="0" algn="r" rtl="0">
              <a:spcBef>
                <a:spcPts val="0"/>
              </a:spcBef>
              <a:buNone/>
              <a:defRPr sz="1800" b="0" i="0" u="none" strike="noStrike" cap="none">
                <a:solidFill>
                  <a:srgbClr val="888888"/>
                </a:solidFill>
                <a:latin typeface="Lato"/>
                <a:ea typeface="Lato"/>
                <a:cs typeface="Lato"/>
                <a:sym typeface="Lato"/>
              </a:defRPr>
            </a:lvl7pPr>
            <a:lvl8pPr marL="0" marR="0" lvl="7" indent="0" algn="r" rtl="0">
              <a:spcBef>
                <a:spcPts val="0"/>
              </a:spcBef>
              <a:buNone/>
              <a:defRPr sz="1800" b="0" i="0" u="none" strike="noStrike" cap="none">
                <a:solidFill>
                  <a:srgbClr val="888888"/>
                </a:solidFill>
                <a:latin typeface="Lato"/>
                <a:ea typeface="Lato"/>
                <a:cs typeface="Lato"/>
                <a:sym typeface="Lato"/>
              </a:defRPr>
            </a:lvl8pPr>
            <a:lvl9pPr marL="0" marR="0" lvl="8" indent="0" algn="r" rtl="0">
              <a:spcBef>
                <a:spcPts val="0"/>
              </a:spcBef>
              <a:buNone/>
              <a:defRPr sz="18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
          <p:cNvSpPr/>
          <p:nvPr/>
        </p:nvSpPr>
        <p:spPr>
          <a:xfrm>
            <a:off x="0" y="-1"/>
            <a:ext cx="18288001" cy="182880"/>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F26B43"/>
          </p15:clr>
        </p15:guide>
        <p15:guide id="2" pos="1296">
          <p15:clr>
            <a:srgbClr val="F26B43"/>
          </p15:clr>
        </p15:guide>
        <p15:guide id="3" pos="864">
          <p15:clr>
            <a:srgbClr val="F26B43"/>
          </p15:clr>
        </p15:guide>
        <p15:guide id="4" orient="horz" pos="1224">
          <p15:clr>
            <a:srgbClr val="F26B43"/>
          </p15:clr>
        </p15:guide>
        <p15:guide id="5" pos="10656">
          <p15:clr>
            <a:srgbClr val="F26B43"/>
          </p15:clr>
        </p15:guide>
        <p15:guide id="6" orient="horz" pos="5256">
          <p15:clr>
            <a:srgbClr val="F26B43"/>
          </p15:clr>
        </p15:guide>
        <p15:guide id="7" orient="horz" pos="816">
          <p15:clr>
            <a:srgbClr val="F26B43"/>
          </p15:clr>
        </p15:guide>
        <p15:guide id="8" pos="10224">
          <p15:clr>
            <a:srgbClr val="F26B43"/>
          </p15:clr>
        </p15:guide>
        <p15:guide id="9" pos="57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txBox="1">
            <a:spLocks noGrp="1"/>
          </p:cNvSpPr>
          <p:nvPr>
            <p:ph type="body" idx="1"/>
          </p:nvPr>
        </p:nvSpPr>
        <p:spPr>
          <a:xfrm>
            <a:off x="1371600" y="3753734"/>
            <a:ext cx="4938713"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WHAT?</a:t>
            </a:r>
            <a:endParaRPr>
              <a:solidFill>
                <a:srgbClr val="231F20"/>
              </a:solidFill>
              <a:latin typeface="Franklin Gothic"/>
              <a:ea typeface="Franklin Gothic"/>
              <a:cs typeface="Franklin Gothic"/>
              <a:sym typeface="Franklin Gothic"/>
            </a:endParaRPr>
          </a:p>
        </p:txBody>
      </p:sp>
      <p:sp>
        <p:nvSpPr>
          <p:cNvPr id="389" name="Google Shape;389;p1"/>
          <p:cNvSpPr txBox="1"/>
          <p:nvPr/>
        </p:nvSpPr>
        <p:spPr>
          <a:xfrm>
            <a:off x="1371600" y="4821927"/>
            <a:ext cx="9887639" cy="28007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rgbClr val="60BB46"/>
                </a:solidFill>
                <a:latin typeface="Franklin Gothic"/>
                <a:ea typeface="Franklin Gothic"/>
                <a:cs typeface="Franklin Gothic"/>
                <a:sym typeface="Franklin Gothic"/>
              </a:rPr>
              <a:t>Fully flashing the sill of window and door openings:</a:t>
            </a:r>
            <a:endParaRPr sz="2400">
              <a:solidFill>
                <a:srgbClr val="231F20"/>
              </a:solidFill>
              <a:latin typeface="Franklin Gothic"/>
              <a:ea typeface="Franklin Gothic"/>
              <a:cs typeface="Franklin Gothic"/>
              <a:sym typeface="Franklin Gothic"/>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Involves installing a back dam and self-adhesive flashing at the sill. </a:t>
            </a:r>
            <a:endParaRPr/>
          </a:p>
          <a:p>
            <a:pPr marL="342900" marR="0" lvl="0" indent="-342900" algn="l" rtl="0">
              <a:lnSpc>
                <a:spcPct val="150000"/>
              </a:lnSpc>
              <a:spcBef>
                <a:spcPts val="0"/>
              </a:spcBef>
              <a:spcAft>
                <a:spcPts val="0"/>
              </a:spcAft>
              <a:buClr>
                <a:srgbClr val="231F20"/>
              </a:buClr>
              <a:buSzPts val="2400"/>
              <a:buFont typeface="Noto Sans Symbols"/>
              <a:buChar char="▪"/>
            </a:pPr>
            <a:r>
              <a:rPr lang="en-US" sz="2400">
                <a:solidFill>
                  <a:srgbClr val="231F20"/>
                </a:solidFill>
                <a:latin typeface="Libre Franklin"/>
                <a:ea typeface="Libre Franklin"/>
                <a:cs typeface="Libre Franklin"/>
                <a:sym typeface="Libre Franklin"/>
              </a:rPr>
              <a:t>Includes the use of formable flashing, a stretchable self-adhered membrane that bends at corners so one continuous piece can be used to cover the bottom and sides of the sill.</a:t>
            </a:r>
            <a:endParaRPr/>
          </a:p>
        </p:txBody>
      </p:sp>
      <p:pic>
        <p:nvPicPr>
          <p:cNvPr id="390" name="Google Shape;390;p1"/>
          <p:cNvPicPr preferRelativeResize="0">
            <a:picLocks noGrp="1"/>
          </p:cNvPicPr>
          <p:nvPr>
            <p:ph type="pic" idx="2"/>
          </p:nvPr>
        </p:nvPicPr>
        <p:blipFill rotWithShape="1">
          <a:blip r:embed="rId3">
            <a:alphaModFix/>
          </a:blip>
          <a:srcRect l="13351" r="7358"/>
          <a:stretch/>
        </p:blipFill>
        <p:spPr>
          <a:xfrm>
            <a:off x="11844868" y="3547802"/>
            <a:ext cx="4938714" cy="4576751"/>
          </a:xfrm>
          <a:prstGeom prst="rect">
            <a:avLst/>
          </a:prstGeom>
          <a:solidFill>
            <a:srgbClr val="F2F2F2"/>
          </a:solidFill>
          <a:ln>
            <a:noFill/>
          </a:ln>
        </p:spPr>
      </p:pic>
      <p:sp>
        <p:nvSpPr>
          <p:cNvPr id="391" name="Google Shape;391;p1"/>
          <p:cNvSpPr/>
          <p:nvPr/>
        </p:nvSpPr>
        <p:spPr>
          <a:xfrm>
            <a:off x="1624657" y="8333338"/>
            <a:ext cx="2947344" cy="128300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392" name="Google Shape;392;p1"/>
          <p:cNvPicPr preferRelativeResize="0"/>
          <p:nvPr/>
        </p:nvPicPr>
        <p:blipFill>
          <a:blip r:embed="rId4"/>
          <a:srcRect/>
          <a:stretch/>
        </p:blipFill>
        <p:spPr>
          <a:xfrm>
            <a:off x="3206000" y="8419493"/>
            <a:ext cx="880533" cy="1188721"/>
          </a:xfrm>
          <a:prstGeom prst="rect">
            <a:avLst/>
          </a:prstGeom>
          <a:noFill/>
          <a:ln>
            <a:noFill/>
          </a:ln>
        </p:spPr>
      </p:pic>
      <p:pic>
        <p:nvPicPr>
          <p:cNvPr id="393" name="Google Shape;393;p1"/>
          <p:cNvPicPr preferRelativeResize="0"/>
          <p:nvPr/>
        </p:nvPicPr>
        <p:blipFill>
          <a:blip r:embed="rId5"/>
          <a:srcRect/>
          <a:stretch/>
        </p:blipFill>
        <p:spPr>
          <a:xfrm>
            <a:off x="2053936" y="8421151"/>
            <a:ext cx="880533" cy="1188720"/>
          </a:xfrm>
          <a:prstGeom prst="rect">
            <a:avLst/>
          </a:prstGeom>
          <a:noFill/>
          <a:ln>
            <a:noFill/>
          </a:ln>
        </p:spPr>
      </p:pic>
      <p:sp>
        <p:nvSpPr>
          <p:cNvPr id="394" name="Google Shape;394;p1"/>
          <p:cNvSpPr/>
          <p:nvPr/>
        </p:nvSpPr>
        <p:spPr>
          <a:xfrm>
            <a:off x="0" y="375373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395" name="Google Shape;395;p1"/>
          <p:cNvSpPr/>
          <p:nvPr/>
        </p:nvSpPr>
        <p:spPr>
          <a:xfrm>
            <a:off x="913743" y="568116"/>
            <a:ext cx="15071324"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0000"/>
              </a:solidFill>
              <a:latin typeface="Franklin Gothic"/>
              <a:ea typeface="Franklin Gothic"/>
              <a:cs typeface="Franklin Gothic"/>
              <a:sym typeface="Franklin Gothic"/>
            </a:endParaRPr>
          </a:p>
          <a:p>
            <a:pPr marL="0" marR="0" lvl="0" indent="0" algn="l" rtl="0">
              <a:spcBef>
                <a:spcPts val="0"/>
              </a:spcBef>
              <a:spcAft>
                <a:spcPts val="0"/>
              </a:spcAft>
              <a:buNone/>
            </a:pPr>
            <a:r>
              <a:rPr lang="en-US" sz="6600">
                <a:solidFill>
                  <a:srgbClr val="000000"/>
                </a:solidFill>
                <a:latin typeface="Libre Franklin Black"/>
                <a:ea typeface="Libre Franklin Black"/>
                <a:cs typeface="Libre Franklin Black"/>
                <a:sym typeface="Libre Franklin Black"/>
              </a:rPr>
              <a:t>FULLY FLASHED </a:t>
            </a:r>
            <a:r>
              <a:rPr lang="en-US" sz="6600">
                <a:solidFill>
                  <a:srgbClr val="00853D"/>
                </a:solidFill>
                <a:latin typeface="Libre Franklin Black"/>
                <a:ea typeface="Libre Franklin Black"/>
                <a:cs typeface="Libre Franklin Black"/>
                <a:sym typeface="Libre Franklin Black"/>
              </a:rPr>
              <a:t>WINDOWS &amp; DOORS</a:t>
            </a:r>
            <a:r>
              <a:rPr lang="en-US" sz="6600">
                <a:latin typeface="Libre Franklin Black"/>
                <a:ea typeface="Libre Franklin Black"/>
                <a:cs typeface="Libre Franklin Black"/>
                <a:sym typeface="Libre Franklin Black"/>
              </a:rPr>
              <a:t>:</a:t>
            </a:r>
            <a:r>
              <a:rPr lang="en-US" sz="6600">
                <a:solidFill>
                  <a:srgbClr val="00853D"/>
                </a:solidFill>
                <a:latin typeface="Libre Franklin Black"/>
                <a:ea typeface="Libre Franklin Black"/>
                <a:cs typeface="Libre Franklin Black"/>
                <a:sym typeface="Libre Franklin Black"/>
              </a:rPr>
              <a:t> </a:t>
            </a:r>
            <a:r>
              <a:rPr lang="en-US" sz="6600">
                <a:solidFill>
                  <a:srgbClr val="000000"/>
                </a:solidFill>
                <a:latin typeface="Libre Franklin Black"/>
                <a:ea typeface="Libre Franklin Black"/>
                <a:cs typeface="Libre Franklin Black"/>
                <a:sym typeface="Libre Franklin Black"/>
              </a:rPr>
              <a:t>SILL FLASHING</a:t>
            </a:r>
            <a:endParaRPr sz="6600">
              <a:solidFill>
                <a:schemeClr val="dk1"/>
              </a:solidFill>
              <a:latin typeface="Libre Franklin Black"/>
              <a:ea typeface="Libre Franklin Black"/>
              <a:cs typeface="Libre Franklin Black"/>
              <a:sym typeface="Libre Franklin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
          <p:cNvSpPr txBox="1">
            <a:spLocks noGrp="1"/>
          </p:cNvSpPr>
          <p:nvPr>
            <p:ph type="body" idx="1"/>
          </p:nvPr>
        </p:nvSpPr>
        <p:spPr>
          <a:xfrm>
            <a:off x="1371600" y="4544950"/>
            <a:ext cx="5885543" cy="369035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WHY?</a:t>
            </a:r>
            <a:endParaRPr>
              <a:solidFill>
                <a:srgbClr val="231F20"/>
              </a:solidFill>
              <a:latin typeface="Franklin Gothic"/>
              <a:ea typeface="Franklin Gothic"/>
              <a:cs typeface="Franklin Gothic"/>
              <a:sym typeface="Franklin Gothic"/>
            </a:endParaRPr>
          </a:p>
        </p:txBody>
      </p:sp>
      <p:sp>
        <p:nvSpPr>
          <p:cNvPr id="402" name="Google Shape;402;p2"/>
          <p:cNvSpPr txBox="1"/>
          <p:nvPr/>
        </p:nvSpPr>
        <p:spPr>
          <a:xfrm>
            <a:off x="1371600" y="2193777"/>
            <a:ext cx="5243521" cy="16856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Windows and doors are vulnerable places in the building envelope where moisture and air can penetrate.</a:t>
            </a:r>
            <a:endParaRPr sz="2400">
              <a:solidFill>
                <a:schemeClr val="dk1"/>
              </a:solidFill>
              <a:latin typeface="Lato"/>
              <a:ea typeface="Lato"/>
              <a:cs typeface="Lato"/>
              <a:sym typeface="Lato"/>
            </a:endParaRPr>
          </a:p>
        </p:txBody>
      </p:sp>
      <p:sp>
        <p:nvSpPr>
          <p:cNvPr id="403" name="Google Shape;403;p2"/>
          <p:cNvSpPr txBox="1"/>
          <p:nvPr/>
        </p:nvSpPr>
        <p:spPr>
          <a:xfrm>
            <a:off x="6998096" y="2193777"/>
            <a:ext cx="5389847" cy="11316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The sill is an especially vulnerable location. </a:t>
            </a:r>
            <a:endParaRPr sz="2400">
              <a:solidFill>
                <a:schemeClr val="dk1"/>
              </a:solidFill>
              <a:latin typeface="Lato"/>
              <a:ea typeface="Lato"/>
              <a:cs typeface="Lato"/>
              <a:sym typeface="Lato"/>
            </a:endParaRPr>
          </a:p>
        </p:txBody>
      </p:sp>
      <p:sp>
        <p:nvSpPr>
          <p:cNvPr id="404" name="Google Shape;404;p2"/>
          <p:cNvSpPr txBox="1"/>
          <p:nvPr/>
        </p:nvSpPr>
        <p:spPr>
          <a:xfrm>
            <a:off x="12951158" y="2193776"/>
            <a:ext cx="449962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chemeClr val="dk1"/>
                </a:solidFill>
                <a:latin typeface="Libre Franklin"/>
                <a:ea typeface="Libre Franklin"/>
                <a:cs typeface="Libre Franklin"/>
                <a:sym typeface="Libre Franklin"/>
              </a:rPr>
              <a:t>Properly flashing the sill ensures that water is directed away from the window.</a:t>
            </a:r>
            <a:endParaRPr sz="2400">
              <a:solidFill>
                <a:schemeClr val="dk1"/>
              </a:solidFill>
              <a:latin typeface="Lato"/>
              <a:ea typeface="Lato"/>
              <a:cs typeface="Lato"/>
              <a:sym typeface="Lato"/>
            </a:endParaRPr>
          </a:p>
        </p:txBody>
      </p:sp>
      <p:sp>
        <p:nvSpPr>
          <p:cNvPr id="405" name="Google Shape;405;p2"/>
          <p:cNvSpPr txBox="1"/>
          <p:nvPr/>
        </p:nvSpPr>
        <p:spPr>
          <a:xfrm>
            <a:off x="1371600" y="1104366"/>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01</a:t>
            </a:r>
            <a:endParaRPr sz="3600">
              <a:solidFill>
                <a:schemeClr val="dk1"/>
              </a:solidFill>
              <a:latin typeface="Libre Franklin Black"/>
              <a:ea typeface="Libre Franklin Black"/>
              <a:cs typeface="Libre Franklin Black"/>
              <a:sym typeface="Libre Franklin Black"/>
            </a:endParaRPr>
          </a:p>
        </p:txBody>
      </p:sp>
      <p:sp>
        <p:nvSpPr>
          <p:cNvPr id="406" name="Google Shape;406;p2"/>
          <p:cNvSpPr txBox="1"/>
          <p:nvPr/>
        </p:nvSpPr>
        <p:spPr>
          <a:xfrm>
            <a:off x="6998096" y="1083210"/>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02</a:t>
            </a:r>
            <a:endParaRPr sz="3600">
              <a:solidFill>
                <a:schemeClr val="dk1"/>
              </a:solidFill>
              <a:latin typeface="Libre Franklin Black"/>
              <a:ea typeface="Libre Franklin Black"/>
              <a:cs typeface="Libre Franklin Black"/>
              <a:sym typeface="Libre Franklin Black"/>
            </a:endParaRPr>
          </a:p>
        </p:txBody>
      </p:sp>
      <p:sp>
        <p:nvSpPr>
          <p:cNvPr id="407" name="Google Shape;407;p2"/>
          <p:cNvSpPr txBox="1"/>
          <p:nvPr/>
        </p:nvSpPr>
        <p:spPr>
          <a:xfrm>
            <a:off x="12951158" y="1117028"/>
            <a:ext cx="139337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Libre Franklin Black"/>
                <a:ea typeface="Libre Franklin Black"/>
                <a:cs typeface="Libre Franklin Black"/>
                <a:sym typeface="Libre Franklin Black"/>
              </a:rPr>
              <a:t>03</a:t>
            </a:r>
            <a:endParaRPr sz="3600">
              <a:solidFill>
                <a:schemeClr val="dk1"/>
              </a:solidFill>
              <a:latin typeface="Libre Franklin Black"/>
              <a:ea typeface="Libre Franklin Black"/>
              <a:cs typeface="Libre Franklin Black"/>
              <a:sym typeface="Libre Franklin Black"/>
            </a:endParaRPr>
          </a:p>
        </p:txBody>
      </p:sp>
      <p:sp>
        <p:nvSpPr>
          <p:cNvPr id="408" name="Google Shape;408;p2"/>
          <p:cNvSpPr/>
          <p:nvPr/>
        </p:nvSpPr>
        <p:spPr>
          <a:xfrm>
            <a:off x="1563400" y="1784515"/>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09" name="Google Shape;409;p2"/>
          <p:cNvSpPr/>
          <p:nvPr/>
        </p:nvSpPr>
        <p:spPr>
          <a:xfrm>
            <a:off x="7114209" y="1763359"/>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10" name="Google Shape;410;p2"/>
          <p:cNvSpPr/>
          <p:nvPr/>
        </p:nvSpPr>
        <p:spPr>
          <a:xfrm>
            <a:off x="13067271" y="1797177"/>
            <a:ext cx="1161143" cy="0"/>
          </a:xfrm>
          <a:custGeom>
            <a:avLst/>
            <a:gdLst/>
            <a:ahLst/>
            <a:cxnLst/>
            <a:rect l="l" t="t" r="r" b="b"/>
            <a:pathLst>
              <a:path w="1161143" h="120000" extrusionOk="0">
                <a:moveTo>
                  <a:pt x="0" y="0"/>
                </a:moveTo>
                <a:lnTo>
                  <a:pt x="1161143" y="0"/>
                </a:lnTo>
              </a:path>
            </a:pathLst>
          </a:custGeom>
          <a:noFill/>
          <a:ln w="38100" cap="flat" cmpd="sng">
            <a:solidFill>
              <a:srgbClr val="60BB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pic>
        <p:nvPicPr>
          <p:cNvPr id="411" name="Google Shape;411;p2"/>
          <p:cNvPicPr preferRelativeResize="0">
            <a:picLocks noGrp="1"/>
          </p:cNvPicPr>
          <p:nvPr>
            <p:ph type="pic" idx="2"/>
          </p:nvPr>
        </p:nvPicPr>
        <p:blipFill rotWithShape="1">
          <a:blip r:embed="rId3">
            <a:alphaModFix/>
          </a:blip>
          <a:srcRect b="15708"/>
          <a:stretch/>
        </p:blipFill>
        <p:spPr>
          <a:xfrm>
            <a:off x="6615121" y="4288693"/>
            <a:ext cx="9488147" cy="5998308"/>
          </a:xfrm>
          <a:prstGeom prst="rect">
            <a:avLst/>
          </a:prstGeom>
          <a:solidFill>
            <a:srgbClr val="F2F2F2"/>
          </a:solidFill>
          <a:ln>
            <a:noFill/>
          </a:ln>
        </p:spPr>
      </p:pic>
      <p:sp>
        <p:nvSpPr>
          <p:cNvPr id="412" name="Google Shape;412;p2"/>
          <p:cNvSpPr/>
          <p:nvPr/>
        </p:nvSpPr>
        <p:spPr>
          <a:xfrm>
            <a:off x="0" y="730441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
          <p:cNvSpPr txBox="1">
            <a:spLocks noGrp="1"/>
          </p:cNvSpPr>
          <p:nvPr>
            <p:ph type="body" idx="1"/>
          </p:nvPr>
        </p:nvSpPr>
        <p:spPr>
          <a:xfrm>
            <a:off x="1371600" y="2427454"/>
            <a:ext cx="6657584" cy="101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1F20"/>
              </a:buClr>
              <a:buSzPts val="6000"/>
              <a:buNone/>
            </a:pPr>
            <a:r>
              <a:rPr lang="en-US">
                <a:solidFill>
                  <a:srgbClr val="231F20"/>
                </a:solidFill>
                <a:latin typeface="Franklin Gothic"/>
                <a:ea typeface="Franklin Gothic"/>
                <a:cs typeface="Franklin Gothic"/>
                <a:sym typeface="Franklin Gothic"/>
              </a:rPr>
              <a:t>HOW?</a:t>
            </a:r>
            <a:endParaRPr>
              <a:solidFill>
                <a:srgbClr val="231F20"/>
              </a:solidFill>
              <a:latin typeface="Franklin Gothic"/>
              <a:ea typeface="Franklin Gothic"/>
              <a:cs typeface="Franklin Gothic"/>
              <a:sym typeface="Franklin Gothic"/>
            </a:endParaRPr>
          </a:p>
        </p:txBody>
      </p:sp>
      <p:sp>
        <p:nvSpPr>
          <p:cNvPr id="419" name="Google Shape;419;p3"/>
          <p:cNvSpPr txBox="1"/>
          <p:nvPr/>
        </p:nvSpPr>
        <p:spPr>
          <a:xfrm>
            <a:off x="1371600" y="5667046"/>
            <a:ext cx="15869798" cy="397031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Install a back dam. This is either a strip of wood or beveled siding nailed along the back (inside) edge of the rough opening (over the flap of housewrap). </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Cover the back dam with the formable membrane. Begin pressing in the middle of the sill and work toward the sides, removing adhesive covering strips as you go. Make sure to press the membrane tightly into the corners to avoid tears later when the window is installed.</a:t>
            </a:r>
            <a:endParaRPr/>
          </a:p>
          <a:p>
            <a:pPr marL="342900" marR="0" lvl="0" indent="-342900" algn="l" rtl="0">
              <a:lnSpc>
                <a:spcPct val="150000"/>
              </a:lnSpc>
              <a:spcBef>
                <a:spcPts val="0"/>
              </a:spcBef>
              <a:spcAft>
                <a:spcPts val="0"/>
              </a:spcAft>
              <a:buClr>
                <a:schemeClr val="dk1"/>
              </a:buClr>
              <a:buSzPts val="2400"/>
              <a:buFont typeface="Noto Sans Symbols"/>
              <a:buChar char="▪"/>
            </a:pPr>
            <a:r>
              <a:rPr lang="en-US" sz="2400">
                <a:solidFill>
                  <a:schemeClr val="dk1"/>
                </a:solidFill>
                <a:latin typeface="Libre Franklin"/>
                <a:ea typeface="Libre Franklin"/>
                <a:cs typeface="Libre Franklin"/>
                <a:sym typeface="Libre Franklin"/>
              </a:rPr>
              <a:t>Other options: self-adhered non-elastic membrane; two-piece rigid manufactured pan flashing with a built-in back dam; asphalt-based liquid flashing applied with a paint brush or roller.</a:t>
            </a:r>
            <a:endParaRPr sz="2400">
              <a:solidFill>
                <a:schemeClr val="dk1"/>
              </a:solidFill>
              <a:latin typeface="Lato"/>
              <a:ea typeface="Lato"/>
              <a:cs typeface="Lato"/>
              <a:sym typeface="Lato"/>
            </a:endParaRPr>
          </a:p>
        </p:txBody>
      </p:sp>
      <p:pic>
        <p:nvPicPr>
          <p:cNvPr id="420" name="Google Shape;420;p3"/>
          <p:cNvPicPr preferRelativeResize="0">
            <a:picLocks noGrp="1"/>
          </p:cNvPicPr>
          <p:nvPr>
            <p:ph type="pic" idx="2"/>
          </p:nvPr>
        </p:nvPicPr>
        <p:blipFill rotWithShape="1">
          <a:blip r:embed="rId3">
            <a:alphaModFix/>
          </a:blip>
          <a:srcRect/>
          <a:stretch/>
        </p:blipFill>
        <p:spPr>
          <a:xfrm>
            <a:off x="5992477" y="768091"/>
            <a:ext cx="8532680" cy="4465436"/>
          </a:xfrm>
          <a:prstGeom prst="rect">
            <a:avLst/>
          </a:prstGeom>
          <a:solidFill>
            <a:srgbClr val="F2F2F2"/>
          </a:solidFill>
          <a:ln>
            <a:noFill/>
          </a:ln>
        </p:spPr>
      </p:pic>
      <p:sp>
        <p:nvSpPr>
          <p:cNvPr id="421" name="Google Shape;421;p3"/>
          <p:cNvSpPr/>
          <p:nvPr/>
        </p:nvSpPr>
        <p:spPr>
          <a:xfrm>
            <a:off x="0" y="2427454"/>
            <a:ext cx="290286" cy="814614"/>
          </a:xfrm>
          <a:prstGeom prst="rect">
            <a:avLst/>
          </a:prstGeom>
          <a:solidFill>
            <a:srgbClr val="0085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2" name="Google Shape;422;p3"/>
          <p:cNvSpPr txBox="1"/>
          <p:nvPr/>
        </p:nvSpPr>
        <p:spPr>
          <a:xfrm>
            <a:off x="6359290" y="3263697"/>
            <a:ext cx="1529675" cy="800219"/>
          </a:xfrm>
          <a:prstGeom prst="rect">
            <a:avLst/>
          </a:prstGeom>
          <a:solidFill>
            <a:schemeClr val="lt1"/>
          </a:solid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Self-adhered flashing</a:t>
            </a:r>
            <a:endParaRPr/>
          </a:p>
        </p:txBody>
      </p:sp>
      <p:sp>
        <p:nvSpPr>
          <p:cNvPr id="423" name="Google Shape;423;p3"/>
          <p:cNvSpPr txBox="1"/>
          <p:nvPr/>
        </p:nvSpPr>
        <p:spPr>
          <a:xfrm>
            <a:off x="9440521" y="2427454"/>
            <a:ext cx="1529675" cy="800219"/>
          </a:xfrm>
          <a:prstGeom prst="rect">
            <a:avLst/>
          </a:prstGeom>
          <a:solidFill>
            <a:schemeClr val="lt1"/>
          </a:solid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Formable flashing</a:t>
            </a:r>
            <a:endParaRPr/>
          </a:p>
        </p:txBody>
      </p:sp>
      <p:sp>
        <p:nvSpPr>
          <p:cNvPr id="424" name="Google Shape;424;p3"/>
          <p:cNvSpPr/>
          <p:nvPr/>
        </p:nvSpPr>
        <p:spPr>
          <a:xfrm>
            <a:off x="12456140" y="1724189"/>
            <a:ext cx="1651746" cy="847131"/>
          </a:xfrm>
          <a:custGeom>
            <a:avLst/>
            <a:gdLst/>
            <a:ahLst/>
            <a:cxnLst/>
            <a:rect l="l" t="t" r="r" b="b"/>
            <a:pathLst>
              <a:path w="1651746" h="847131" extrusionOk="0">
                <a:moveTo>
                  <a:pt x="63577" y="42734"/>
                </a:moveTo>
                <a:cubicBezTo>
                  <a:pt x="214831" y="28984"/>
                  <a:pt x="673014" y="14032"/>
                  <a:pt x="977977" y="8358"/>
                </a:cubicBezTo>
                <a:cubicBezTo>
                  <a:pt x="1282190" y="2698"/>
                  <a:pt x="1396919" y="-15105"/>
                  <a:pt x="1617370" y="28984"/>
                </a:cubicBezTo>
                <a:cubicBezTo>
                  <a:pt x="1649030" y="76474"/>
                  <a:pt x="1625658" y="34129"/>
                  <a:pt x="1637995" y="138987"/>
                </a:cubicBezTo>
                <a:cubicBezTo>
                  <a:pt x="1639564" y="152325"/>
                  <a:pt x="1647301" y="173778"/>
                  <a:pt x="1651746" y="187113"/>
                </a:cubicBezTo>
                <a:cubicBezTo>
                  <a:pt x="1649454" y="267324"/>
                  <a:pt x="1651356" y="347764"/>
                  <a:pt x="1644871" y="427745"/>
                </a:cubicBezTo>
                <a:cubicBezTo>
                  <a:pt x="1644347" y="434206"/>
                  <a:pt x="1635169" y="436433"/>
                  <a:pt x="1631120" y="441495"/>
                </a:cubicBezTo>
                <a:cubicBezTo>
                  <a:pt x="1625958" y="447947"/>
                  <a:pt x="1622532" y="455669"/>
                  <a:pt x="1617370" y="462121"/>
                </a:cubicBezTo>
                <a:cubicBezTo>
                  <a:pt x="1602619" y="480560"/>
                  <a:pt x="1602839" y="473746"/>
                  <a:pt x="1582994" y="489622"/>
                </a:cubicBezTo>
                <a:cubicBezTo>
                  <a:pt x="1577932" y="493671"/>
                  <a:pt x="1574636" y="499776"/>
                  <a:pt x="1569243" y="503372"/>
                </a:cubicBezTo>
                <a:cubicBezTo>
                  <a:pt x="1560716" y="509057"/>
                  <a:pt x="1550270" y="511437"/>
                  <a:pt x="1541743" y="517122"/>
                </a:cubicBezTo>
                <a:cubicBezTo>
                  <a:pt x="1536349" y="520718"/>
                  <a:pt x="1533054" y="526824"/>
                  <a:pt x="1527992" y="530873"/>
                </a:cubicBezTo>
                <a:cubicBezTo>
                  <a:pt x="1508953" y="546105"/>
                  <a:pt x="1508526" y="544237"/>
                  <a:pt x="1486741" y="551498"/>
                </a:cubicBezTo>
                <a:cubicBezTo>
                  <a:pt x="1479866" y="556082"/>
                  <a:pt x="1473507" y="561554"/>
                  <a:pt x="1466116" y="565249"/>
                </a:cubicBezTo>
                <a:cubicBezTo>
                  <a:pt x="1459634" y="568490"/>
                  <a:pt x="1449510" y="566094"/>
                  <a:pt x="1445490" y="572124"/>
                </a:cubicBezTo>
                <a:cubicBezTo>
                  <a:pt x="1439008" y="581847"/>
                  <a:pt x="1440392" y="594950"/>
                  <a:pt x="1438615" y="606500"/>
                </a:cubicBezTo>
                <a:cubicBezTo>
                  <a:pt x="1435806" y="624761"/>
                  <a:pt x="1434353" y="643210"/>
                  <a:pt x="1431740" y="661501"/>
                </a:cubicBezTo>
                <a:cubicBezTo>
                  <a:pt x="1427880" y="688524"/>
                  <a:pt x="1425150" y="705191"/>
                  <a:pt x="1417989" y="730253"/>
                </a:cubicBezTo>
                <a:cubicBezTo>
                  <a:pt x="1415998" y="737221"/>
                  <a:pt x="1413105" y="743911"/>
                  <a:pt x="1411114" y="750879"/>
                </a:cubicBezTo>
                <a:cubicBezTo>
                  <a:pt x="1403435" y="777755"/>
                  <a:pt x="1408430" y="778073"/>
                  <a:pt x="1390489" y="799005"/>
                </a:cubicBezTo>
                <a:cubicBezTo>
                  <a:pt x="1382052" y="808848"/>
                  <a:pt x="1375700" y="823964"/>
                  <a:pt x="1362988" y="826506"/>
                </a:cubicBezTo>
                <a:cubicBezTo>
                  <a:pt x="1331171" y="832869"/>
                  <a:pt x="1314596" y="836845"/>
                  <a:pt x="1280486" y="840256"/>
                </a:cubicBezTo>
                <a:cubicBezTo>
                  <a:pt x="1250754" y="843229"/>
                  <a:pt x="1220901" y="844839"/>
                  <a:pt x="1191108" y="847131"/>
                </a:cubicBezTo>
                <a:lnTo>
                  <a:pt x="792347" y="840256"/>
                </a:lnTo>
                <a:cubicBezTo>
                  <a:pt x="785104" y="840019"/>
                  <a:pt x="778954" y="833848"/>
                  <a:pt x="771722" y="833381"/>
                </a:cubicBezTo>
                <a:cubicBezTo>
                  <a:pt x="707646" y="829247"/>
                  <a:pt x="643385" y="828798"/>
                  <a:pt x="579216" y="826506"/>
                </a:cubicBezTo>
                <a:cubicBezTo>
                  <a:pt x="559294" y="824695"/>
                  <a:pt x="482655" y="819030"/>
                  <a:pt x="455463" y="812755"/>
                </a:cubicBezTo>
                <a:cubicBezTo>
                  <a:pt x="441340" y="809496"/>
                  <a:pt x="414212" y="799005"/>
                  <a:pt x="414212" y="799005"/>
                </a:cubicBezTo>
                <a:cubicBezTo>
                  <a:pt x="407337" y="792130"/>
                  <a:pt x="401261" y="784348"/>
                  <a:pt x="393586" y="778379"/>
                </a:cubicBezTo>
                <a:cubicBezTo>
                  <a:pt x="380541" y="768233"/>
                  <a:pt x="364020" y="762564"/>
                  <a:pt x="352335" y="750879"/>
                </a:cubicBezTo>
                <a:lnTo>
                  <a:pt x="317959" y="716503"/>
                </a:lnTo>
                <a:cubicBezTo>
                  <a:pt x="313376" y="711919"/>
                  <a:pt x="309395" y="706641"/>
                  <a:pt x="304209" y="702752"/>
                </a:cubicBezTo>
                <a:cubicBezTo>
                  <a:pt x="295042" y="695877"/>
                  <a:pt x="285225" y="689792"/>
                  <a:pt x="276708" y="682127"/>
                </a:cubicBezTo>
                <a:cubicBezTo>
                  <a:pt x="262254" y="669118"/>
                  <a:pt x="249207" y="654626"/>
                  <a:pt x="235457" y="640876"/>
                </a:cubicBezTo>
                <a:lnTo>
                  <a:pt x="221707" y="627125"/>
                </a:lnTo>
                <a:lnTo>
                  <a:pt x="207956" y="613375"/>
                </a:lnTo>
                <a:cubicBezTo>
                  <a:pt x="203373" y="604208"/>
                  <a:pt x="199291" y="594773"/>
                  <a:pt x="194206" y="585874"/>
                </a:cubicBezTo>
                <a:cubicBezTo>
                  <a:pt x="190106" y="578700"/>
                  <a:pt x="183811" y="572800"/>
                  <a:pt x="180455" y="565249"/>
                </a:cubicBezTo>
                <a:cubicBezTo>
                  <a:pt x="161375" y="522320"/>
                  <a:pt x="176294" y="532544"/>
                  <a:pt x="152955" y="503372"/>
                </a:cubicBezTo>
                <a:cubicBezTo>
                  <a:pt x="148906" y="498310"/>
                  <a:pt x="144762" y="492957"/>
                  <a:pt x="139204" y="489622"/>
                </a:cubicBezTo>
                <a:cubicBezTo>
                  <a:pt x="132990" y="485893"/>
                  <a:pt x="125454" y="485038"/>
                  <a:pt x="118579" y="482746"/>
                </a:cubicBezTo>
                <a:cubicBezTo>
                  <a:pt x="85372" y="449541"/>
                  <a:pt x="127575" y="489943"/>
                  <a:pt x="84203" y="455246"/>
                </a:cubicBezTo>
                <a:cubicBezTo>
                  <a:pt x="79141" y="451197"/>
                  <a:pt x="76010" y="444830"/>
                  <a:pt x="70452" y="441495"/>
                </a:cubicBezTo>
                <a:cubicBezTo>
                  <a:pt x="64238" y="437766"/>
                  <a:pt x="56702" y="436912"/>
                  <a:pt x="49827" y="434620"/>
                </a:cubicBezTo>
                <a:cubicBezTo>
                  <a:pt x="33279" y="384973"/>
                  <a:pt x="49827" y="443995"/>
                  <a:pt x="49827" y="345243"/>
                </a:cubicBezTo>
                <a:cubicBezTo>
                  <a:pt x="49827" y="331303"/>
                  <a:pt x="44794" y="317809"/>
                  <a:pt x="42952" y="303991"/>
                </a:cubicBezTo>
                <a:cubicBezTo>
                  <a:pt x="40209" y="283421"/>
                  <a:pt x="40147" y="262464"/>
                  <a:pt x="36077" y="242115"/>
                </a:cubicBezTo>
                <a:cubicBezTo>
                  <a:pt x="33234" y="227902"/>
                  <a:pt x="26910" y="214614"/>
                  <a:pt x="22326" y="200864"/>
                </a:cubicBezTo>
                <a:lnTo>
                  <a:pt x="15451" y="180238"/>
                </a:lnTo>
                <a:cubicBezTo>
                  <a:pt x="17743" y="173363"/>
                  <a:pt x="18597" y="165827"/>
                  <a:pt x="22326" y="159613"/>
                </a:cubicBezTo>
                <a:cubicBezTo>
                  <a:pt x="25661" y="154055"/>
                  <a:pt x="32028" y="150924"/>
                  <a:pt x="36077" y="145862"/>
                </a:cubicBezTo>
                <a:cubicBezTo>
                  <a:pt x="70774" y="102490"/>
                  <a:pt x="30372" y="144693"/>
                  <a:pt x="63577" y="111486"/>
                </a:cubicBezTo>
                <a:cubicBezTo>
                  <a:pt x="65869" y="104611"/>
                  <a:pt x="68461" y="97829"/>
                  <a:pt x="70452" y="90861"/>
                </a:cubicBezTo>
                <a:cubicBezTo>
                  <a:pt x="79646" y="58684"/>
                  <a:pt x="-87677" y="56484"/>
                  <a:pt x="63577" y="427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Lato"/>
              <a:ea typeface="Lato"/>
              <a:cs typeface="Lato"/>
              <a:sym typeface="Lato"/>
            </a:endParaRPr>
          </a:p>
        </p:txBody>
      </p:sp>
      <p:sp>
        <p:nvSpPr>
          <p:cNvPr id="425" name="Google Shape;425;p3"/>
          <p:cNvSpPr txBox="1"/>
          <p:nvPr/>
        </p:nvSpPr>
        <p:spPr>
          <a:xfrm>
            <a:off x="12456140" y="1524813"/>
            <a:ext cx="1706044" cy="800219"/>
          </a:xfrm>
          <a:prstGeom prst="rect">
            <a:avLst/>
          </a:prstGeom>
          <a:noFill/>
          <a:ln>
            <a:noFill/>
          </a:ln>
        </p:spPr>
        <p:txBody>
          <a:bodyPr spcFirstLastPara="1" wrap="square" lIns="0" tIns="91425" rIns="0" bIns="91425" anchor="t" anchorCtr="0">
            <a:spAutoFit/>
          </a:bodyPr>
          <a:lstStyle/>
          <a:p>
            <a:pPr marL="0" marR="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Manufactured flashing</a:t>
            </a:r>
            <a:endParaRPr/>
          </a:p>
        </p:txBody>
      </p:sp>
    </p:spTree>
  </p:cSld>
  <p:clrMapOvr>
    <a:masterClrMapping/>
  </p:clrMapOvr>
</p:sld>
</file>

<file path=ppt/theme/theme1.xml><?xml version="1.0" encoding="utf-8"?>
<a:theme xmlns:a="http://schemas.openxmlformats.org/drawingml/2006/main" name="Office Theme">
  <a:themeElements>
    <a:clrScheme name="BOLD-2">
      <a:dk1>
        <a:srgbClr val="000000"/>
      </a:dk1>
      <a:lt1>
        <a:srgbClr val="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483</Words>
  <Application>Microsoft Office PowerPoint</Application>
  <PresentationFormat>Custom</PresentationFormat>
  <Paragraphs>29</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Libre Franklin Black</vt:lpstr>
      <vt:lpstr>Franklin Gothic</vt:lpstr>
      <vt:lpstr>Libre Franklin</vt:lpstr>
      <vt:lpstr>Calibri</vt:lpstr>
      <vt:lpstr>Lato</vt:lpstr>
      <vt:lpstr>Arial</vt:lpstr>
      <vt:lpstr>Lato Black</vt:lpstr>
      <vt:lpstr>Noto Sans Symbols</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1</cp:revision>
  <dcterms:created xsi:type="dcterms:W3CDTF">2017-04-03T13:46:27Z</dcterms:created>
  <dcterms:modified xsi:type="dcterms:W3CDTF">2022-05-03T21:36:55Z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