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367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A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515B65"/>
    <a:srgbClr val="00853D"/>
    <a:srgbClr val="60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75259" autoAdjust="0"/>
  </p:normalViewPr>
  <p:slideViewPr>
    <p:cSldViewPr snapToGrid="0">
      <p:cViewPr varScale="1">
        <p:scale>
          <a:sx n="58" d="100"/>
          <a:sy n="58" d="100"/>
        </p:scale>
        <p:origin x="64" y="136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the installation of sill plates and before drywall installation, comprehensive draft protection in a new home includes installing and sealing rim joists.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Poorly sealed homes are less comfortable and cost more to maintain because they open the house to drafts, cold spots, moisture, and insects. Draft protection and air-sealing minimizes air flow that can otherwise hinder a high-performance insulation system, so being meticulous here means less wasted energy along with enhanced comfort, health, and durability.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Install rim joists by putting rim board on the sill plate and creating a band around the perimeter of the floor system, matching the full depth of the joists.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Seal any seams between the sill plate and the rim joist with caulk.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Spray-foam the entire sill plate-rim joist area for further insulation.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Seal the hole where the anchor bolt comes through the sill plate with caulk.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3" y="568116"/>
            <a:ext cx="1320988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solidFill>
                  <a:srgbClr val="231F20"/>
                </a:solidFill>
                <a:latin typeface="Franklin Gothic Heavy" panose="020B0903020102020204" pitchFamily="34" charset="0"/>
              </a:rPr>
              <a:t>SILL PLATES ARE INSTALLED: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SEALING </a:t>
            </a:r>
            <a:r>
              <a:rPr lang="en-US" sz="6600" dirty="0">
                <a:solidFill>
                  <a:srgbClr val="231F20"/>
                </a:solidFill>
                <a:latin typeface="Franklin Gothic Heavy" panose="020B0903020102020204" pitchFamily="34" charset="0"/>
              </a:rPr>
              <a:t>RIM JOISTS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4264686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5332879"/>
            <a:ext cx="5929745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After the installation of sill plates and before drywall installation, comprehensive draft protection in a new home includes installing and sealing rim joists.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766892" y="3647132"/>
            <a:ext cx="7915750" cy="55071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4264686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41465" y="2445571"/>
            <a:ext cx="6657584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1465" y="4210636"/>
            <a:ext cx="8317735" cy="3901646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Poorly sealed homes are less comfortable and cost more to maintain because they open the house to drafts, cold spots, moisture, and insects. Draft protection and air-sealing minimizes air flow that can otherwise hinder a high-performance insulation system, so being meticulous here means less wasted energy along with enhanced comfort, health, and durability.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71907" y="1928964"/>
            <a:ext cx="6089923" cy="64290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17997714" y="2445571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44950"/>
            <a:ext cx="5885543" cy="3690357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84668" y="2361680"/>
            <a:ext cx="6557911" cy="5563639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Install rim joists by putting rim board on the sill plate and creating a band around the perimeter of the floor system, matching the full depth of the joists.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Seal any seams between the sill plate and the rim joist with caulk.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Spray-foam the entire sill plate-rim joist area for further insulation.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Seal the hole where the anchor bolt comes through the sill plate with caulk. </a:t>
            </a:r>
            <a:r>
              <a:rPr lang="en-GB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.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3D063E-8B60-4459-9B04-AF93503055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07330" y="310255"/>
            <a:ext cx="4720564" cy="98610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B6EBFF-E462-44B3-8430-95CAE02BF031}"/>
              </a:ext>
            </a:extLst>
          </p:cNvPr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3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2852</TotalTime>
  <Words>332</Words>
  <Application>Microsoft Office PowerPoint</Application>
  <PresentationFormat>Custom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Wingdings</vt:lpstr>
      <vt:lpstr>Lato</vt:lpstr>
      <vt:lpstr>Lato Black</vt:lpstr>
      <vt:lpstr>Franklin Gothic Demi</vt:lpstr>
      <vt:lpstr>Calibri</vt:lpstr>
      <vt:lpstr>Franklin Gothic Book</vt:lpstr>
      <vt:lpstr>Franklin Gothic Heavy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Margaret Turek</cp:lastModifiedBy>
  <cp:revision>320</cp:revision>
  <dcterms:created xsi:type="dcterms:W3CDTF">2017-04-03T13:46:27Z</dcterms:created>
  <dcterms:modified xsi:type="dcterms:W3CDTF">2022-01-26T01:54:14Z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