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61.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64.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68.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10287000" cx="18288000"/>
  <p:notesSz cx="6858000" cy="9144000"/>
  <p:embeddedFontLst>
    <p:embeddedFont>
      <p:font typeface="Libre Franklin"/>
      <p:regular r:id="rId9"/>
      <p:bold r:id="rId10"/>
      <p:italic r:id="rId11"/>
      <p:boldItalic r:id="rId12"/>
    </p:embeddedFont>
    <p:embeddedFont>
      <p:font typeface="Franklin Gothic"/>
      <p:bold r:id="rId13"/>
    </p:embeddedFont>
    <p:embeddedFont>
      <p:font typeface="Lato"/>
      <p:regular r:id="rId14"/>
      <p:bold r:id="rId15"/>
      <p:italic r:id="rId16"/>
      <p:boldItalic r:id="rId17"/>
    </p:embeddedFont>
    <p:embeddedFont>
      <p:font typeface="Libre Franklin Black"/>
      <p:bold r:id="rId18"/>
      <p:boldItalic r:id="rId19"/>
    </p:embeddedFont>
    <p:embeddedFont>
      <p:font typeface="Lato Black"/>
      <p:bold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
          <p15:clr>
            <a:srgbClr val="A4A3A4"/>
          </p15:clr>
        </p15:guide>
        <p15:guide id="2" pos="5760">
          <p15:clr>
            <a:srgbClr val="A4A3A4"/>
          </p15:clr>
        </p15:guide>
        <p15:guide id="3" orient="horz" pos="3340">
          <p15:clr>
            <a:srgbClr val="A4A3A4"/>
          </p15:clr>
        </p15:guide>
      </p15:sldGuideLst>
    </p:ext>
    <p:ext uri="http://customooxmlschemas.google.com/">
      <go:slidesCustomData xmlns:go="http://customooxmlschemas.google.com/" r:id="rId22" roundtripDataSignature="AMtx7mju0FuwjBmrxDhqcgXbCET53RcY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 orient="horz"/>
        <p:guide pos="5760"/>
        <p:guide pos="3340"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ibreFranklin-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20" Type="http://schemas.openxmlformats.org/officeDocument/2006/relationships/font" Target="fonts/LatoBlack-bold.fntdata"/><Relationship Id="rId22" Type="http://customschemas.google.com/relationships/presentationmetadata" Target="metadata"/><Relationship Id="rId21" Type="http://schemas.openxmlformats.org/officeDocument/2006/relationships/font" Target="fonts/LatoBlack-boldItalic.fntdata"/><Relationship Id="rId11" Type="http://schemas.openxmlformats.org/officeDocument/2006/relationships/font" Target="fonts/LibreFranklin-italic.fntdata"/><Relationship Id="rId10" Type="http://schemas.openxmlformats.org/officeDocument/2006/relationships/font" Target="fonts/LibreFranklin-bold.fntdata"/><Relationship Id="rId13" Type="http://schemas.openxmlformats.org/officeDocument/2006/relationships/font" Target="fonts/FranklinGothic-bold.fntdata"/><Relationship Id="rId12" Type="http://schemas.openxmlformats.org/officeDocument/2006/relationships/font" Target="fonts/LibreFranklin-boldItalic.fntdata"/><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19" Type="http://schemas.openxmlformats.org/officeDocument/2006/relationships/font" Target="fonts/LibreFranklinBlack-boldItalic.fntdata"/><Relationship Id="rId18" Type="http://schemas.openxmlformats.org/officeDocument/2006/relationships/font" Target="fonts/LibreFranklinBlack-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5" name="Google Shape;3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Roofs are vulnerable to water leaks and damage where they intersect walls. While wood siding may quickly show evidence of this water intrusion with peeling paint or stains, some wall claddings like fiber cement, vinyl siding, and brick veneer can mask indications of damage for years.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Kick-out flashing is a critical component of modern homes and could impact the value of the home and the health of its occupants. Without it, the gutters will not work optimally and will eventually lead to damage.</a:t>
            </a:r>
            <a:endParaRPr/>
          </a:p>
        </p:txBody>
      </p:sp>
      <p:sp>
        <p:nvSpPr>
          <p:cNvPr id="386" name="Google Shape;38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5" name="Google Shape;39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Roof-wall water deflectors help drain water away from a new home’s high-risk corners where walls meet roofs. These deflectors are part of a comprehensive set of measures that minimize the risk of water damage in the home. Kick-out flashing is not only good for the roof and rain gutter system—it also prevents water damage to a new home’s roof, siding, interior ceiling and walls, concrete or stucco walls, and beyond to pavement, sidewalk, and landscaping. Areas like the roof, siding, and interior could develop harmful mold if water damage continues.</a:t>
            </a:r>
            <a:endParaRPr/>
          </a:p>
        </p:txBody>
      </p:sp>
      <p:sp>
        <p:nvSpPr>
          <p:cNvPr id="396" name="Google Shape;39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4" name="Google Shape;40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Apply some waterproofing where the bottom of the roof meets the exterior wall—at least 4 inches in every direction from its framing—as well as below the fascia. Blend the waterproofing into the housewrap using the correct overlaps. </a:t>
            </a:r>
            <a:endParaRPr/>
          </a:p>
          <a:p>
            <a:pPr indent="0" lvl="0" marL="0" rtl="0" algn="l">
              <a:spcBef>
                <a:spcPts val="0"/>
              </a:spcBef>
              <a:spcAft>
                <a:spcPts val="0"/>
              </a:spcAft>
              <a:buNone/>
            </a:pPr>
            <a:r>
              <a:rPr lang="en-US"/>
              <a:t>Apply waterproofing along the eaves and fold over its bottom 2 inches onto the fascia.</a:t>
            </a:r>
            <a:endParaRPr/>
          </a:p>
          <a:p>
            <a:pPr indent="0" lvl="0" marL="0" rtl="0" algn="l">
              <a:spcBef>
                <a:spcPts val="0"/>
              </a:spcBef>
              <a:spcAft>
                <a:spcPts val="0"/>
              </a:spcAft>
              <a:buNone/>
            </a:pPr>
            <a:r>
              <a:rPr lang="en-US"/>
              <a:t>Apply some more waterproofing to cover up the entire joint where the wall meets the roof; then, extend this waterproofing about 8 inches up the wall and onto the roof.</a:t>
            </a:r>
            <a:endParaRPr/>
          </a:p>
          <a:p>
            <a:pPr indent="0" lvl="0" marL="0" rtl="0" algn="l">
              <a:spcBef>
                <a:spcPts val="0"/>
              </a:spcBef>
              <a:spcAft>
                <a:spcPts val="0"/>
              </a:spcAft>
              <a:buNone/>
            </a:pPr>
            <a:r>
              <a:rPr lang="en-US"/>
              <a:t>Install roofing felt over the roof and run it up the wall at least high enough to where the head of the step flashing will be located. Put in a starting strip of roofing and place the kick-out flashing at the location of the initial piece of the step flashing. Verify that it hangs over the eaves enough so that water will be directed away from the wall and roof, safely into the gutter.</a:t>
            </a:r>
            <a:endParaRPr/>
          </a:p>
          <a:p>
            <a:pPr indent="0" lvl="0" marL="0" rtl="0" algn="l">
              <a:spcBef>
                <a:spcPts val="0"/>
              </a:spcBef>
              <a:spcAft>
                <a:spcPts val="0"/>
              </a:spcAft>
              <a:buNone/>
            </a:pPr>
            <a:r>
              <a:rPr lang="en-US"/>
              <a:t>Weave the step flashing in place, alternating as needed so that every piece of it lies over the lower one by a minimum of 2 inches. Make certain that the step flashing does not come out from under the shingles.</a:t>
            </a:r>
            <a:endParaRPr/>
          </a:p>
          <a:p>
            <a:pPr indent="0" lvl="0" marL="0" rtl="0" algn="l">
              <a:spcBef>
                <a:spcPts val="0"/>
              </a:spcBef>
              <a:spcAft>
                <a:spcPts val="0"/>
              </a:spcAft>
              <a:buNone/>
            </a:pPr>
            <a:r>
              <a:rPr lang="en-US"/>
              <a:t>Install one more strip of waterproofing on top of the step flashing, then cut a small slit in the kick-out flashing and leave a 2-inch space between the waterproofing and the roofing.</a:t>
            </a:r>
            <a:endParaRPr/>
          </a:p>
          <a:p>
            <a:pPr indent="0" lvl="0" marL="0" rtl="0" algn="l">
              <a:spcBef>
                <a:spcPts val="0"/>
              </a:spcBef>
              <a:spcAft>
                <a:spcPts val="0"/>
              </a:spcAft>
              <a:buNone/>
            </a:pPr>
            <a:r>
              <a:rPr lang="en-US"/>
              <a:t>Install the housewrap on the wall going from the bottom to the top, applying flashing tape to ensure smooth drainage. Be sure to overlap the lower courses of the housewrap under the upper ones and make a slit for the kick-out flashing.</a:t>
            </a:r>
            <a:endParaRPr/>
          </a:p>
          <a:p>
            <a:pPr indent="0" lvl="0" marL="0" rtl="0" algn="l">
              <a:spcBef>
                <a:spcPts val="0"/>
              </a:spcBef>
              <a:spcAft>
                <a:spcPts val="0"/>
              </a:spcAft>
              <a:buNone/>
            </a:pPr>
            <a:r>
              <a:rPr lang="en-US"/>
              <a:t>ENERGY STAR specifies step and kick-out flashing at all roof-wall intersections, extending ≥ 4 inches on the wall surface above the roof deck, and integrated with the drainage plane and using a self-sealing bituminous membrane or equivalent at all valleys and roof deck penetrations. 	</a:t>
            </a:r>
            <a:endParaRPr/>
          </a:p>
        </p:txBody>
      </p:sp>
      <p:sp>
        <p:nvSpPr>
          <p:cNvPr id="405" name="Google Shape;40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Slide">
  <p:cSld name="5_Title Slide">
    <p:spTree>
      <p:nvGrpSpPr>
        <p:cNvPr id="16" name="Shape 16"/>
        <p:cNvGrpSpPr/>
        <p:nvPr/>
      </p:nvGrpSpPr>
      <p:grpSpPr>
        <a:xfrm>
          <a:off x="0" y="0"/>
          <a:ext cx="0" cy="0"/>
          <a:chOff x="0" y="0"/>
          <a:chExt cx="0" cy="0"/>
        </a:xfrm>
      </p:grpSpPr>
      <p:sp>
        <p:nvSpPr>
          <p:cNvPr id="17" name="Google Shape;17;p5"/>
          <p:cNvSpPr/>
          <p:nvPr>
            <p:ph idx="2" type="pic"/>
          </p:nvPr>
        </p:nvSpPr>
        <p:spPr>
          <a:xfrm>
            <a:off x="8566152" y="-1"/>
            <a:ext cx="7600515" cy="10287000"/>
          </a:xfrm>
          <a:prstGeom prst="rect">
            <a:avLst/>
          </a:prstGeom>
          <a:solidFill>
            <a:srgbClr val="F2F2F2"/>
          </a:solidFill>
          <a:ln>
            <a:noFill/>
          </a:ln>
        </p:spPr>
      </p:sp>
      <p:sp>
        <p:nvSpPr>
          <p:cNvPr id="18" name="Google Shape;18;p5"/>
          <p:cNvSpPr txBox="1"/>
          <p:nvPr>
            <p:ph idx="1" type="body"/>
          </p:nvPr>
        </p:nvSpPr>
        <p:spPr>
          <a:xfrm>
            <a:off x="1371600" y="1943100"/>
            <a:ext cx="4938713"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Title Slide">
  <p:cSld name="14_Title Slide">
    <p:spTree>
      <p:nvGrpSpPr>
        <p:cNvPr id="53" name="Shape 53"/>
        <p:cNvGrpSpPr/>
        <p:nvPr/>
      </p:nvGrpSpPr>
      <p:grpSpPr>
        <a:xfrm>
          <a:off x="0" y="0"/>
          <a:ext cx="0" cy="0"/>
          <a:chOff x="0" y="0"/>
          <a:chExt cx="0" cy="0"/>
        </a:xfrm>
      </p:grpSpPr>
      <p:sp>
        <p:nvSpPr>
          <p:cNvPr id="54" name="Google Shape;54;p14"/>
          <p:cNvSpPr/>
          <p:nvPr>
            <p:ph idx="2" type="pic"/>
          </p:nvPr>
        </p:nvSpPr>
        <p:spPr>
          <a:xfrm>
            <a:off x="2108422" y="3661231"/>
            <a:ext cx="4332669" cy="3249502"/>
          </a:xfrm>
          <a:prstGeom prst="rect">
            <a:avLst/>
          </a:prstGeom>
          <a:solidFill>
            <a:srgbClr val="F2F2F2"/>
          </a:solidFill>
          <a:ln>
            <a:noFill/>
          </a:ln>
        </p:spPr>
      </p:sp>
      <p:sp>
        <p:nvSpPr>
          <p:cNvPr id="55" name="Google Shape;55;p14"/>
          <p:cNvSpPr txBox="1"/>
          <p:nvPr>
            <p:ph idx="1" type="body"/>
          </p:nvPr>
        </p:nvSpPr>
        <p:spPr>
          <a:xfrm>
            <a:off x="5660571" y="1204632"/>
            <a:ext cx="6966858" cy="831850"/>
          </a:xfrm>
          <a:prstGeom prst="rect">
            <a:avLst/>
          </a:prstGeom>
          <a:solidFill>
            <a:schemeClr val="lt1"/>
          </a:solidFill>
          <a:ln cap="flat" cmpd="sng" w="50800">
            <a:solidFill>
              <a:schemeClr val="accent1"/>
            </a:solidFill>
            <a:prstDash val="solid"/>
            <a:round/>
            <a:headEnd len="sm" w="sm" type="none"/>
            <a:tailEnd len="sm" w="sm" type="none"/>
          </a:ln>
        </p:spPr>
        <p:txBody>
          <a:bodyPr anchorCtr="0" anchor="ctr" bIns="45700" lIns="91425" spcFirstLastPara="1" rIns="91425" wrap="square" tIns="45700">
            <a:normAutofit/>
          </a:bodyPr>
          <a:lstStyle>
            <a:lvl1pPr indent="-228600" lvl="0" marL="457200" algn="ctr">
              <a:lnSpc>
                <a:spcPct val="90000"/>
              </a:lnSpc>
              <a:spcBef>
                <a:spcPts val="1500"/>
              </a:spcBef>
              <a:spcAft>
                <a:spcPts val="0"/>
              </a:spcAft>
              <a:buClr>
                <a:schemeClr val="dk1"/>
              </a:buClr>
              <a:buSzPts val="4800"/>
              <a:buNone/>
              <a:defRPr sz="4800">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9_Title Slide">
  <p:cSld name="29_Title Slide">
    <p:spTree>
      <p:nvGrpSpPr>
        <p:cNvPr id="56" name="Shape 56"/>
        <p:cNvGrpSpPr/>
        <p:nvPr/>
      </p:nvGrpSpPr>
      <p:grpSpPr>
        <a:xfrm>
          <a:off x="0" y="0"/>
          <a:ext cx="0" cy="0"/>
          <a:chOff x="0" y="0"/>
          <a:chExt cx="0" cy="0"/>
        </a:xfrm>
      </p:grpSpPr>
      <p:sp>
        <p:nvSpPr>
          <p:cNvPr id="57" name="Google Shape;57;p15"/>
          <p:cNvSpPr txBox="1"/>
          <p:nvPr>
            <p:ph idx="1" type="body"/>
          </p:nvPr>
        </p:nvSpPr>
        <p:spPr>
          <a:xfrm>
            <a:off x="5660571" y="1204632"/>
            <a:ext cx="6966858" cy="831850"/>
          </a:xfrm>
          <a:prstGeom prst="rect">
            <a:avLst/>
          </a:prstGeom>
          <a:solidFill>
            <a:schemeClr val="lt1"/>
          </a:solidFill>
          <a:ln cap="flat" cmpd="sng" w="50800">
            <a:solidFill>
              <a:schemeClr val="accent1"/>
            </a:solidFill>
            <a:prstDash val="solid"/>
            <a:round/>
            <a:headEnd len="sm" w="sm" type="none"/>
            <a:tailEnd len="sm" w="sm" type="none"/>
          </a:ln>
        </p:spPr>
        <p:txBody>
          <a:bodyPr anchorCtr="0" anchor="ctr" bIns="45700" lIns="91425" spcFirstLastPara="1" rIns="91425" wrap="square" tIns="45700">
            <a:normAutofit/>
          </a:bodyPr>
          <a:lstStyle>
            <a:lvl1pPr indent="-228600" lvl="0" marL="457200" algn="ctr">
              <a:lnSpc>
                <a:spcPct val="90000"/>
              </a:lnSpc>
              <a:spcBef>
                <a:spcPts val="1500"/>
              </a:spcBef>
              <a:spcAft>
                <a:spcPts val="0"/>
              </a:spcAft>
              <a:buClr>
                <a:schemeClr val="dk1"/>
              </a:buClr>
              <a:buSzPts val="4800"/>
              <a:buNone/>
              <a:defRPr sz="4800">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8_Title Slide">
  <p:cSld name="48_Title Slide">
    <p:spTree>
      <p:nvGrpSpPr>
        <p:cNvPr id="58" name="Shape 58"/>
        <p:cNvGrpSpPr/>
        <p:nvPr/>
      </p:nvGrpSpPr>
      <p:grpSpPr>
        <a:xfrm>
          <a:off x="0" y="0"/>
          <a:ext cx="0" cy="0"/>
          <a:chOff x="0" y="0"/>
          <a:chExt cx="0" cy="0"/>
        </a:xfrm>
      </p:grpSpPr>
      <p:sp>
        <p:nvSpPr>
          <p:cNvPr id="59" name="Google Shape;59;p16"/>
          <p:cNvSpPr txBox="1"/>
          <p:nvPr>
            <p:ph idx="1" type="body"/>
          </p:nvPr>
        </p:nvSpPr>
        <p:spPr>
          <a:xfrm>
            <a:off x="5660571" y="1204632"/>
            <a:ext cx="6966858" cy="831850"/>
          </a:xfrm>
          <a:prstGeom prst="rect">
            <a:avLst/>
          </a:prstGeom>
          <a:solidFill>
            <a:schemeClr val="lt1"/>
          </a:solidFill>
          <a:ln cap="flat" cmpd="sng" w="50800">
            <a:solidFill>
              <a:schemeClr val="accent1"/>
            </a:solidFill>
            <a:prstDash val="solid"/>
            <a:round/>
            <a:headEnd len="sm" w="sm" type="none"/>
            <a:tailEnd len="sm" w="sm" type="none"/>
          </a:ln>
        </p:spPr>
        <p:txBody>
          <a:bodyPr anchorCtr="0" anchor="ctr" bIns="45700" lIns="91425" spcFirstLastPara="1" rIns="91425" wrap="square" tIns="45700">
            <a:normAutofit/>
          </a:bodyPr>
          <a:lstStyle>
            <a:lvl1pPr indent="-228600" lvl="0" marL="457200" algn="ctr">
              <a:lnSpc>
                <a:spcPct val="90000"/>
              </a:lnSpc>
              <a:spcBef>
                <a:spcPts val="1500"/>
              </a:spcBef>
              <a:spcAft>
                <a:spcPts val="0"/>
              </a:spcAft>
              <a:buClr>
                <a:schemeClr val="dk1"/>
              </a:buClr>
              <a:buSzPts val="4800"/>
              <a:buNone/>
              <a:defRPr sz="4800">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60" name="Google Shape;60;p16"/>
          <p:cNvSpPr/>
          <p:nvPr>
            <p:ph idx="2" type="pic"/>
          </p:nvPr>
        </p:nvSpPr>
        <p:spPr>
          <a:xfrm>
            <a:off x="4634754" y="5201957"/>
            <a:ext cx="2585196" cy="2585196"/>
          </a:xfrm>
          <a:prstGeom prst="rect">
            <a:avLst/>
          </a:prstGeom>
          <a:solidFill>
            <a:srgbClr val="F2F2F2"/>
          </a:solidFill>
          <a:ln>
            <a:noFill/>
          </a:ln>
        </p:spPr>
      </p:sp>
      <p:sp>
        <p:nvSpPr>
          <p:cNvPr id="61" name="Google Shape;61;p16"/>
          <p:cNvSpPr/>
          <p:nvPr>
            <p:ph idx="3" type="pic"/>
          </p:nvPr>
        </p:nvSpPr>
        <p:spPr>
          <a:xfrm>
            <a:off x="11068050" y="3771900"/>
            <a:ext cx="2585196" cy="2585196"/>
          </a:xfrm>
          <a:prstGeom prst="rect">
            <a:avLst/>
          </a:prstGeom>
          <a:solidFill>
            <a:srgbClr val="F2F2F2"/>
          </a:solidFill>
          <a:ln>
            <a:noFill/>
          </a:ln>
        </p:spPr>
      </p:sp>
      <p:sp>
        <p:nvSpPr>
          <p:cNvPr id="62" name="Google Shape;62;p16"/>
          <p:cNvSpPr/>
          <p:nvPr>
            <p:ph idx="4" type="pic"/>
          </p:nvPr>
        </p:nvSpPr>
        <p:spPr>
          <a:xfrm>
            <a:off x="11068050" y="6632014"/>
            <a:ext cx="2585196" cy="2585196"/>
          </a:xfrm>
          <a:prstGeom prst="rect">
            <a:avLst/>
          </a:prstGeom>
          <a:solidFill>
            <a:srgbClr val="F2F2F2"/>
          </a:solid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0_Title Slide">
  <p:cSld name="30_Title Slide">
    <p:spTree>
      <p:nvGrpSpPr>
        <p:cNvPr id="63" name="Shape 63"/>
        <p:cNvGrpSpPr/>
        <p:nvPr/>
      </p:nvGrpSpPr>
      <p:grpSpPr>
        <a:xfrm>
          <a:off x="0" y="0"/>
          <a:ext cx="0" cy="0"/>
          <a:chOff x="0" y="0"/>
          <a:chExt cx="0" cy="0"/>
        </a:xfrm>
      </p:grpSpPr>
      <p:sp>
        <p:nvSpPr>
          <p:cNvPr id="64" name="Google Shape;64;p17"/>
          <p:cNvSpPr txBox="1"/>
          <p:nvPr>
            <p:ph idx="1" type="body"/>
          </p:nvPr>
        </p:nvSpPr>
        <p:spPr>
          <a:xfrm>
            <a:off x="1371600" y="7512050"/>
            <a:ext cx="6006230" cy="831850"/>
          </a:xfrm>
          <a:prstGeom prst="rect">
            <a:avLst/>
          </a:prstGeom>
          <a:solidFill>
            <a:schemeClr val="lt1"/>
          </a:solidFill>
          <a:ln cap="flat" cmpd="sng" w="50800">
            <a:solidFill>
              <a:schemeClr val="accent1"/>
            </a:solidFill>
            <a:prstDash val="solid"/>
            <a:round/>
            <a:headEnd len="sm" w="sm" type="none"/>
            <a:tailEnd len="sm" w="sm" type="none"/>
          </a:ln>
        </p:spPr>
        <p:txBody>
          <a:bodyPr anchorCtr="0" anchor="ctr" bIns="45700" lIns="91425" spcFirstLastPara="1" rIns="91425" wrap="square" tIns="45700">
            <a:normAutofit/>
          </a:bodyPr>
          <a:lstStyle>
            <a:lvl1pPr indent="-228600" lvl="0" marL="457200" algn="ctr">
              <a:lnSpc>
                <a:spcPct val="90000"/>
              </a:lnSpc>
              <a:spcBef>
                <a:spcPts val="1500"/>
              </a:spcBef>
              <a:spcAft>
                <a:spcPts val="0"/>
              </a:spcAft>
              <a:buClr>
                <a:schemeClr val="dk1"/>
              </a:buClr>
              <a:buSzPts val="4800"/>
              <a:buNone/>
              <a:defRPr sz="4800">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Slide">
  <p:cSld name="7_Title Slide">
    <p:spTree>
      <p:nvGrpSpPr>
        <p:cNvPr id="65" name="Shape 65"/>
        <p:cNvGrpSpPr/>
        <p:nvPr/>
      </p:nvGrpSpPr>
      <p:grpSpPr>
        <a:xfrm>
          <a:off x="0" y="0"/>
          <a:ext cx="0" cy="0"/>
          <a:chOff x="0" y="0"/>
          <a:chExt cx="0" cy="0"/>
        </a:xfrm>
      </p:grpSpPr>
      <p:sp>
        <p:nvSpPr>
          <p:cNvPr id="66" name="Google Shape;66;p18"/>
          <p:cNvSpPr/>
          <p:nvPr>
            <p:ph idx="2" type="pic"/>
          </p:nvPr>
        </p:nvSpPr>
        <p:spPr>
          <a:xfrm>
            <a:off x="1981199" y="2656114"/>
            <a:ext cx="6611257" cy="4233636"/>
          </a:xfrm>
          <a:prstGeom prst="rect">
            <a:avLst/>
          </a:prstGeom>
          <a:solidFill>
            <a:srgbClr val="F2F2F2"/>
          </a:solidFill>
          <a:ln>
            <a:noFill/>
          </a:ln>
        </p:spPr>
      </p:sp>
      <p:sp>
        <p:nvSpPr>
          <p:cNvPr id="67" name="Google Shape;67;p18"/>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68" name="Google Shape;68;p18"/>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69" name="Google Shape;69;p18"/>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70" name="Google Shape;70;p18"/>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1" name="Google Shape;71;p18"/>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Slide">
  <p:cSld name="8_Title Slide">
    <p:spTree>
      <p:nvGrpSpPr>
        <p:cNvPr id="72" name="Shape 72"/>
        <p:cNvGrpSpPr/>
        <p:nvPr/>
      </p:nvGrpSpPr>
      <p:grpSpPr>
        <a:xfrm>
          <a:off x="0" y="0"/>
          <a:ext cx="0" cy="0"/>
          <a:chOff x="0" y="0"/>
          <a:chExt cx="0" cy="0"/>
        </a:xfrm>
      </p:grpSpPr>
      <p:sp>
        <p:nvSpPr>
          <p:cNvPr id="73" name="Google Shape;73;p19"/>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74" name="Google Shape;74;p19"/>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75" name="Google Shape;75;p19"/>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76" name="Google Shape;76;p19"/>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7" name="Google Shape;77;p19"/>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8_Title Slide">
  <p:cSld name="68_Title Slide">
    <p:spTree>
      <p:nvGrpSpPr>
        <p:cNvPr id="78" name="Shape 78"/>
        <p:cNvGrpSpPr/>
        <p:nvPr/>
      </p:nvGrpSpPr>
      <p:grpSpPr>
        <a:xfrm>
          <a:off x="0" y="0"/>
          <a:ext cx="0" cy="0"/>
          <a:chOff x="0" y="0"/>
          <a:chExt cx="0" cy="0"/>
        </a:xfrm>
      </p:grpSpPr>
      <p:sp>
        <p:nvSpPr>
          <p:cNvPr id="79" name="Google Shape;79;p20"/>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80" name="Google Shape;80;p20"/>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81" name="Google Shape;81;p20"/>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82" name="Google Shape;82;p20"/>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83" name="Google Shape;83;p20"/>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84" name="Google Shape;84;p20"/>
          <p:cNvSpPr/>
          <p:nvPr>
            <p:ph idx="2" type="pic"/>
          </p:nvPr>
        </p:nvSpPr>
        <p:spPr>
          <a:xfrm>
            <a:off x="9158513" y="0"/>
            <a:ext cx="9129486" cy="10287000"/>
          </a:xfrm>
          <a:prstGeom prst="rect">
            <a:avLst/>
          </a:prstGeom>
          <a:solidFill>
            <a:srgbClr val="F2F2F2">
              <a:alpha val="75686"/>
            </a:srgbClr>
          </a:solidFill>
          <a:ln>
            <a:noFill/>
          </a:ln>
        </p:spPr>
      </p:sp>
      <p:sp>
        <p:nvSpPr>
          <p:cNvPr id="85" name="Google Shape;85;p20"/>
          <p:cNvSpPr/>
          <p:nvPr>
            <p:ph idx="3" type="chart"/>
          </p:nvPr>
        </p:nvSpPr>
        <p:spPr>
          <a:xfrm>
            <a:off x="2525485" y="2757714"/>
            <a:ext cx="6255658" cy="5863771"/>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500"/>
              </a:spcBef>
              <a:spcAft>
                <a:spcPts val="0"/>
              </a:spcAft>
              <a:buClr>
                <a:schemeClr val="dk1"/>
              </a:buClr>
              <a:buSzPts val="2400"/>
              <a:buFont typeface="Arial"/>
              <a:buChar char="•"/>
              <a:defRPr b="0" i="0" sz="2400" u="none" cap="none" strike="noStrike">
                <a:solidFill>
                  <a:schemeClr val="dk1"/>
                </a:solidFill>
                <a:latin typeface="Lato"/>
                <a:ea typeface="Lato"/>
                <a:cs typeface="Lato"/>
                <a:sym typeface="Lato"/>
              </a:defRPr>
            </a:lvl1pPr>
            <a:lvl2pPr lvl="1"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Lato"/>
                <a:ea typeface="Lato"/>
                <a:cs typeface="Lato"/>
                <a:sym typeface="Lato"/>
              </a:defRPr>
            </a:lvl2pPr>
            <a:lvl3pPr lvl="2" marR="0" rtl="0" algn="l">
              <a:lnSpc>
                <a:spcPct val="90000"/>
              </a:lnSpc>
              <a:spcBef>
                <a:spcPts val="750"/>
              </a:spcBef>
              <a:spcAft>
                <a:spcPts val="0"/>
              </a:spcAft>
              <a:buClr>
                <a:schemeClr val="dk1"/>
              </a:buClr>
              <a:buSzPts val="1800"/>
              <a:buFont typeface="Arial"/>
              <a:buChar char="•"/>
              <a:defRPr b="0" i="0" sz="1800" u="none" cap="none" strike="noStrike">
                <a:solidFill>
                  <a:schemeClr val="dk1"/>
                </a:solidFill>
                <a:latin typeface="Lato"/>
                <a:ea typeface="Lato"/>
                <a:cs typeface="Lato"/>
                <a:sym typeface="Lato"/>
              </a:defRPr>
            </a:lvl3pPr>
            <a:lvl4pPr lvl="3" marR="0" rtl="0" algn="l">
              <a:lnSpc>
                <a:spcPct val="90000"/>
              </a:lnSpc>
              <a:spcBef>
                <a:spcPts val="750"/>
              </a:spcBef>
              <a:spcAft>
                <a:spcPts val="0"/>
              </a:spcAft>
              <a:buClr>
                <a:schemeClr val="dk1"/>
              </a:buClr>
              <a:buSzPts val="1600"/>
              <a:buFont typeface="Arial"/>
              <a:buChar char="•"/>
              <a:defRPr b="0" i="0" sz="1600" u="none" cap="none" strike="noStrike">
                <a:solidFill>
                  <a:schemeClr val="dk1"/>
                </a:solidFill>
                <a:latin typeface="Lato"/>
                <a:ea typeface="Lato"/>
                <a:cs typeface="Lato"/>
                <a:sym typeface="Lato"/>
              </a:defRPr>
            </a:lvl4pPr>
            <a:lvl5pPr lvl="4" marR="0" rtl="0" algn="l">
              <a:lnSpc>
                <a:spcPct val="90000"/>
              </a:lnSpc>
              <a:spcBef>
                <a:spcPts val="750"/>
              </a:spcBef>
              <a:spcAft>
                <a:spcPts val="0"/>
              </a:spcAft>
              <a:buClr>
                <a:schemeClr val="dk1"/>
              </a:buClr>
              <a:buSzPts val="1400"/>
              <a:buFont typeface="Arial"/>
              <a:buChar char="•"/>
              <a:defRPr b="0" i="0" sz="1400" u="none" cap="none" strike="noStrike">
                <a:solidFill>
                  <a:schemeClr val="dk1"/>
                </a:solidFill>
                <a:latin typeface="Lato"/>
                <a:ea typeface="Lato"/>
                <a:cs typeface="Lato"/>
                <a:sym typeface="Lato"/>
              </a:defRPr>
            </a:lvl5pPr>
            <a:lvl6pPr lvl="5"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6pPr>
            <a:lvl7pPr lvl="6"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7pPr>
            <a:lvl8pPr lvl="7"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8pPr>
            <a:lvl9pPr lvl="8"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7_Title Slide">
  <p:cSld name="67_Title Slide">
    <p:spTree>
      <p:nvGrpSpPr>
        <p:cNvPr id="86" name="Shape 86"/>
        <p:cNvGrpSpPr/>
        <p:nvPr/>
      </p:nvGrpSpPr>
      <p:grpSpPr>
        <a:xfrm>
          <a:off x="0" y="0"/>
          <a:ext cx="0" cy="0"/>
          <a:chOff x="0" y="0"/>
          <a:chExt cx="0" cy="0"/>
        </a:xfrm>
      </p:grpSpPr>
      <p:sp>
        <p:nvSpPr>
          <p:cNvPr id="87" name="Google Shape;87;p21"/>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88" name="Google Shape;88;p21"/>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89" name="Google Shape;89;p21"/>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90" name="Google Shape;90;p21"/>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91" name="Google Shape;91;p21"/>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92" name="Google Shape;92;p21"/>
          <p:cNvSpPr/>
          <p:nvPr>
            <p:ph idx="2" type="pic"/>
          </p:nvPr>
        </p:nvSpPr>
        <p:spPr>
          <a:xfrm>
            <a:off x="1371600" y="2452916"/>
            <a:ext cx="3108960" cy="2924629"/>
          </a:xfrm>
          <a:prstGeom prst="rect">
            <a:avLst/>
          </a:prstGeom>
          <a:solidFill>
            <a:srgbClr val="F2F2F2"/>
          </a:solidFill>
          <a:ln>
            <a:noFill/>
          </a:ln>
        </p:spPr>
      </p:sp>
      <p:sp>
        <p:nvSpPr>
          <p:cNvPr id="93" name="Google Shape;93;p21"/>
          <p:cNvSpPr/>
          <p:nvPr>
            <p:ph idx="3" type="pic"/>
          </p:nvPr>
        </p:nvSpPr>
        <p:spPr>
          <a:xfrm>
            <a:off x="7589520" y="2452916"/>
            <a:ext cx="3108960" cy="2924629"/>
          </a:xfrm>
          <a:prstGeom prst="rect">
            <a:avLst/>
          </a:prstGeom>
          <a:solidFill>
            <a:srgbClr val="F2F2F2"/>
          </a:solidFill>
          <a:ln>
            <a:noFill/>
          </a:ln>
        </p:spPr>
      </p:sp>
      <p:sp>
        <p:nvSpPr>
          <p:cNvPr id="94" name="Google Shape;94;p21"/>
          <p:cNvSpPr/>
          <p:nvPr>
            <p:ph idx="4" type="pic"/>
          </p:nvPr>
        </p:nvSpPr>
        <p:spPr>
          <a:xfrm>
            <a:off x="13807441" y="2452916"/>
            <a:ext cx="3108959" cy="2924629"/>
          </a:xfrm>
          <a:prstGeom prst="rect">
            <a:avLst/>
          </a:prstGeom>
          <a:solidFill>
            <a:srgbClr val="F2F2F2"/>
          </a:solid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4_Title Slide">
  <p:cSld name="64_Title Slide">
    <p:spTree>
      <p:nvGrpSpPr>
        <p:cNvPr id="95" name="Shape 95"/>
        <p:cNvGrpSpPr/>
        <p:nvPr/>
      </p:nvGrpSpPr>
      <p:grpSpPr>
        <a:xfrm>
          <a:off x="0" y="0"/>
          <a:ext cx="0" cy="0"/>
          <a:chOff x="0" y="0"/>
          <a:chExt cx="0" cy="0"/>
        </a:xfrm>
      </p:grpSpPr>
      <p:sp>
        <p:nvSpPr>
          <p:cNvPr id="96" name="Google Shape;96;p22"/>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97" name="Google Shape;97;p22"/>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98" name="Google Shape;98;p22"/>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99" name="Google Shape;99;p22"/>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00" name="Google Shape;100;p22"/>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01" name="Google Shape;101;p22"/>
          <p:cNvSpPr/>
          <p:nvPr>
            <p:ph idx="2" type="pic"/>
          </p:nvPr>
        </p:nvSpPr>
        <p:spPr>
          <a:xfrm>
            <a:off x="3337383" y="2936352"/>
            <a:ext cx="3621309" cy="3609589"/>
          </a:xfrm>
          <a:prstGeom prst="rect">
            <a:avLst/>
          </a:prstGeom>
          <a:solidFill>
            <a:srgbClr val="F2F2F2"/>
          </a:solid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3_Title Slide">
  <p:cSld name="63_Title Slide">
    <p:spTree>
      <p:nvGrpSpPr>
        <p:cNvPr id="102" name="Shape 102"/>
        <p:cNvGrpSpPr/>
        <p:nvPr/>
      </p:nvGrpSpPr>
      <p:grpSpPr>
        <a:xfrm>
          <a:off x="0" y="0"/>
          <a:ext cx="0" cy="0"/>
          <a:chOff x="0" y="0"/>
          <a:chExt cx="0" cy="0"/>
        </a:xfrm>
      </p:grpSpPr>
      <p:sp>
        <p:nvSpPr>
          <p:cNvPr id="103" name="Google Shape;103;p23"/>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04" name="Google Shape;104;p23"/>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05" name="Google Shape;105;p23"/>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06" name="Google Shape;106;p23"/>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07" name="Google Shape;107;p23"/>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08" name="Google Shape;108;p23"/>
          <p:cNvSpPr/>
          <p:nvPr>
            <p:ph idx="2" type="pic"/>
          </p:nvPr>
        </p:nvSpPr>
        <p:spPr>
          <a:xfrm>
            <a:off x="4310743" y="3381828"/>
            <a:ext cx="2293258" cy="2293258"/>
          </a:xfrm>
          <a:prstGeom prst="rect">
            <a:avLst/>
          </a:prstGeom>
          <a:solidFill>
            <a:srgbClr val="F2F2F2"/>
          </a:solidFill>
          <a:ln>
            <a:noFill/>
          </a:ln>
        </p:spPr>
      </p:sp>
      <p:sp>
        <p:nvSpPr>
          <p:cNvPr id="109" name="Google Shape;109;p23"/>
          <p:cNvSpPr/>
          <p:nvPr>
            <p:ph idx="3" type="pic"/>
          </p:nvPr>
        </p:nvSpPr>
        <p:spPr>
          <a:xfrm>
            <a:off x="7997372" y="3381827"/>
            <a:ext cx="2293258" cy="2293258"/>
          </a:xfrm>
          <a:prstGeom prst="rect">
            <a:avLst/>
          </a:prstGeom>
          <a:solidFill>
            <a:srgbClr val="F2F2F2"/>
          </a:solidFill>
          <a:ln>
            <a:noFill/>
          </a:ln>
        </p:spPr>
      </p:sp>
      <p:sp>
        <p:nvSpPr>
          <p:cNvPr id="110" name="Google Shape;110;p23"/>
          <p:cNvSpPr/>
          <p:nvPr>
            <p:ph idx="4" type="pic"/>
          </p:nvPr>
        </p:nvSpPr>
        <p:spPr>
          <a:xfrm>
            <a:off x="11684000" y="3381827"/>
            <a:ext cx="2293258" cy="2293258"/>
          </a:xfrm>
          <a:prstGeom prst="rect">
            <a:avLst/>
          </a:prstGeom>
          <a:solidFill>
            <a:srgbClr val="F2F2F2"/>
          </a:solid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Title Slide">
  <p:cSld name="22_Title Slide">
    <p:spTree>
      <p:nvGrpSpPr>
        <p:cNvPr id="19" name="Shape 19"/>
        <p:cNvGrpSpPr/>
        <p:nvPr/>
      </p:nvGrpSpPr>
      <p:grpSpPr>
        <a:xfrm>
          <a:off x="0" y="0"/>
          <a:ext cx="0" cy="0"/>
          <a:chOff x="0" y="0"/>
          <a:chExt cx="0" cy="0"/>
        </a:xfrm>
      </p:grpSpPr>
      <p:sp>
        <p:nvSpPr>
          <p:cNvPr id="20" name="Google Shape;20;p6"/>
          <p:cNvSpPr txBox="1"/>
          <p:nvPr>
            <p:ph idx="1" type="body"/>
          </p:nvPr>
        </p:nvSpPr>
        <p:spPr>
          <a:xfrm>
            <a:off x="1371600" y="7304414"/>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1" name="Google Shape;21;p6"/>
          <p:cNvSpPr/>
          <p:nvPr>
            <p:ph idx="2" type="pic"/>
          </p:nvPr>
        </p:nvSpPr>
        <p:spPr>
          <a:xfrm>
            <a:off x="0" y="1"/>
            <a:ext cx="18288000" cy="6325644"/>
          </a:xfrm>
          <a:prstGeom prst="rect">
            <a:avLst/>
          </a:prstGeom>
          <a:solidFill>
            <a:srgbClr val="F2F2F2"/>
          </a:solidFill>
          <a:ln>
            <a:noFill/>
          </a:ln>
        </p:spPr>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7_Title Slide">
  <p:cSld name="57_Title Slide">
    <p:spTree>
      <p:nvGrpSpPr>
        <p:cNvPr id="111" name="Shape 111"/>
        <p:cNvGrpSpPr/>
        <p:nvPr/>
      </p:nvGrpSpPr>
      <p:grpSpPr>
        <a:xfrm>
          <a:off x="0" y="0"/>
          <a:ext cx="0" cy="0"/>
          <a:chOff x="0" y="0"/>
          <a:chExt cx="0" cy="0"/>
        </a:xfrm>
      </p:grpSpPr>
      <p:sp>
        <p:nvSpPr>
          <p:cNvPr id="112" name="Google Shape;112;p24"/>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13" name="Google Shape;113;p24"/>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14" name="Google Shape;114;p24"/>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15" name="Google Shape;115;p24"/>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16" name="Google Shape;116;p24"/>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17" name="Google Shape;117;p24"/>
          <p:cNvSpPr/>
          <p:nvPr>
            <p:ph idx="2" type="pic"/>
          </p:nvPr>
        </p:nvSpPr>
        <p:spPr>
          <a:xfrm>
            <a:off x="4889500" y="2353608"/>
            <a:ext cx="4140200" cy="4114800"/>
          </a:xfrm>
          <a:prstGeom prst="rect">
            <a:avLst/>
          </a:prstGeom>
          <a:solidFill>
            <a:srgbClr val="F2F2F2"/>
          </a:solid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2_Title Slide">
  <p:cSld name="52_Title Slide">
    <p:spTree>
      <p:nvGrpSpPr>
        <p:cNvPr id="118" name="Shape 118"/>
        <p:cNvGrpSpPr/>
        <p:nvPr/>
      </p:nvGrpSpPr>
      <p:grpSpPr>
        <a:xfrm>
          <a:off x="0" y="0"/>
          <a:ext cx="0" cy="0"/>
          <a:chOff x="0" y="0"/>
          <a:chExt cx="0" cy="0"/>
        </a:xfrm>
      </p:grpSpPr>
      <p:sp>
        <p:nvSpPr>
          <p:cNvPr id="119" name="Google Shape;119;p25"/>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20" name="Google Shape;120;p25"/>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21" name="Google Shape;121;p25"/>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22" name="Google Shape;122;p25"/>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23" name="Google Shape;123;p25"/>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24" name="Google Shape;124;p25"/>
          <p:cNvSpPr/>
          <p:nvPr>
            <p:ph idx="2" type="pic"/>
          </p:nvPr>
        </p:nvSpPr>
        <p:spPr>
          <a:xfrm>
            <a:off x="1371600" y="2997200"/>
            <a:ext cx="4140200" cy="4114800"/>
          </a:xfrm>
          <a:prstGeom prst="rect">
            <a:avLst/>
          </a:prstGeom>
          <a:solidFill>
            <a:srgbClr val="F2F2F2"/>
          </a:solidFill>
          <a:ln>
            <a:noFill/>
          </a:ln>
        </p:spPr>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4_Title Slide">
  <p:cSld name="44_Title Slide">
    <p:spTree>
      <p:nvGrpSpPr>
        <p:cNvPr id="125" name="Shape 125"/>
        <p:cNvGrpSpPr/>
        <p:nvPr/>
      </p:nvGrpSpPr>
      <p:grpSpPr>
        <a:xfrm>
          <a:off x="0" y="0"/>
          <a:ext cx="0" cy="0"/>
          <a:chOff x="0" y="0"/>
          <a:chExt cx="0" cy="0"/>
        </a:xfrm>
      </p:grpSpPr>
      <p:sp>
        <p:nvSpPr>
          <p:cNvPr id="126" name="Google Shape;126;p26"/>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27" name="Google Shape;127;p26"/>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28" name="Google Shape;128;p26"/>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29" name="Google Shape;129;p26"/>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30" name="Google Shape;130;p26"/>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31" name="Google Shape;131;p26"/>
          <p:cNvSpPr/>
          <p:nvPr>
            <p:ph idx="2" type="pic"/>
          </p:nvPr>
        </p:nvSpPr>
        <p:spPr>
          <a:xfrm>
            <a:off x="9452434" y="257501"/>
            <a:ext cx="6699705" cy="10029499"/>
          </a:xfrm>
          <a:prstGeom prst="rect">
            <a:avLst/>
          </a:prstGeom>
          <a:noFill/>
          <a:ln>
            <a:noFill/>
          </a:ln>
        </p:spPr>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3_Title Slide">
  <p:cSld name="33_Title Slide">
    <p:spTree>
      <p:nvGrpSpPr>
        <p:cNvPr id="132" name="Shape 132"/>
        <p:cNvGrpSpPr/>
        <p:nvPr/>
      </p:nvGrpSpPr>
      <p:grpSpPr>
        <a:xfrm>
          <a:off x="0" y="0"/>
          <a:ext cx="0" cy="0"/>
          <a:chOff x="0" y="0"/>
          <a:chExt cx="0" cy="0"/>
        </a:xfrm>
      </p:grpSpPr>
      <p:sp>
        <p:nvSpPr>
          <p:cNvPr id="133" name="Google Shape;133;p27"/>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34" name="Google Shape;134;p27"/>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35" name="Google Shape;135;p27"/>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36" name="Google Shape;136;p27"/>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37" name="Google Shape;137;p27"/>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38" name="Google Shape;138;p27"/>
          <p:cNvSpPr/>
          <p:nvPr>
            <p:ph idx="2" type="pic"/>
          </p:nvPr>
        </p:nvSpPr>
        <p:spPr>
          <a:xfrm>
            <a:off x="1371600" y="2997200"/>
            <a:ext cx="4140200" cy="4114800"/>
          </a:xfrm>
          <a:prstGeom prst="rect">
            <a:avLst/>
          </a:prstGeom>
          <a:solidFill>
            <a:srgbClr val="F2F2F2"/>
          </a:solidFill>
          <a:ln>
            <a:noFill/>
          </a:ln>
        </p:spPr>
      </p:sp>
      <p:sp>
        <p:nvSpPr>
          <p:cNvPr id="139" name="Google Shape;139;p27"/>
          <p:cNvSpPr/>
          <p:nvPr>
            <p:ph idx="3" type="pic"/>
          </p:nvPr>
        </p:nvSpPr>
        <p:spPr>
          <a:xfrm>
            <a:off x="12776200" y="2997199"/>
            <a:ext cx="4140200" cy="4114800"/>
          </a:xfrm>
          <a:prstGeom prst="rect">
            <a:avLst/>
          </a:prstGeom>
          <a:solidFill>
            <a:srgbClr val="F2F2F2"/>
          </a:solidFill>
          <a:ln>
            <a:noFill/>
          </a:ln>
        </p:spPr>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Title Slide">
  <p:cSld name="27_Title Slide">
    <p:spTree>
      <p:nvGrpSpPr>
        <p:cNvPr id="140" name="Shape 140"/>
        <p:cNvGrpSpPr/>
        <p:nvPr/>
      </p:nvGrpSpPr>
      <p:grpSpPr>
        <a:xfrm>
          <a:off x="0" y="0"/>
          <a:ext cx="0" cy="0"/>
          <a:chOff x="0" y="0"/>
          <a:chExt cx="0" cy="0"/>
        </a:xfrm>
      </p:grpSpPr>
      <p:sp>
        <p:nvSpPr>
          <p:cNvPr id="141" name="Google Shape;141;p28"/>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42" name="Google Shape;142;p28"/>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43" name="Google Shape;143;p28"/>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44" name="Google Shape;144;p28"/>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45" name="Google Shape;145;p28"/>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46" name="Google Shape;146;p28"/>
          <p:cNvSpPr/>
          <p:nvPr>
            <p:ph idx="2" type="pic"/>
          </p:nvPr>
        </p:nvSpPr>
        <p:spPr>
          <a:xfrm>
            <a:off x="1371600" y="3098799"/>
            <a:ext cx="2599231" cy="3733800"/>
          </a:xfrm>
          <a:prstGeom prst="rect">
            <a:avLst/>
          </a:prstGeom>
          <a:solidFill>
            <a:srgbClr val="F2F2F2"/>
          </a:solidFill>
          <a:ln>
            <a:noFill/>
          </a:ln>
        </p:spPr>
      </p:sp>
      <p:sp>
        <p:nvSpPr>
          <p:cNvPr id="147" name="Google Shape;147;p28"/>
          <p:cNvSpPr/>
          <p:nvPr>
            <p:ph idx="3" type="pic"/>
          </p:nvPr>
        </p:nvSpPr>
        <p:spPr>
          <a:xfrm>
            <a:off x="4222056" y="3098799"/>
            <a:ext cx="2599231" cy="3733800"/>
          </a:xfrm>
          <a:prstGeom prst="rect">
            <a:avLst/>
          </a:prstGeom>
          <a:solidFill>
            <a:srgbClr val="F2F2F2"/>
          </a:solidFill>
          <a:ln>
            <a:noFill/>
          </a:ln>
        </p:spPr>
      </p:sp>
      <p:sp>
        <p:nvSpPr>
          <p:cNvPr id="148" name="Google Shape;148;p28"/>
          <p:cNvSpPr/>
          <p:nvPr>
            <p:ph idx="4" type="pic"/>
          </p:nvPr>
        </p:nvSpPr>
        <p:spPr>
          <a:xfrm>
            <a:off x="7072513" y="3098799"/>
            <a:ext cx="2599231" cy="3733800"/>
          </a:xfrm>
          <a:prstGeom prst="rect">
            <a:avLst/>
          </a:prstGeom>
          <a:solidFill>
            <a:srgbClr val="F2F2F2"/>
          </a:solidFill>
          <a:ln>
            <a:noFill/>
          </a:ln>
        </p:spPr>
      </p:sp>
      <p:sp>
        <p:nvSpPr>
          <p:cNvPr id="149" name="Google Shape;149;p28"/>
          <p:cNvSpPr/>
          <p:nvPr>
            <p:ph idx="5" type="pic"/>
          </p:nvPr>
        </p:nvSpPr>
        <p:spPr>
          <a:xfrm>
            <a:off x="9922969" y="3098800"/>
            <a:ext cx="2599231" cy="3733800"/>
          </a:xfrm>
          <a:prstGeom prst="rect">
            <a:avLst/>
          </a:prstGeom>
          <a:solidFill>
            <a:srgbClr val="F2F2F2"/>
          </a:solidFill>
          <a:ln>
            <a:noFill/>
          </a:ln>
        </p:spPr>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Title Slide">
  <p:cSld name="28_Title Slide">
    <p:spTree>
      <p:nvGrpSpPr>
        <p:cNvPr id="150" name="Shape 150"/>
        <p:cNvGrpSpPr/>
        <p:nvPr/>
      </p:nvGrpSpPr>
      <p:grpSpPr>
        <a:xfrm>
          <a:off x="0" y="0"/>
          <a:ext cx="0" cy="0"/>
          <a:chOff x="0" y="0"/>
          <a:chExt cx="0" cy="0"/>
        </a:xfrm>
      </p:grpSpPr>
      <p:sp>
        <p:nvSpPr>
          <p:cNvPr id="151" name="Google Shape;151;p29"/>
          <p:cNvSpPr/>
          <p:nvPr>
            <p:ph idx="2" type="pic"/>
          </p:nvPr>
        </p:nvSpPr>
        <p:spPr>
          <a:xfrm>
            <a:off x="8616256" y="3098799"/>
            <a:ext cx="2599231" cy="3733800"/>
          </a:xfrm>
          <a:prstGeom prst="rect">
            <a:avLst/>
          </a:prstGeom>
          <a:solidFill>
            <a:srgbClr val="F2F2F2"/>
          </a:solidFill>
          <a:ln>
            <a:noFill/>
          </a:ln>
        </p:spPr>
      </p:sp>
      <p:sp>
        <p:nvSpPr>
          <p:cNvPr id="152" name="Google Shape;152;p29"/>
          <p:cNvSpPr/>
          <p:nvPr>
            <p:ph idx="3" type="pic"/>
          </p:nvPr>
        </p:nvSpPr>
        <p:spPr>
          <a:xfrm>
            <a:off x="11466713" y="3098799"/>
            <a:ext cx="2599231" cy="3733800"/>
          </a:xfrm>
          <a:prstGeom prst="rect">
            <a:avLst/>
          </a:prstGeom>
          <a:solidFill>
            <a:srgbClr val="F2F2F2"/>
          </a:solidFill>
          <a:ln>
            <a:noFill/>
          </a:ln>
        </p:spPr>
      </p:sp>
      <p:sp>
        <p:nvSpPr>
          <p:cNvPr id="153" name="Google Shape;153;p29"/>
          <p:cNvSpPr/>
          <p:nvPr>
            <p:ph idx="4" type="pic"/>
          </p:nvPr>
        </p:nvSpPr>
        <p:spPr>
          <a:xfrm>
            <a:off x="14317169" y="3098800"/>
            <a:ext cx="2599231" cy="3733800"/>
          </a:xfrm>
          <a:prstGeom prst="rect">
            <a:avLst/>
          </a:prstGeom>
          <a:solidFill>
            <a:srgbClr val="F2F2F2"/>
          </a:solidFill>
          <a:ln>
            <a:noFill/>
          </a:ln>
        </p:spPr>
      </p:sp>
      <p:grpSp>
        <p:nvGrpSpPr>
          <p:cNvPr id="154" name="Google Shape;154;p29"/>
          <p:cNvGrpSpPr/>
          <p:nvPr/>
        </p:nvGrpSpPr>
        <p:grpSpPr>
          <a:xfrm flipH="1">
            <a:off x="16916400" y="645533"/>
            <a:ext cx="1371600" cy="707886"/>
            <a:chOff x="0" y="645533"/>
            <a:chExt cx="1371600" cy="707886"/>
          </a:xfrm>
        </p:grpSpPr>
        <p:sp>
          <p:nvSpPr>
            <p:cNvPr id="155" name="Google Shape;155;p29"/>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56" name="Google Shape;156;p29"/>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57" name="Google Shape;157;p29"/>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grpSp>
      <p:sp>
        <p:nvSpPr>
          <p:cNvPr id="158" name="Google Shape;158;p29"/>
          <p:cNvSpPr txBox="1"/>
          <p:nvPr>
            <p:ph idx="1" type="body"/>
          </p:nvPr>
        </p:nvSpPr>
        <p:spPr>
          <a:xfrm>
            <a:off x="9818919"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r">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59" name="Google Shape;159;p29"/>
          <p:cNvSpPr/>
          <p:nvPr/>
        </p:nvSpPr>
        <p:spPr>
          <a:xfrm>
            <a:off x="16858342"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Title Slide">
  <p:cSld name="26_Title Slide">
    <p:spTree>
      <p:nvGrpSpPr>
        <p:cNvPr id="160" name="Shape 160"/>
        <p:cNvGrpSpPr/>
        <p:nvPr/>
      </p:nvGrpSpPr>
      <p:grpSpPr>
        <a:xfrm>
          <a:off x="0" y="0"/>
          <a:ext cx="0" cy="0"/>
          <a:chOff x="0" y="0"/>
          <a:chExt cx="0" cy="0"/>
        </a:xfrm>
      </p:grpSpPr>
      <p:sp>
        <p:nvSpPr>
          <p:cNvPr id="161" name="Google Shape;161;p30"/>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62" name="Google Shape;162;p30"/>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63" name="Google Shape;163;p30"/>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64" name="Google Shape;164;p30"/>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65" name="Google Shape;165;p30"/>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66" name="Google Shape;166;p30"/>
          <p:cNvSpPr/>
          <p:nvPr>
            <p:ph idx="2" type="pic"/>
          </p:nvPr>
        </p:nvSpPr>
        <p:spPr>
          <a:xfrm>
            <a:off x="1371600" y="1943100"/>
            <a:ext cx="15544800" cy="5384800"/>
          </a:xfrm>
          <a:prstGeom prst="rect">
            <a:avLst/>
          </a:prstGeom>
          <a:solidFill>
            <a:srgbClr val="F2F2F2"/>
          </a:solid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Title Slide">
  <p:cSld name="24_Title Slide">
    <p:spTree>
      <p:nvGrpSpPr>
        <p:cNvPr id="167" name="Shape 167"/>
        <p:cNvGrpSpPr/>
        <p:nvPr/>
      </p:nvGrpSpPr>
      <p:grpSpPr>
        <a:xfrm>
          <a:off x="0" y="0"/>
          <a:ext cx="0" cy="0"/>
          <a:chOff x="0" y="0"/>
          <a:chExt cx="0" cy="0"/>
        </a:xfrm>
      </p:grpSpPr>
      <p:sp>
        <p:nvSpPr>
          <p:cNvPr id="168" name="Google Shape;168;p31"/>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69" name="Google Shape;169;p31"/>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70" name="Google Shape;170;p31"/>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71" name="Google Shape;171;p31"/>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72" name="Google Shape;172;p31"/>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73" name="Google Shape;173;p31"/>
          <p:cNvSpPr/>
          <p:nvPr>
            <p:ph idx="2" type="pic"/>
          </p:nvPr>
        </p:nvSpPr>
        <p:spPr>
          <a:xfrm>
            <a:off x="3939789" y="2959099"/>
            <a:ext cx="4864100" cy="4559300"/>
          </a:xfrm>
          <a:prstGeom prst="rect">
            <a:avLst/>
          </a:prstGeom>
          <a:solidFill>
            <a:srgbClr val="F2F2F2"/>
          </a:solidFill>
          <a:ln>
            <a:noFill/>
          </a:ln>
        </p:spPr>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Title Slide">
  <p:cSld name="16_Title Slide">
    <p:spTree>
      <p:nvGrpSpPr>
        <p:cNvPr id="174" name="Shape 174"/>
        <p:cNvGrpSpPr/>
        <p:nvPr/>
      </p:nvGrpSpPr>
      <p:grpSpPr>
        <a:xfrm>
          <a:off x="0" y="0"/>
          <a:ext cx="0" cy="0"/>
          <a:chOff x="0" y="0"/>
          <a:chExt cx="0" cy="0"/>
        </a:xfrm>
      </p:grpSpPr>
      <p:sp>
        <p:nvSpPr>
          <p:cNvPr id="175" name="Google Shape;175;p32"/>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76" name="Google Shape;176;p32"/>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77" name="Google Shape;177;p32"/>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78" name="Google Shape;178;p32"/>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79" name="Google Shape;179;p32"/>
          <p:cNvSpPr/>
          <p:nvPr>
            <p:ph idx="2" type="pic"/>
          </p:nvPr>
        </p:nvSpPr>
        <p:spPr>
          <a:xfrm>
            <a:off x="2264229" y="1957617"/>
            <a:ext cx="4470400" cy="3294743"/>
          </a:xfrm>
          <a:prstGeom prst="rect">
            <a:avLst/>
          </a:prstGeom>
          <a:solidFill>
            <a:srgbClr val="F2F2F2"/>
          </a:solidFill>
          <a:ln>
            <a:noFill/>
          </a:ln>
        </p:spPr>
      </p:sp>
      <p:sp>
        <p:nvSpPr>
          <p:cNvPr id="180" name="Google Shape;180;p32"/>
          <p:cNvSpPr/>
          <p:nvPr>
            <p:ph idx="3" type="pic"/>
          </p:nvPr>
        </p:nvSpPr>
        <p:spPr>
          <a:xfrm>
            <a:off x="6908800" y="1957617"/>
            <a:ext cx="4470400" cy="3294743"/>
          </a:xfrm>
          <a:prstGeom prst="rect">
            <a:avLst/>
          </a:prstGeom>
          <a:solidFill>
            <a:srgbClr val="F2F2F2"/>
          </a:solidFill>
          <a:ln>
            <a:noFill/>
          </a:ln>
        </p:spPr>
      </p:sp>
      <p:sp>
        <p:nvSpPr>
          <p:cNvPr id="181" name="Google Shape;181;p32"/>
          <p:cNvSpPr/>
          <p:nvPr>
            <p:ph idx="4" type="pic"/>
          </p:nvPr>
        </p:nvSpPr>
        <p:spPr>
          <a:xfrm>
            <a:off x="11553371" y="1957617"/>
            <a:ext cx="4470400" cy="3294743"/>
          </a:xfrm>
          <a:prstGeom prst="rect">
            <a:avLst/>
          </a:prstGeom>
          <a:solidFill>
            <a:srgbClr val="F2F2F2"/>
          </a:solidFill>
          <a:ln>
            <a:noFill/>
          </a:ln>
        </p:spPr>
      </p:sp>
      <p:sp>
        <p:nvSpPr>
          <p:cNvPr id="182" name="Google Shape;182;p32"/>
          <p:cNvSpPr/>
          <p:nvPr>
            <p:ph idx="5" type="pic"/>
          </p:nvPr>
        </p:nvSpPr>
        <p:spPr>
          <a:xfrm>
            <a:off x="2264228" y="5441046"/>
            <a:ext cx="4470400" cy="3294743"/>
          </a:xfrm>
          <a:prstGeom prst="rect">
            <a:avLst/>
          </a:prstGeom>
          <a:solidFill>
            <a:srgbClr val="F2F2F2"/>
          </a:solidFill>
          <a:ln>
            <a:noFill/>
          </a:ln>
        </p:spPr>
      </p:sp>
      <p:sp>
        <p:nvSpPr>
          <p:cNvPr id="183" name="Google Shape;183;p32"/>
          <p:cNvSpPr/>
          <p:nvPr>
            <p:ph idx="6" type="pic"/>
          </p:nvPr>
        </p:nvSpPr>
        <p:spPr>
          <a:xfrm>
            <a:off x="6908799" y="5441046"/>
            <a:ext cx="4470400" cy="3294743"/>
          </a:xfrm>
          <a:prstGeom prst="rect">
            <a:avLst/>
          </a:prstGeom>
          <a:solidFill>
            <a:srgbClr val="F2F2F2"/>
          </a:solidFill>
          <a:ln>
            <a:noFill/>
          </a:ln>
        </p:spPr>
      </p:sp>
      <p:sp>
        <p:nvSpPr>
          <p:cNvPr id="184" name="Google Shape;184;p32"/>
          <p:cNvSpPr/>
          <p:nvPr>
            <p:ph idx="7" type="pic"/>
          </p:nvPr>
        </p:nvSpPr>
        <p:spPr>
          <a:xfrm>
            <a:off x="11553370" y="5441046"/>
            <a:ext cx="4470400" cy="3294743"/>
          </a:xfrm>
          <a:prstGeom prst="rect">
            <a:avLst/>
          </a:prstGeom>
          <a:solidFill>
            <a:srgbClr val="F2F2F2"/>
          </a:solidFill>
          <a:ln>
            <a:noFill/>
          </a:ln>
        </p:spPr>
      </p:sp>
      <p:sp>
        <p:nvSpPr>
          <p:cNvPr id="185" name="Google Shape;185;p32"/>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Title Slide">
  <p:cSld name="11_Title Slide">
    <p:spTree>
      <p:nvGrpSpPr>
        <p:cNvPr id="186" name="Shape 186"/>
        <p:cNvGrpSpPr/>
        <p:nvPr/>
      </p:nvGrpSpPr>
      <p:grpSpPr>
        <a:xfrm>
          <a:off x="0" y="0"/>
          <a:ext cx="0" cy="0"/>
          <a:chOff x="0" y="0"/>
          <a:chExt cx="0" cy="0"/>
        </a:xfrm>
      </p:grpSpPr>
      <p:sp>
        <p:nvSpPr>
          <p:cNvPr id="187" name="Google Shape;187;p33"/>
          <p:cNvSpPr/>
          <p:nvPr>
            <p:ph idx="2" type="pic"/>
          </p:nvPr>
        </p:nvSpPr>
        <p:spPr>
          <a:xfrm>
            <a:off x="6799949" y="2723818"/>
            <a:ext cx="5239657" cy="5021943"/>
          </a:xfrm>
          <a:prstGeom prst="rect">
            <a:avLst/>
          </a:prstGeom>
          <a:solidFill>
            <a:srgbClr val="F2F2F2"/>
          </a:solidFill>
          <a:ln>
            <a:noFill/>
          </a:ln>
        </p:spPr>
      </p:sp>
      <p:sp>
        <p:nvSpPr>
          <p:cNvPr id="188" name="Google Shape;188;p33"/>
          <p:cNvSpPr/>
          <p:nvPr>
            <p:ph idx="3" type="pic"/>
          </p:nvPr>
        </p:nvSpPr>
        <p:spPr>
          <a:xfrm>
            <a:off x="1560291" y="2723818"/>
            <a:ext cx="5239657" cy="5021943"/>
          </a:xfrm>
          <a:prstGeom prst="rect">
            <a:avLst/>
          </a:prstGeom>
          <a:solidFill>
            <a:srgbClr val="F2F2F2"/>
          </a:solidFill>
          <a:ln>
            <a:noFill/>
          </a:ln>
        </p:spPr>
      </p:sp>
      <p:sp>
        <p:nvSpPr>
          <p:cNvPr id="189" name="Google Shape;189;p33"/>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90" name="Google Shape;190;p33"/>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91" name="Google Shape;191;p33"/>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92" name="Google Shape;192;p33"/>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93" name="Google Shape;193;p33"/>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22" name="Shape 22"/>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Slide">
  <p:cSld name="12_Title Slide">
    <p:spTree>
      <p:nvGrpSpPr>
        <p:cNvPr id="194" name="Shape 194"/>
        <p:cNvGrpSpPr/>
        <p:nvPr/>
      </p:nvGrpSpPr>
      <p:grpSpPr>
        <a:xfrm>
          <a:off x="0" y="0"/>
          <a:ext cx="0" cy="0"/>
          <a:chOff x="0" y="0"/>
          <a:chExt cx="0" cy="0"/>
        </a:xfrm>
      </p:grpSpPr>
      <p:sp>
        <p:nvSpPr>
          <p:cNvPr id="195" name="Google Shape;195;p34"/>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96" name="Google Shape;196;p34"/>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97" name="Google Shape;197;p34"/>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198" name="Google Shape;198;p34"/>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99" name="Google Shape;199;p34"/>
          <p:cNvSpPr/>
          <p:nvPr>
            <p:ph idx="2" type="pic"/>
          </p:nvPr>
        </p:nvSpPr>
        <p:spPr>
          <a:xfrm>
            <a:off x="1634149" y="2723817"/>
            <a:ext cx="10479315" cy="5021943"/>
          </a:xfrm>
          <a:prstGeom prst="rect">
            <a:avLst/>
          </a:prstGeom>
          <a:solidFill>
            <a:srgbClr val="F2F2F2"/>
          </a:solidFill>
          <a:ln>
            <a:noFill/>
          </a:ln>
        </p:spPr>
      </p:sp>
      <p:sp>
        <p:nvSpPr>
          <p:cNvPr id="200" name="Google Shape;200;p34"/>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Title Slide">
  <p:cSld name="10_Title Slide">
    <p:spTree>
      <p:nvGrpSpPr>
        <p:cNvPr id="201" name="Shape 201"/>
        <p:cNvGrpSpPr/>
        <p:nvPr/>
      </p:nvGrpSpPr>
      <p:grpSpPr>
        <a:xfrm>
          <a:off x="0" y="0"/>
          <a:ext cx="0" cy="0"/>
          <a:chOff x="0" y="0"/>
          <a:chExt cx="0" cy="0"/>
        </a:xfrm>
      </p:grpSpPr>
      <p:sp>
        <p:nvSpPr>
          <p:cNvPr id="202" name="Google Shape;202;p35"/>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03" name="Google Shape;203;p35"/>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04" name="Google Shape;204;p35"/>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05" name="Google Shape;205;p35"/>
          <p:cNvSpPr txBox="1"/>
          <p:nvPr>
            <p:ph idx="1" type="body"/>
          </p:nvPr>
        </p:nvSpPr>
        <p:spPr>
          <a:xfrm>
            <a:off x="5689600"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ctr">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06" name="Google Shape;206;p35"/>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6_Title Slide">
  <p:cSld name="66_Title Slide">
    <p:spTree>
      <p:nvGrpSpPr>
        <p:cNvPr id="207" name="Shape 207"/>
        <p:cNvGrpSpPr/>
        <p:nvPr/>
      </p:nvGrpSpPr>
      <p:grpSpPr>
        <a:xfrm>
          <a:off x="0" y="0"/>
          <a:ext cx="0" cy="0"/>
          <a:chOff x="0" y="0"/>
          <a:chExt cx="0" cy="0"/>
        </a:xfrm>
      </p:grpSpPr>
      <p:sp>
        <p:nvSpPr>
          <p:cNvPr id="208" name="Google Shape;208;p36"/>
          <p:cNvSpPr/>
          <p:nvPr>
            <p:ph idx="2" type="chart"/>
          </p:nvPr>
        </p:nvSpPr>
        <p:spPr>
          <a:xfrm>
            <a:off x="9681028" y="3077029"/>
            <a:ext cx="7235371" cy="5266871"/>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500"/>
              </a:spcBef>
              <a:spcAft>
                <a:spcPts val="0"/>
              </a:spcAft>
              <a:buClr>
                <a:schemeClr val="dk1"/>
              </a:buClr>
              <a:buSzPts val="2400"/>
              <a:buFont typeface="Arial"/>
              <a:buChar char="•"/>
              <a:defRPr b="0" i="0" sz="2400" u="none" cap="none" strike="noStrike">
                <a:solidFill>
                  <a:schemeClr val="dk1"/>
                </a:solidFill>
                <a:latin typeface="Lato"/>
                <a:ea typeface="Lato"/>
                <a:cs typeface="Lato"/>
                <a:sym typeface="Lato"/>
              </a:defRPr>
            </a:lvl1pPr>
            <a:lvl2pPr lvl="1"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Lato"/>
                <a:ea typeface="Lato"/>
                <a:cs typeface="Lato"/>
                <a:sym typeface="Lato"/>
              </a:defRPr>
            </a:lvl2pPr>
            <a:lvl3pPr lvl="2" marR="0" rtl="0" algn="l">
              <a:lnSpc>
                <a:spcPct val="90000"/>
              </a:lnSpc>
              <a:spcBef>
                <a:spcPts val="750"/>
              </a:spcBef>
              <a:spcAft>
                <a:spcPts val="0"/>
              </a:spcAft>
              <a:buClr>
                <a:schemeClr val="dk1"/>
              </a:buClr>
              <a:buSzPts val="1800"/>
              <a:buFont typeface="Arial"/>
              <a:buChar char="•"/>
              <a:defRPr b="0" i="0" sz="1800" u="none" cap="none" strike="noStrike">
                <a:solidFill>
                  <a:schemeClr val="dk1"/>
                </a:solidFill>
                <a:latin typeface="Lato"/>
                <a:ea typeface="Lato"/>
                <a:cs typeface="Lato"/>
                <a:sym typeface="Lato"/>
              </a:defRPr>
            </a:lvl3pPr>
            <a:lvl4pPr lvl="3" marR="0" rtl="0" algn="l">
              <a:lnSpc>
                <a:spcPct val="90000"/>
              </a:lnSpc>
              <a:spcBef>
                <a:spcPts val="750"/>
              </a:spcBef>
              <a:spcAft>
                <a:spcPts val="0"/>
              </a:spcAft>
              <a:buClr>
                <a:schemeClr val="dk1"/>
              </a:buClr>
              <a:buSzPts val="1600"/>
              <a:buFont typeface="Arial"/>
              <a:buChar char="•"/>
              <a:defRPr b="0" i="0" sz="1600" u="none" cap="none" strike="noStrike">
                <a:solidFill>
                  <a:schemeClr val="dk1"/>
                </a:solidFill>
                <a:latin typeface="Lato"/>
                <a:ea typeface="Lato"/>
                <a:cs typeface="Lato"/>
                <a:sym typeface="Lato"/>
              </a:defRPr>
            </a:lvl4pPr>
            <a:lvl5pPr lvl="4" marR="0" rtl="0" algn="l">
              <a:lnSpc>
                <a:spcPct val="90000"/>
              </a:lnSpc>
              <a:spcBef>
                <a:spcPts val="750"/>
              </a:spcBef>
              <a:spcAft>
                <a:spcPts val="0"/>
              </a:spcAft>
              <a:buClr>
                <a:schemeClr val="dk1"/>
              </a:buClr>
              <a:buSzPts val="1400"/>
              <a:buFont typeface="Arial"/>
              <a:buChar char="•"/>
              <a:defRPr b="0" i="0" sz="1400" u="none" cap="none" strike="noStrike">
                <a:solidFill>
                  <a:schemeClr val="dk1"/>
                </a:solidFill>
                <a:latin typeface="Lato"/>
                <a:ea typeface="Lato"/>
                <a:cs typeface="Lato"/>
                <a:sym typeface="Lato"/>
              </a:defRPr>
            </a:lvl5pPr>
            <a:lvl6pPr lvl="5"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6pPr>
            <a:lvl7pPr lvl="6"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7pPr>
            <a:lvl8pPr lvl="7"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8pPr>
            <a:lvl9pPr lvl="8"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9pPr>
          </a:lstStyle>
          <a:p/>
        </p:txBody>
      </p:sp>
      <p:sp>
        <p:nvSpPr>
          <p:cNvPr id="209" name="Google Shape;209;p36"/>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10" name="Google Shape;210;p36"/>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11" name="Google Shape;211;p36"/>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12" name="Google Shape;212;p36"/>
          <p:cNvSpPr txBox="1"/>
          <p:nvPr>
            <p:ph idx="1" type="body"/>
          </p:nvPr>
        </p:nvSpPr>
        <p:spPr>
          <a:xfrm>
            <a:off x="5689600"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ctr">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13" name="Google Shape;213;p36"/>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2_Title Slide">
  <p:cSld name="32_Title Slide">
    <p:spTree>
      <p:nvGrpSpPr>
        <p:cNvPr id="214" name="Shape 214"/>
        <p:cNvGrpSpPr/>
        <p:nvPr/>
      </p:nvGrpSpPr>
      <p:grpSpPr>
        <a:xfrm>
          <a:off x="0" y="0"/>
          <a:ext cx="0" cy="0"/>
          <a:chOff x="0" y="0"/>
          <a:chExt cx="0" cy="0"/>
        </a:xfrm>
      </p:grpSpPr>
      <p:sp>
        <p:nvSpPr>
          <p:cNvPr id="215" name="Google Shape;215;p37"/>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16" name="Google Shape;216;p37"/>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17" name="Google Shape;217;p37"/>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18" name="Google Shape;218;p37"/>
          <p:cNvSpPr txBox="1"/>
          <p:nvPr>
            <p:ph idx="1" type="body"/>
          </p:nvPr>
        </p:nvSpPr>
        <p:spPr>
          <a:xfrm>
            <a:off x="5689600"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ctr">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19" name="Google Shape;219;p37"/>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20" name="Google Shape;220;p37"/>
          <p:cNvSpPr/>
          <p:nvPr>
            <p:ph idx="2" type="pic"/>
          </p:nvPr>
        </p:nvSpPr>
        <p:spPr>
          <a:xfrm>
            <a:off x="1371599" y="2540000"/>
            <a:ext cx="2475200" cy="3492501"/>
          </a:xfrm>
          <a:prstGeom prst="rect">
            <a:avLst/>
          </a:prstGeom>
          <a:solidFill>
            <a:srgbClr val="F2F2F2"/>
          </a:solidFill>
          <a:ln>
            <a:noFill/>
          </a:ln>
        </p:spPr>
      </p:sp>
      <p:sp>
        <p:nvSpPr>
          <p:cNvPr id="221" name="Google Shape;221;p37"/>
          <p:cNvSpPr/>
          <p:nvPr>
            <p:ph idx="3" type="pic"/>
          </p:nvPr>
        </p:nvSpPr>
        <p:spPr>
          <a:xfrm>
            <a:off x="3985520" y="2540000"/>
            <a:ext cx="2475200" cy="3492501"/>
          </a:xfrm>
          <a:prstGeom prst="rect">
            <a:avLst/>
          </a:prstGeom>
          <a:solidFill>
            <a:srgbClr val="F2F2F2"/>
          </a:solidFill>
          <a:ln>
            <a:noFill/>
          </a:ln>
        </p:spPr>
      </p:sp>
      <p:sp>
        <p:nvSpPr>
          <p:cNvPr id="222" name="Google Shape;222;p37"/>
          <p:cNvSpPr/>
          <p:nvPr>
            <p:ph idx="4" type="pic"/>
          </p:nvPr>
        </p:nvSpPr>
        <p:spPr>
          <a:xfrm>
            <a:off x="6599440" y="2540000"/>
            <a:ext cx="2475200" cy="3492501"/>
          </a:xfrm>
          <a:prstGeom prst="rect">
            <a:avLst/>
          </a:prstGeom>
          <a:solidFill>
            <a:srgbClr val="F2F2F2"/>
          </a:solidFill>
          <a:ln>
            <a:noFill/>
          </a:ln>
        </p:spPr>
      </p:sp>
      <p:sp>
        <p:nvSpPr>
          <p:cNvPr id="223" name="Google Shape;223;p37"/>
          <p:cNvSpPr/>
          <p:nvPr>
            <p:ph idx="5" type="pic"/>
          </p:nvPr>
        </p:nvSpPr>
        <p:spPr>
          <a:xfrm>
            <a:off x="9213360" y="2540000"/>
            <a:ext cx="2475200" cy="3492501"/>
          </a:xfrm>
          <a:prstGeom prst="rect">
            <a:avLst/>
          </a:prstGeom>
          <a:solidFill>
            <a:srgbClr val="F2F2F2"/>
          </a:solidFill>
          <a:ln>
            <a:noFill/>
          </a:ln>
        </p:spPr>
      </p:sp>
      <p:sp>
        <p:nvSpPr>
          <p:cNvPr id="224" name="Google Shape;224;p37"/>
          <p:cNvSpPr/>
          <p:nvPr>
            <p:ph idx="6" type="pic"/>
          </p:nvPr>
        </p:nvSpPr>
        <p:spPr>
          <a:xfrm>
            <a:off x="11827279" y="2540000"/>
            <a:ext cx="2475200" cy="3492501"/>
          </a:xfrm>
          <a:prstGeom prst="rect">
            <a:avLst/>
          </a:prstGeom>
          <a:solidFill>
            <a:srgbClr val="F2F2F2"/>
          </a:solidFill>
          <a:ln>
            <a:noFill/>
          </a:ln>
        </p:spPr>
      </p:sp>
      <p:sp>
        <p:nvSpPr>
          <p:cNvPr id="225" name="Google Shape;225;p37"/>
          <p:cNvSpPr/>
          <p:nvPr>
            <p:ph idx="7" type="pic"/>
          </p:nvPr>
        </p:nvSpPr>
        <p:spPr>
          <a:xfrm>
            <a:off x="14441199" y="2540000"/>
            <a:ext cx="2475200" cy="3492501"/>
          </a:xfrm>
          <a:prstGeom prst="rect">
            <a:avLst/>
          </a:prstGeom>
          <a:solidFill>
            <a:srgbClr val="F2F2F2"/>
          </a:solidFill>
          <a:ln>
            <a:noFill/>
          </a:ln>
        </p:spPr>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Title Slide">
  <p:cSld name="25_Title Slide">
    <p:spTree>
      <p:nvGrpSpPr>
        <p:cNvPr id="226" name="Shape 226"/>
        <p:cNvGrpSpPr/>
        <p:nvPr/>
      </p:nvGrpSpPr>
      <p:grpSpPr>
        <a:xfrm>
          <a:off x="0" y="0"/>
          <a:ext cx="0" cy="0"/>
          <a:chOff x="0" y="0"/>
          <a:chExt cx="0" cy="0"/>
        </a:xfrm>
      </p:grpSpPr>
      <p:sp>
        <p:nvSpPr>
          <p:cNvPr id="227" name="Google Shape;227;p38"/>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28" name="Google Shape;228;p38"/>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29" name="Google Shape;229;p38"/>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30" name="Google Shape;230;p38"/>
          <p:cNvSpPr txBox="1"/>
          <p:nvPr>
            <p:ph idx="1" type="body"/>
          </p:nvPr>
        </p:nvSpPr>
        <p:spPr>
          <a:xfrm>
            <a:off x="5689600"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ctr">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31" name="Google Shape;231;p38"/>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32" name="Google Shape;232;p38"/>
          <p:cNvSpPr/>
          <p:nvPr>
            <p:ph idx="2" type="pic"/>
          </p:nvPr>
        </p:nvSpPr>
        <p:spPr>
          <a:xfrm>
            <a:off x="3308350" y="2768600"/>
            <a:ext cx="3365500" cy="3162300"/>
          </a:xfrm>
          <a:prstGeom prst="rect">
            <a:avLst/>
          </a:prstGeom>
          <a:solidFill>
            <a:srgbClr val="F2F2F2"/>
          </a:solidFill>
          <a:ln>
            <a:noFill/>
          </a:ln>
        </p:spPr>
      </p:sp>
      <p:sp>
        <p:nvSpPr>
          <p:cNvPr id="233" name="Google Shape;233;p38"/>
          <p:cNvSpPr/>
          <p:nvPr>
            <p:ph idx="3" type="pic"/>
          </p:nvPr>
        </p:nvSpPr>
        <p:spPr>
          <a:xfrm>
            <a:off x="7461249" y="2768600"/>
            <a:ext cx="3365500" cy="3162300"/>
          </a:xfrm>
          <a:prstGeom prst="rect">
            <a:avLst/>
          </a:prstGeom>
          <a:solidFill>
            <a:srgbClr val="F2F2F2"/>
          </a:solidFill>
          <a:ln>
            <a:noFill/>
          </a:ln>
        </p:spPr>
      </p:sp>
      <p:sp>
        <p:nvSpPr>
          <p:cNvPr id="234" name="Google Shape;234;p38"/>
          <p:cNvSpPr/>
          <p:nvPr>
            <p:ph idx="4" type="pic"/>
          </p:nvPr>
        </p:nvSpPr>
        <p:spPr>
          <a:xfrm>
            <a:off x="11614150" y="2768600"/>
            <a:ext cx="3365500" cy="3162300"/>
          </a:xfrm>
          <a:prstGeom prst="rect">
            <a:avLst/>
          </a:prstGeom>
          <a:solidFill>
            <a:srgbClr val="F2F2F2"/>
          </a:solidFill>
          <a:ln>
            <a:noFill/>
          </a:ln>
        </p:spPr>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Title Slide">
  <p:cSld name="13_Title Slide">
    <p:spTree>
      <p:nvGrpSpPr>
        <p:cNvPr id="235" name="Shape 235"/>
        <p:cNvGrpSpPr/>
        <p:nvPr/>
      </p:nvGrpSpPr>
      <p:grpSpPr>
        <a:xfrm>
          <a:off x="0" y="0"/>
          <a:ext cx="0" cy="0"/>
          <a:chOff x="0" y="0"/>
          <a:chExt cx="0" cy="0"/>
        </a:xfrm>
      </p:grpSpPr>
      <p:sp>
        <p:nvSpPr>
          <p:cNvPr id="236" name="Google Shape;236;p39"/>
          <p:cNvSpPr/>
          <p:nvPr>
            <p:ph idx="2" type="pic"/>
          </p:nvPr>
        </p:nvSpPr>
        <p:spPr>
          <a:xfrm>
            <a:off x="0" y="3178629"/>
            <a:ext cx="18288000" cy="7108372"/>
          </a:xfrm>
          <a:prstGeom prst="rect">
            <a:avLst/>
          </a:prstGeom>
          <a:solidFill>
            <a:srgbClr val="F2F2F2"/>
          </a:solidFill>
          <a:ln>
            <a:noFill/>
          </a:ln>
        </p:spPr>
      </p:sp>
      <p:grpSp>
        <p:nvGrpSpPr>
          <p:cNvPr id="237" name="Google Shape;237;p39"/>
          <p:cNvGrpSpPr/>
          <p:nvPr/>
        </p:nvGrpSpPr>
        <p:grpSpPr>
          <a:xfrm flipH="1">
            <a:off x="16916400" y="645533"/>
            <a:ext cx="1371600" cy="707886"/>
            <a:chOff x="0" y="645533"/>
            <a:chExt cx="1371600" cy="707886"/>
          </a:xfrm>
        </p:grpSpPr>
        <p:sp>
          <p:nvSpPr>
            <p:cNvPr id="238" name="Google Shape;238;p39"/>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39" name="Google Shape;239;p39"/>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40" name="Google Shape;240;p39"/>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grpSp>
      <p:sp>
        <p:nvSpPr>
          <p:cNvPr id="241" name="Google Shape;241;p39"/>
          <p:cNvSpPr txBox="1"/>
          <p:nvPr>
            <p:ph idx="1" type="body"/>
          </p:nvPr>
        </p:nvSpPr>
        <p:spPr>
          <a:xfrm>
            <a:off x="9818919"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r">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42" name="Google Shape;242;p39"/>
          <p:cNvSpPr/>
          <p:nvPr/>
        </p:nvSpPr>
        <p:spPr>
          <a:xfrm>
            <a:off x="16858342"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Slide">
  <p:cSld name="9_Title Slide">
    <p:spTree>
      <p:nvGrpSpPr>
        <p:cNvPr id="243" name="Shape 243"/>
        <p:cNvGrpSpPr/>
        <p:nvPr/>
      </p:nvGrpSpPr>
      <p:grpSpPr>
        <a:xfrm>
          <a:off x="0" y="0"/>
          <a:ext cx="0" cy="0"/>
          <a:chOff x="0" y="0"/>
          <a:chExt cx="0" cy="0"/>
        </a:xfrm>
      </p:grpSpPr>
      <p:grpSp>
        <p:nvGrpSpPr>
          <p:cNvPr id="244" name="Google Shape;244;p40"/>
          <p:cNvGrpSpPr/>
          <p:nvPr/>
        </p:nvGrpSpPr>
        <p:grpSpPr>
          <a:xfrm flipH="1">
            <a:off x="16916400" y="645533"/>
            <a:ext cx="1371600" cy="707886"/>
            <a:chOff x="0" y="645533"/>
            <a:chExt cx="1371600" cy="707886"/>
          </a:xfrm>
        </p:grpSpPr>
        <p:sp>
          <p:nvSpPr>
            <p:cNvPr id="245" name="Google Shape;245;p40"/>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46" name="Google Shape;246;p40"/>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47" name="Google Shape;247;p40"/>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grpSp>
      <p:sp>
        <p:nvSpPr>
          <p:cNvPr id="248" name="Google Shape;248;p40"/>
          <p:cNvSpPr txBox="1"/>
          <p:nvPr>
            <p:ph idx="1" type="body"/>
          </p:nvPr>
        </p:nvSpPr>
        <p:spPr>
          <a:xfrm>
            <a:off x="9818919"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r">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49" name="Google Shape;249;p40"/>
          <p:cNvSpPr/>
          <p:nvPr/>
        </p:nvSpPr>
        <p:spPr>
          <a:xfrm>
            <a:off x="16858342"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1_Title Slide">
  <p:cSld name="31_Title Slide">
    <p:spTree>
      <p:nvGrpSpPr>
        <p:cNvPr id="250" name="Shape 250"/>
        <p:cNvGrpSpPr/>
        <p:nvPr/>
      </p:nvGrpSpPr>
      <p:grpSpPr>
        <a:xfrm>
          <a:off x="0" y="0"/>
          <a:ext cx="0" cy="0"/>
          <a:chOff x="0" y="0"/>
          <a:chExt cx="0" cy="0"/>
        </a:xfrm>
      </p:grpSpPr>
      <p:grpSp>
        <p:nvGrpSpPr>
          <p:cNvPr id="251" name="Google Shape;251;p41"/>
          <p:cNvGrpSpPr/>
          <p:nvPr/>
        </p:nvGrpSpPr>
        <p:grpSpPr>
          <a:xfrm flipH="1">
            <a:off x="16916400" y="645533"/>
            <a:ext cx="1371600" cy="707886"/>
            <a:chOff x="0" y="645533"/>
            <a:chExt cx="1371600" cy="707886"/>
          </a:xfrm>
        </p:grpSpPr>
        <p:sp>
          <p:nvSpPr>
            <p:cNvPr id="252" name="Google Shape;252;p41"/>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53" name="Google Shape;253;p41"/>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54" name="Google Shape;254;p41"/>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grpSp>
      <p:sp>
        <p:nvSpPr>
          <p:cNvPr id="255" name="Google Shape;255;p41"/>
          <p:cNvSpPr txBox="1"/>
          <p:nvPr>
            <p:ph idx="1" type="body"/>
          </p:nvPr>
        </p:nvSpPr>
        <p:spPr>
          <a:xfrm>
            <a:off x="9818919"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r">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56" name="Google Shape;256;p41"/>
          <p:cNvSpPr/>
          <p:nvPr/>
        </p:nvSpPr>
        <p:spPr>
          <a:xfrm>
            <a:off x="16858342"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57" name="Google Shape;257;p41"/>
          <p:cNvSpPr/>
          <p:nvPr>
            <p:ph idx="2" type="pic"/>
          </p:nvPr>
        </p:nvSpPr>
        <p:spPr>
          <a:xfrm>
            <a:off x="8167918" y="2768599"/>
            <a:ext cx="4203700" cy="2730500"/>
          </a:xfrm>
          <a:prstGeom prst="rect">
            <a:avLst/>
          </a:prstGeom>
          <a:solidFill>
            <a:srgbClr val="F2F2F2"/>
          </a:solidFill>
          <a:ln>
            <a:noFill/>
          </a:ln>
        </p:spPr>
      </p:sp>
      <p:sp>
        <p:nvSpPr>
          <p:cNvPr id="258" name="Google Shape;258;p41"/>
          <p:cNvSpPr/>
          <p:nvPr>
            <p:ph idx="3" type="pic"/>
          </p:nvPr>
        </p:nvSpPr>
        <p:spPr>
          <a:xfrm>
            <a:off x="12524018" y="2768599"/>
            <a:ext cx="4203700" cy="2730500"/>
          </a:xfrm>
          <a:prstGeom prst="rect">
            <a:avLst/>
          </a:prstGeom>
          <a:solidFill>
            <a:srgbClr val="F2F2F2"/>
          </a:solidFill>
          <a:ln>
            <a:noFill/>
          </a:ln>
        </p:spPr>
      </p:sp>
      <p:sp>
        <p:nvSpPr>
          <p:cNvPr id="259" name="Google Shape;259;p41"/>
          <p:cNvSpPr/>
          <p:nvPr>
            <p:ph idx="4" type="pic"/>
          </p:nvPr>
        </p:nvSpPr>
        <p:spPr>
          <a:xfrm>
            <a:off x="8167918" y="5651499"/>
            <a:ext cx="4203700" cy="2730500"/>
          </a:xfrm>
          <a:prstGeom prst="rect">
            <a:avLst/>
          </a:prstGeom>
          <a:solidFill>
            <a:srgbClr val="F2F2F2"/>
          </a:solidFill>
          <a:ln>
            <a:noFill/>
          </a:ln>
        </p:spPr>
      </p:sp>
      <p:sp>
        <p:nvSpPr>
          <p:cNvPr id="260" name="Google Shape;260;p41"/>
          <p:cNvSpPr/>
          <p:nvPr>
            <p:ph idx="5" type="pic"/>
          </p:nvPr>
        </p:nvSpPr>
        <p:spPr>
          <a:xfrm>
            <a:off x="12524018" y="5651500"/>
            <a:ext cx="4203700" cy="2730500"/>
          </a:xfrm>
          <a:prstGeom prst="rect">
            <a:avLst/>
          </a:prstGeom>
          <a:solidFill>
            <a:srgbClr val="F2F2F2"/>
          </a:solidFill>
          <a:ln>
            <a:noFill/>
          </a:ln>
        </p:spPr>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Slide">
  <p:cSld name="6_Title Slide">
    <p:spTree>
      <p:nvGrpSpPr>
        <p:cNvPr id="261" name="Shape 261"/>
        <p:cNvGrpSpPr/>
        <p:nvPr/>
      </p:nvGrpSpPr>
      <p:grpSpPr>
        <a:xfrm>
          <a:off x="0" y="0"/>
          <a:ext cx="0" cy="0"/>
          <a:chOff x="0" y="0"/>
          <a:chExt cx="0" cy="0"/>
        </a:xfrm>
      </p:grpSpPr>
      <p:sp>
        <p:nvSpPr>
          <p:cNvPr id="262" name="Google Shape;262;p42"/>
          <p:cNvSpPr/>
          <p:nvPr>
            <p:ph idx="2" type="pic"/>
          </p:nvPr>
        </p:nvSpPr>
        <p:spPr>
          <a:xfrm>
            <a:off x="1752600" y="0"/>
            <a:ext cx="10025063" cy="10287000"/>
          </a:xfrm>
          <a:prstGeom prst="rect">
            <a:avLst/>
          </a:prstGeom>
          <a:solidFill>
            <a:srgbClr val="F2F2F2">
              <a:alpha val="77647"/>
            </a:srgbClr>
          </a:solidFill>
          <a:ln>
            <a:noFill/>
          </a:ln>
        </p:spPr>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Title Slide">
  <p:cSld name="19_Title Slide">
    <p:spTree>
      <p:nvGrpSpPr>
        <p:cNvPr id="263" name="Shape 263"/>
        <p:cNvGrpSpPr/>
        <p:nvPr/>
      </p:nvGrpSpPr>
      <p:grpSpPr>
        <a:xfrm>
          <a:off x="0" y="0"/>
          <a:ext cx="0" cy="0"/>
          <a:chOff x="0" y="0"/>
          <a:chExt cx="0" cy="0"/>
        </a:xfrm>
      </p:grpSpPr>
      <p:sp>
        <p:nvSpPr>
          <p:cNvPr id="264" name="Google Shape;264;p43"/>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65" name="Google Shape;265;p43"/>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1_Title Slide">
  <p:cSld name="51_Title Slide">
    <p:spTree>
      <p:nvGrpSpPr>
        <p:cNvPr id="23" name="Shape 23"/>
        <p:cNvGrpSpPr/>
        <p:nvPr/>
      </p:nvGrpSpPr>
      <p:grpSpPr>
        <a:xfrm>
          <a:off x="0" y="0"/>
          <a:ext cx="0" cy="0"/>
          <a:chOff x="0" y="0"/>
          <a:chExt cx="0" cy="0"/>
        </a:xfrm>
      </p:grpSpPr>
      <p:sp>
        <p:nvSpPr>
          <p:cNvPr id="24" name="Google Shape;24;p8"/>
          <p:cNvSpPr/>
          <p:nvPr>
            <p:ph idx="2" type="pic"/>
          </p:nvPr>
        </p:nvSpPr>
        <p:spPr>
          <a:xfrm>
            <a:off x="4634754" y="1620745"/>
            <a:ext cx="2585196" cy="2585196"/>
          </a:xfrm>
          <a:prstGeom prst="rect">
            <a:avLst/>
          </a:prstGeom>
          <a:solidFill>
            <a:srgbClr val="F2F2F2"/>
          </a:solidFill>
          <a:ln>
            <a:noFill/>
          </a:ln>
        </p:spPr>
      </p:sp>
      <p:sp>
        <p:nvSpPr>
          <p:cNvPr id="25" name="Google Shape;25;p8"/>
          <p:cNvSpPr/>
          <p:nvPr>
            <p:ph idx="3" type="pic"/>
          </p:nvPr>
        </p:nvSpPr>
        <p:spPr>
          <a:xfrm>
            <a:off x="4634754" y="4480859"/>
            <a:ext cx="2585196" cy="2585196"/>
          </a:xfrm>
          <a:prstGeom prst="rect">
            <a:avLst/>
          </a:prstGeom>
          <a:solidFill>
            <a:srgbClr val="F2F2F2"/>
          </a:solidFill>
          <a:ln>
            <a:noFill/>
          </a:ln>
        </p:spPr>
      </p:sp>
      <p:sp>
        <p:nvSpPr>
          <p:cNvPr id="26" name="Google Shape;26;p8"/>
          <p:cNvSpPr/>
          <p:nvPr>
            <p:ph idx="4" type="pic"/>
          </p:nvPr>
        </p:nvSpPr>
        <p:spPr>
          <a:xfrm>
            <a:off x="11068050" y="3050802"/>
            <a:ext cx="2585196" cy="2585196"/>
          </a:xfrm>
          <a:prstGeom prst="rect">
            <a:avLst/>
          </a:prstGeom>
          <a:solidFill>
            <a:srgbClr val="F2F2F2"/>
          </a:solidFill>
          <a:ln>
            <a:noFill/>
          </a:ln>
        </p:spPr>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0_Title Slide">
  <p:cSld name="70_Title Slide">
    <p:spTree>
      <p:nvGrpSpPr>
        <p:cNvPr id="266" name="Shape 266"/>
        <p:cNvGrpSpPr/>
        <p:nvPr/>
      </p:nvGrpSpPr>
      <p:grpSpPr>
        <a:xfrm>
          <a:off x="0" y="0"/>
          <a:ext cx="0" cy="0"/>
          <a:chOff x="0" y="0"/>
          <a:chExt cx="0" cy="0"/>
        </a:xfrm>
      </p:grpSpPr>
      <p:sp>
        <p:nvSpPr>
          <p:cNvPr id="267" name="Google Shape;267;p44"/>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68" name="Google Shape;268;p44"/>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69" name="Google Shape;269;p44"/>
          <p:cNvSpPr/>
          <p:nvPr>
            <p:ph idx="2" type="pic"/>
          </p:nvPr>
        </p:nvSpPr>
        <p:spPr>
          <a:xfrm>
            <a:off x="13948229" y="0"/>
            <a:ext cx="4339771" cy="10287000"/>
          </a:xfrm>
          <a:prstGeom prst="rect">
            <a:avLst/>
          </a:prstGeom>
          <a:solidFill>
            <a:srgbClr val="F2F2F2"/>
          </a:solidFill>
          <a:ln>
            <a:noFill/>
          </a:ln>
        </p:spPr>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1_Title Slide">
  <p:cSld name="21_Title Slide">
    <p:spTree>
      <p:nvGrpSpPr>
        <p:cNvPr id="270" name="Shape 270"/>
        <p:cNvGrpSpPr/>
        <p:nvPr/>
      </p:nvGrpSpPr>
      <p:grpSpPr>
        <a:xfrm>
          <a:off x="0" y="0"/>
          <a:ext cx="0" cy="0"/>
          <a:chOff x="0" y="0"/>
          <a:chExt cx="0" cy="0"/>
        </a:xfrm>
      </p:grpSpPr>
      <p:sp>
        <p:nvSpPr>
          <p:cNvPr id="271" name="Google Shape;271;p45"/>
          <p:cNvSpPr txBox="1"/>
          <p:nvPr>
            <p:ph idx="1" type="body"/>
          </p:nvPr>
        </p:nvSpPr>
        <p:spPr>
          <a:xfrm>
            <a:off x="5815208"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Title Slide">
  <p:cSld name="20_Title Slide">
    <p:spTree>
      <p:nvGrpSpPr>
        <p:cNvPr id="272" name="Shape 272"/>
        <p:cNvGrpSpPr/>
        <p:nvPr/>
      </p:nvGrpSpPr>
      <p:grpSpPr>
        <a:xfrm>
          <a:off x="0" y="0"/>
          <a:ext cx="0" cy="0"/>
          <a:chOff x="0" y="0"/>
          <a:chExt cx="0" cy="0"/>
        </a:xfrm>
      </p:grpSpPr>
      <p:sp>
        <p:nvSpPr>
          <p:cNvPr id="273" name="Google Shape;273;p46"/>
          <p:cNvSpPr txBox="1"/>
          <p:nvPr>
            <p:ph idx="1" type="body"/>
          </p:nvPr>
        </p:nvSpPr>
        <p:spPr>
          <a:xfrm>
            <a:off x="10684701" y="1943100"/>
            <a:ext cx="6231699"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74" name="Google Shape;274;p46"/>
          <p:cNvSpPr/>
          <p:nvPr/>
        </p:nvSpPr>
        <p:spPr>
          <a:xfrm>
            <a:off x="17999862"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9_Title Slide">
  <p:cSld name="69_Title Slide">
    <p:spTree>
      <p:nvGrpSpPr>
        <p:cNvPr id="275" name="Shape 275"/>
        <p:cNvGrpSpPr/>
        <p:nvPr/>
      </p:nvGrpSpPr>
      <p:grpSpPr>
        <a:xfrm>
          <a:off x="0" y="0"/>
          <a:ext cx="0" cy="0"/>
          <a:chOff x="0" y="0"/>
          <a:chExt cx="0" cy="0"/>
        </a:xfrm>
      </p:grpSpPr>
      <p:sp>
        <p:nvSpPr>
          <p:cNvPr id="276" name="Google Shape;276;p47"/>
          <p:cNvSpPr txBox="1"/>
          <p:nvPr>
            <p:ph idx="1" type="body"/>
          </p:nvPr>
        </p:nvSpPr>
        <p:spPr>
          <a:xfrm>
            <a:off x="10684701" y="1943100"/>
            <a:ext cx="6231699" cy="447221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lt1"/>
              </a:buClr>
              <a:buSzPts val="6000"/>
              <a:buNone/>
              <a:defRPr sz="6000">
                <a:solidFill>
                  <a:schemeClr val="lt1"/>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77" name="Google Shape;277;p47"/>
          <p:cNvSpPr/>
          <p:nvPr/>
        </p:nvSpPr>
        <p:spPr>
          <a:xfrm>
            <a:off x="17999862"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78" name="Google Shape;278;p47"/>
          <p:cNvSpPr/>
          <p:nvPr>
            <p:ph idx="2" type="pic"/>
          </p:nvPr>
        </p:nvSpPr>
        <p:spPr>
          <a:xfrm>
            <a:off x="-1" y="0"/>
            <a:ext cx="9144000" cy="4397829"/>
          </a:xfrm>
          <a:prstGeom prst="rect">
            <a:avLst/>
          </a:prstGeom>
          <a:solidFill>
            <a:srgbClr val="F2F2F2"/>
          </a:solidFill>
          <a:ln>
            <a:noFill/>
          </a:ln>
        </p:spPr>
      </p:sp>
      <p:sp>
        <p:nvSpPr>
          <p:cNvPr id="279" name="Google Shape;279;p47"/>
          <p:cNvSpPr/>
          <p:nvPr>
            <p:ph idx="3" type="chart"/>
          </p:nvPr>
        </p:nvSpPr>
        <p:spPr>
          <a:xfrm>
            <a:off x="914401" y="5240338"/>
            <a:ext cx="7213600" cy="4106862"/>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500"/>
              </a:spcBef>
              <a:spcAft>
                <a:spcPts val="0"/>
              </a:spcAft>
              <a:buClr>
                <a:schemeClr val="dk1"/>
              </a:buClr>
              <a:buSzPts val="2400"/>
              <a:buFont typeface="Arial"/>
              <a:buChar char="•"/>
              <a:defRPr b="0" i="0" sz="2400" u="none" cap="none" strike="noStrike">
                <a:solidFill>
                  <a:schemeClr val="dk1"/>
                </a:solidFill>
                <a:latin typeface="Lato"/>
                <a:ea typeface="Lato"/>
                <a:cs typeface="Lato"/>
                <a:sym typeface="Lato"/>
              </a:defRPr>
            </a:lvl1pPr>
            <a:lvl2pPr lvl="1"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Lato"/>
                <a:ea typeface="Lato"/>
                <a:cs typeface="Lato"/>
                <a:sym typeface="Lato"/>
              </a:defRPr>
            </a:lvl2pPr>
            <a:lvl3pPr lvl="2" marR="0" rtl="0" algn="l">
              <a:lnSpc>
                <a:spcPct val="90000"/>
              </a:lnSpc>
              <a:spcBef>
                <a:spcPts val="750"/>
              </a:spcBef>
              <a:spcAft>
                <a:spcPts val="0"/>
              </a:spcAft>
              <a:buClr>
                <a:schemeClr val="dk1"/>
              </a:buClr>
              <a:buSzPts val="1800"/>
              <a:buFont typeface="Arial"/>
              <a:buChar char="•"/>
              <a:defRPr b="0" i="0" sz="1800" u="none" cap="none" strike="noStrike">
                <a:solidFill>
                  <a:schemeClr val="dk1"/>
                </a:solidFill>
                <a:latin typeface="Lato"/>
                <a:ea typeface="Lato"/>
                <a:cs typeface="Lato"/>
                <a:sym typeface="Lato"/>
              </a:defRPr>
            </a:lvl3pPr>
            <a:lvl4pPr lvl="3" marR="0" rtl="0" algn="l">
              <a:lnSpc>
                <a:spcPct val="90000"/>
              </a:lnSpc>
              <a:spcBef>
                <a:spcPts val="750"/>
              </a:spcBef>
              <a:spcAft>
                <a:spcPts val="0"/>
              </a:spcAft>
              <a:buClr>
                <a:schemeClr val="dk1"/>
              </a:buClr>
              <a:buSzPts val="1600"/>
              <a:buFont typeface="Arial"/>
              <a:buChar char="•"/>
              <a:defRPr b="0" i="0" sz="1600" u="none" cap="none" strike="noStrike">
                <a:solidFill>
                  <a:schemeClr val="dk1"/>
                </a:solidFill>
                <a:latin typeface="Lato"/>
                <a:ea typeface="Lato"/>
                <a:cs typeface="Lato"/>
                <a:sym typeface="Lato"/>
              </a:defRPr>
            </a:lvl4pPr>
            <a:lvl5pPr lvl="4" marR="0" rtl="0" algn="l">
              <a:lnSpc>
                <a:spcPct val="90000"/>
              </a:lnSpc>
              <a:spcBef>
                <a:spcPts val="750"/>
              </a:spcBef>
              <a:spcAft>
                <a:spcPts val="0"/>
              </a:spcAft>
              <a:buClr>
                <a:schemeClr val="dk1"/>
              </a:buClr>
              <a:buSzPts val="1400"/>
              <a:buFont typeface="Arial"/>
              <a:buChar char="•"/>
              <a:defRPr b="0" i="0" sz="1400" u="none" cap="none" strike="noStrike">
                <a:solidFill>
                  <a:schemeClr val="dk1"/>
                </a:solidFill>
                <a:latin typeface="Lato"/>
                <a:ea typeface="Lato"/>
                <a:cs typeface="Lato"/>
                <a:sym typeface="Lato"/>
              </a:defRPr>
            </a:lvl5pPr>
            <a:lvl6pPr lvl="5"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6pPr>
            <a:lvl7pPr lvl="6"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7pPr>
            <a:lvl8pPr lvl="7"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8pPr>
            <a:lvl9pPr lvl="8"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8_Title Slide">
  <p:cSld name="58_Title Slide">
    <p:spTree>
      <p:nvGrpSpPr>
        <p:cNvPr id="280" name="Shape 280"/>
        <p:cNvGrpSpPr/>
        <p:nvPr/>
      </p:nvGrpSpPr>
      <p:grpSpPr>
        <a:xfrm>
          <a:off x="0" y="0"/>
          <a:ext cx="0" cy="0"/>
          <a:chOff x="0" y="0"/>
          <a:chExt cx="0" cy="0"/>
        </a:xfrm>
      </p:grpSpPr>
      <p:sp>
        <p:nvSpPr>
          <p:cNvPr id="281" name="Google Shape;281;p48"/>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82" name="Google Shape;282;p48"/>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5_Title Slide">
  <p:cSld name="55_Title Slide">
    <p:spTree>
      <p:nvGrpSpPr>
        <p:cNvPr id="283" name="Shape 283"/>
        <p:cNvGrpSpPr/>
        <p:nvPr/>
      </p:nvGrpSpPr>
      <p:grpSpPr>
        <a:xfrm>
          <a:off x="0" y="0"/>
          <a:ext cx="0" cy="0"/>
          <a:chOff x="0" y="0"/>
          <a:chExt cx="0" cy="0"/>
        </a:xfrm>
      </p:grpSpPr>
      <p:sp>
        <p:nvSpPr>
          <p:cNvPr id="284" name="Google Shape;284;p49"/>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85" name="Google Shape;285;p49"/>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86" name="Google Shape;286;p49"/>
          <p:cNvSpPr/>
          <p:nvPr>
            <p:ph idx="2" type="pic"/>
          </p:nvPr>
        </p:nvSpPr>
        <p:spPr>
          <a:xfrm>
            <a:off x="1371600" y="4356100"/>
            <a:ext cx="4508500" cy="4508500"/>
          </a:xfrm>
          <a:prstGeom prst="rect">
            <a:avLst/>
          </a:prstGeom>
          <a:solidFill>
            <a:srgbClr val="F2F2F2"/>
          </a:solidFill>
          <a:ln>
            <a:noFill/>
          </a:ln>
        </p:spPr>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6_Title Slide">
  <p:cSld name="56_Title Slide">
    <p:spTree>
      <p:nvGrpSpPr>
        <p:cNvPr id="287" name="Shape 287"/>
        <p:cNvGrpSpPr/>
        <p:nvPr/>
      </p:nvGrpSpPr>
      <p:grpSpPr>
        <a:xfrm>
          <a:off x="0" y="0"/>
          <a:ext cx="0" cy="0"/>
          <a:chOff x="0" y="0"/>
          <a:chExt cx="0" cy="0"/>
        </a:xfrm>
      </p:grpSpPr>
      <p:sp>
        <p:nvSpPr>
          <p:cNvPr id="288" name="Google Shape;288;p50"/>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89" name="Google Shape;289;p50"/>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90" name="Google Shape;290;p50"/>
          <p:cNvSpPr/>
          <p:nvPr>
            <p:ph idx="2" type="pic"/>
          </p:nvPr>
        </p:nvSpPr>
        <p:spPr>
          <a:xfrm>
            <a:off x="1371600" y="3670300"/>
            <a:ext cx="5410200" cy="5410200"/>
          </a:xfrm>
          <a:prstGeom prst="rect">
            <a:avLst/>
          </a:prstGeom>
          <a:solidFill>
            <a:srgbClr val="F2F2F2"/>
          </a:solidFill>
          <a:ln>
            <a:noFill/>
          </a:ln>
        </p:spPr>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4_Title Slide">
  <p:cSld name="54_Title Slide">
    <p:spTree>
      <p:nvGrpSpPr>
        <p:cNvPr id="291" name="Shape 291"/>
        <p:cNvGrpSpPr/>
        <p:nvPr/>
      </p:nvGrpSpPr>
      <p:grpSpPr>
        <a:xfrm>
          <a:off x="0" y="0"/>
          <a:ext cx="0" cy="0"/>
          <a:chOff x="0" y="0"/>
          <a:chExt cx="0" cy="0"/>
        </a:xfrm>
      </p:grpSpPr>
      <p:sp>
        <p:nvSpPr>
          <p:cNvPr id="292" name="Google Shape;292;p51"/>
          <p:cNvSpPr txBox="1"/>
          <p:nvPr>
            <p:ph idx="1" type="body"/>
          </p:nvPr>
        </p:nvSpPr>
        <p:spPr>
          <a:xfrm>
            <a:off x="5815208"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93" name="Google Shape;293;p51"/>
          <p:cNvSpPr/>
          <p:nvPr>
            <p:ph idx="2" type="pic"/>
          </p:nvPr>
        </p:nvSpPr>
        <p:spPr>
          <a:xfrm>
            <a:off x="6381750" y="3670300"/>
            <a:ext cx="5524500" cy="4508500"/>
          </a:xfrm>
          <a:prstGeom prst="rect">
            <a:avLst/>
          </a:prstGeom>
          <a:solidFill>
            <a:srgbClr val="F2F2F2"/>
          </a:solidFill>
          <a:ln>
            <a:noFill/>
          </a:ln>
        </p:spPr>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7_Title Slide">
  <p:cSld name="47_Title Slide">
    <p:spTree>
      <p:nvGrpSpPr>
        <p:cNvPr id="294" name="Shape 294"/>
        <p:cNvGrpSpPr/>
        <p:nvPr/>
      </p:nvGrpSpPr>
      <p:grpSpPr>
        <a:xfrm>
          <a:off x="0" y="0"/>
          <a:ext cx="0" cy="0"/>
          <a:chOff x="0" y="0"/>
          <a:chExt cx="0" cy="0"/>
        </a:xfrm>
      </p:grpSpPr>
      <p:sp>
        <p:nvSpPr>
          <p:cNvPr id="295" name="Google Shape;295;p52"/>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96" name="Google Shape;296;p52"/>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297" name="Google Shape;297;p52"/>
          <p:cNvSpPr/>
          <p:nvPr>
            <p:ph idx="2" type="pic"/>
          </p:nvPr>
        </p:nvSpPr>
        <p:spPr>
          <a:xfrm>
            <a:off x="9122228" y="1222830"/>
            <a:ext cx="3802743" cy="3802743"/>
          </a:xfrm>
          <a:prstGeom prst="rect">
            <a:avLst/>
          </a:prstGeom>
          <a:solidFill>
            <a:srgbClr val="F2F2F2"/>
          </a:solidFill>
          <a:ln>
            <a:noFill/>
          </a:ln>
        </p:spPr>
      </p:sp>
      <p:sp>
        <p:nvSpPr>
          <p:cNvPr id="298" name="Google Shape;298;p52"/>
          <p:cNvSpPr/>
          <p:nvPr>
            <p:ph idx="3" type="pic"/>
          </p:nvPr>
        </p:nvSpPr>
        <p:spPr>
          <a:xfrm>
            <a:off x="13113657" y="1222830"/>
            <a:ext cx="3802743" cy="3802743"/>
          </a:xfrm>
          <a:prstGeom prst="rect">
            <a:avLst/>
          </a:prstGeom>
          <a:solidFill>
            <a:srgbClr val="F2F2F2"/>
          </a:solidFill>
          <a:ln>
            <a:noFill/>
          </a:ln>
        </p:spPr>
      </p:sp>
      <p:sp>
        <p:nvSpPr>
          <p:cNvPr id="299" name="Google Shape;299;p52"/>
          <p:cNvSpPr/>
          <p:nvPr>
            <p:ph idx="4" type="pic"/>
          </p:nvPr>
        </p:nvSpPr>
        <p:spPr>
          <a:xfrm>
            <a:off x="9122228" y="5214259"/>
            <a:ext cx="3802743" cy="3802743"/>
          </a:xfrm>
          <a:prstGeom prst="rect">
            <a:avLst/>
          </a:prstGeom>
          <a:solidFill>
            <a:srgbClr val="F2F2F2"/>
          </a:solidFill>
          <a:ln>
            <a:noFill/>
          </a:ln>
        </p:spPr>
      </p:sp>
      <p:sp>
        <p:nvSpPr>
          <p:cNvPr id="300" name="Google Shape;300;p52"/>
          <p:cNvSpPr/>
          <p:nvPr>
            <p:ph idx="5" type="pic"/>
          </p:nvPr>
        </p:nvSpPr>
        <p:spPr>
          <a:xfrm>
            <a:off x="13113657" y="5214259"/>
            <a:ext cx="3802743" cy="3802743"/>
          </a:xfrm>
          <a:prstGeom prst="rect">
            <a:avLst/>
          </a:prstGeom>
          <a:solidFill>
            <a:srgbClr val="F2F2F2"/>
          </a:solidFill>
          <a:ln>
            <a:noFill/>
          </a:ln>
        </p:spPr>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2_Title Slide">
  <p:cSld name="42_Title Slide">
    <p:spTree>
      <p:nvGrpSpPr>
        <p:cNvPr id="301" name="Shape 301"/>
        <p:cNvGrpSpPr/>
        <p:nvPr/>
      </p:nvGrpSpPr>
      <p:grpSpPr>
        <a:xfrm>
          <a:off x="0" y="0"/>
          <a:ext cx="0" cy="0"/>
          <a:chOff x="0" y="0"/>
          <a:chExt cx="0" cy="0"/>
        </a:xfrm>
      </p:grpSpPr>
      <p:sp>
        <p:nvSpPr>
          <p:cNvPr id="302" name="Google Shape;302;p53"/>
          <p:cNvSpPr/>
          <p:nvPr>
            <p:ph idx="2" type="pic"/>
          </p:nvPr>
        </p:nvSpPr>
        <p:spPr>
          <a:xfrm>
            <a:off x="7785100" y="3552373"/>
            <a:ext cx="2717800" cy="2717800"/>
          </a:xfrm>
          <a:prstGeom prst="rect">
            <a:avLst/>
          </a:prstGeom>
          <a:solidFill>
            <a:srgbClr val="F2F2F2"/>
          </a:solidFill>
          <a:ln>
            <a:noFill/>
          </a:ln>
        </p:spPr>
      </p:sp>
      <p:sp>
        <p:nvSpPr>
          <p:cNvPr id="303" name="Google Shape;303;p53"/>
          <p:cNvSpPr/>
          <p:nvPr>
            <p:ph idx="3" type="pic"/>
          </p:nvPr>
        </p:nvSpPr>
        <p:spPr>
          <a:xfrm>
            <a:off x="7785100" y="6745516"/>
            <a:ext cx="2717800" cy="2717800"/>
          </a:xfrm>
          <a:prstGeom prst="rect">
            <a:avLst/>
          </a:prstGeom>
          <a:solidFill>
            <a:srgbClr val="F2F2F2"/>
          </a:solidFill>
          <a:ln>
            <a:noFill/>
          </a:ln>
        </p:spPr>
      </p:sp>
      <p:sp>
        <p:nvSpPr>
          <p:cNvPr id="304" name="Google Shape;304;p53"/>
          <p:cNvSpPr txBox="1"/>
          <p:nvPr>
            <p:ph idx="1" type="body"/>
          </p:nvPr>
        </p:nvSpPr>
        <p:spPr>
          <a:xfrm>
            <a:off x="5815208"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0_Title Slide">
  <p:cSld name="50_Title Slide">
    <p:spTree>
      <p:nvGrpSpPr>
        <p:cNvPr id="27" name="Shape 27"/>
        <p:cNvGrpSpPr/>
        <p:nvPr/>
      </p:nvGrpSpPr>
      <p:grpSpPr>
        <a:xfrm>
          <a:off x="0" y="0"/>
          <a:ext cx="0" cy="0"/>
          <a:chOff x="0" y="0"/>
          <a:chExt cx="0" cy="0"/>
        </a:xfrm>
      </p:grpSpPr>
      <p:sp>
        <p:nvSpPr>
          <p:cNvPr id="28" name="Google Shape;28;p9"/>
          <p:cNvSpPr/>
          <p:nvPr>
            <p:ph idx="2" type="pic"/>
          </p:nvPr>
        </p:nvSpPr>
        <p:spPr>
          <a:xfrm>
            <a:off x="4634754" y="2413281"/>
            <a:ext cx="2585196" cy="2585196"/>
          </a:xfrm>
          <a:prstGeom prst="rect">
            <a:avLst/>
          </a:prstGeom>
          <a:solidFill>
            <a:srgbClr val="F2F2F2"/>
          </a:solidFill>
          <a:ln>
            <a:noFill/>
          </a:ln>
        </p:spPr>
      </p:sp>
      <p:sp>
        <p:nvSpPr>
          <p:cNvPr id="29" name="Google Shape;29;p9"/>
          <p:cNvSpPr/>
          <p:nvPr>
            <p:ph idx="3" type="pic"/>
          </p:nvPr>
        </p:nvSpPr>
        <p:spPr>
          <a:xfrm>
            <a:off x="4634754" y="5288524"/>
            <a:ext cx="2585196" cy="2585196"/>
          </a:xfrm>
          <a:prstGeom prst="rect">
            <a:avLst/>
          </a:prstGeom>
          <a:solidFill>
            <a:srgbClr val="F2F2F2"/>
          </a:solidFill>
          <a:ln>
            <a:noFill/>
          </a:ln>
        </p:spPr>
      </p:sp>
      <p:sp>
        <p:nvSpPr>
          <p:cNvPr id="30" name="Google Shape;30;p9"/>
          <p:cNvSpPr/>
          <p:nvPr>
            <p:ph idx="4" type="pic"/>
          </p:nvPr>
        </p:nvSpPr>
        <p:spPr>
          <a:xfrm>
            <a:off x="11068050" y="983224"/>
            <a:ext cx="2585196" cy="2585196"/>
          </a:xfrm>
          <a:prstGeom prst="rect">
            <a:avLst/>
          </a:prstGeom>
          <a:solidFill>
            <a:srgbClr val="F2F2F2"/>
          </a:solidFill>
          <a:ln>
            <a:noFill/>
          </a:ln>
        </p:spPr>
      </p:sp>
      <p:sp>
        <p:nvSpPr>
          <p:cNvPr id="31" name="Google Shape;31;p9"/>
          <p:cNvSpPr/>
          <p:nvPr>
            <p:ph idx="5" type="pic"/>
          </p:nvPr>
        </p:nvSpPr>
        <p:spPr>
          <a:xfrm>
            <a:off x="11068050" y="3843338"/>
            <a:ext cx="2585196" cy="2585196"/>
          </a:xfrm>
          <a:prstGeom prst="rect">
            <a:avLst/>
          </a:prstGeom>
          <a:solidFill>
            <a:srgbClr val="F2F2F2"/>
          </a:solidFill>
          <a:ln>
            <a:noFill/>
          </a:ln>
        </p:spPr>
      </p:sp>
      <p:sp>
        <p:nvSpPr>
          <p:cNvPr id="32" name="Google Shape;32;p9"/>
          <p:cNvSpPr/>
          <p:nvPr>
            <p:ph idx="6" type="pic"/>
          </p:nvPr>
        </p:nvSpPr>
        <p:spPr>
          <a:xfrm>
            <a:off x="11068050" y="6718581"/>
            <a:ext cx="2585196" cy="2585196"/>
          </a:xfrm>
          <a:prstGeom prst="rect">
            <a:avLst/>
          </a:prstGeom>
          <a:solidFill>
            <a:srgbClr val="F2F2F2"/>
          </a:solidFill>
          <a:ln>
            <a:noFill/>
          </a:ln>
        </p:spPr>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3_Title Slide">
  <p:cSld name="43_Title Slide">
    <p:spTree>
      <p:nvGrpSpPr>
        <p:cNvPr id="305" name="Shape 305"/>
        <p:cNvGrpSpPr/>
        <p:nvPr/>
      </p:nvGrpSpPr>
      <p:grpSpPr>
        <a:xfrm>
          <a:off x="0" y="0"/>
          <a:ext cx="0" cy="0"/>
          <a:chOff x="0" y="0"/>
          <a:chExt cx="0" cy="0"/>
        </a:xfrm>
      </p:grpSpPr>
      <p:sp>
        <p:nvSpPr>
          <p:cNvPr id="306" name="Google Shape;306;p54"/>
          <p:cNvSpPr/>
          <p:nvPr>
            <p:ph idx="2" type="pic"/>
          </p:nvPr>
        </p:nvSpPr>
        <p:spPr>
          <a:xfrm>
            <a:off x="6130471" y="3552373"/>
            <a:ext cx="2717800" cy="2717800"/>
          </a:xfrm>
          <a:prstGeom prst="rect">
            <a:avLst/>
          </a:prstGeom>
          <a:solidFill>
            <a:srgbClr val="F2F2F2"/>
          </a:solidFill>
          <a:ln>
            <a:noFill/>
          </a:ln>
        </p:spPr>
      </p:sp>
      <p:sp>
        <p:nvSpPr>
          <p:cNvPr id="307" name="Google Shape;307;p54"/>
          <p:cNvSpPr/>
          <p:nvPr>
            <p:ph idx="3" type="pic"/>
          </p:nvPr>
        </p:nvSpPr>
        <p:spPr>
          <a:xfrm>
            <a:off x="6130471" y="6745516"/>
            <a:ext cx="2717800" cy="2717800"/>
          </a:xfrm>
          <a:prstGeom prst="rect">
            <a:avLst/>
          </a:prstGeom>
          <a:solidFill>
            <a:srgbClr val="F2F2F2"/>
          </a:solidFill>
          <a:ln>
            <a:noFill/>
          </a:ln>
        </p:spPr>
      </p:sp>
      <p:sp>
        <p:nvSpPr>
          <p:cNvPr id="308" name="Google Shape;308;p54"/>
          <p:cNvSpPr txBox="1"/>
          <p:nvPr>
            <p:ph idx="1" type="body"/>
          </p:nvPr>
        </p:nvSpPr>
        <p:spPr>
          <a:xfrm>
            <a:off x="5815208"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09" name="Google Shape;309;p54"/>
          <p:cNvSpPr/>
          <p:nvPr>
            <p:ph idx="4" type="pic"/>
          </p:nvPr>
        </p:nvSpPr>
        <p:spPr>
          <a:xfrm>
            <a:off x="9459263" y="3552373"/>
            <a:ext cx="2717800" cy="2717800"/>
          </a:xfrm>
          <a:prstGeom prst="rect">
            <a:avLst/>
          </a:prstGeom>
          <a:solidFill>
            <a:srgbClr val="F2F2F2"/>
          </a:solidFill>
          <a:ln>
            <a:noFill/>
          </a:ln>
        </p:spPr>
      </p:sp>
      <p:sp>
        <p:nvSpPr>
          <p:cNvPr id="310" name="Google Shape;310;p54"/>
          <p:cNvSpPr/>
          <p:nvPr>
            <p:ph idx="5" type="pic"/>
          </p:nvPr>
        </p:nvSpPr>
        <p:spPr>
          <a:xfrm>
            <a:off x="9459263" y="6745516"/>
            <a:ext cx="2717800" cy="2717800"/>
          </a:xfrm>
          <a:prstGeom prst="rect">
            <a:avLst/>
          </a:prstGeom>
          <a:solidFill>
            <a:srgbClr val="F2F2F2"/>
          </a:solidFill>
          <a:ln>
            <a:noFill/>
          </a:ln>
        </p:spPr>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1_Title Slide">
  <p:cSld name="41_Title Slide">
    <p:spTree>
      <p:nvGrpSpPr>
        <p:cNvPr id="311" name="Shape 311"/>
        <p:cNvGrpSpPr/>
        <p:nvPr/>
      </p:nvGrpSpPr>
      <p:grpSpPr>
        <a:xfrm>
          <a:off x="0" y="0"/>
          <a:ext cx="0" cy="0"/>
          <a:chOff x="0" y="0"/>
          <a:chExt cx="0" cy="0"/>
        </a:xfrm>
      </p:grpSpPr>
      <p:sp>
        <p:nvSpPr>
          <p:cNvPr id="312" name="Google Shape;312;p55"/>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13" name="Google Shape;313;p55"/>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314" name="Google Shape;314;p55"/>
          <p:cNvSpPr/>
          <p:nvPr>
            <p:ph idx="2" type="pic"/>
          </p:nvPr>
        </p:nvSpPr>
        <p:spPr>
          <a:xfrm>
            <a:off x="4497872" y="3928716"/>
            <a:ext cx="1893036" cy="1893036"/>
          </a:xfrm>
          <a:prstGeom prst="rect">
            <a:avLst/>
          </a:prstGeom>
          <a:solidFill>
            <a:srgbClr val="F2F2F2"/>
          </a:solidFill>
          <a:ln>
            <a:noFill/>
          </a:ln>
        </p:spPr>
      </p:sp>
      <p:sp>
        <p:nvSpPr>
          <p:cNvPr id="315" name="Google Shape;315;p55"/>
          <p:cNvSpPr/>
          <p:nvPr>
            <p:ph idx="3" type="pic"/>
          </p:nvPr>
        </p:nvSpPr>
        <p:spPr>
          <a:xfrm>
            <a:off x="8197481" y="3928715"/>
            <a:ext cx="1893036" cy="1893036"/>
          </a:xfrm>
          <a:prstGeom prst="rect">
            <a:avLst/>
          </a:prstGeom>
          <a:solidFill>
            <a:srgbClr val="F2F2F2"/>
          </a:solidFill>
          <a:ln>
            <a:noFill/>
          </a:ln>
        </p:spPr>
      </p:sp>
      <p:sp>
        <p:nvSpPr>
          <p:cNvPr id="316" name="Google Shape;316;p55"/>
          <p:cNvSpPr/>
          <p:nvPr>
            <p:ph idx="4" type="pic"/>
          </p:nvPr>
        </p:nvSpPr>
        <p:spPr>
          <a:xfrm>
            <a:off x="11956680" y="3928715"/>
            <a:ext cx="1893036" cy="1893036"/>
          </a:xfrm>
          <a:prstGeom prst="rect">
            <a:avLst/>
          </a:prstGeom>
          <a:solidFill>
            <a:srgbClr val="F2F2F2"/>
          </a:solidFill>
          <a:ln>
            <a:noFill/>
          </a:ln>
        </p:spPr>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9_Title Slide">
  <p:cSld name="39_Title Slide">
    <p:spTree>
      <p:nvGrpSpPr>
        <p:cNvPr id="317" name="Shape 317"/>
        <p:cNvGrpSpPr/>
        <p:nvPr/>
      </p:nvGrpSpPr>
      <p:grpSpPr>
        <a:xfrm>
          <a:off x="0" y="0"/>
          <a:ext cx="0" cy="0"/>
          <a:chOff x="0" y="0"/>
          <a:chExt cx="0" cy="0"/>
        </a:xfrm>
      </p:grpSpPr>
      <p:sp>
        <p:nvSpPr>
          <p:cNvPr id="318" name="Google Shape;318;p56"/>
          <p:cNvSpPr txBox="1"/>
          <p:nvPr>
            <p:ph idx="1" type="body"/>
          </p:nvPr>
        </p:nvSpPr>
        <p:spPr>
          <a:xfrm>
            <a:off x="1371600" y="1943100"/>
            <a:ext cx="5242143" cy="23241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19" name="Google Shape;319;p56"/>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320" name="Google Shape;320;p56"/>
          <p:cNvSpPr/>
          <p:nvPr>
            <p:ph idx="2" type="pic"/>
          </p:nvPr>
        </p:nvSpPr>
        <p:spPr>
          <a:xfrm>
            <a:off x="6778171" y="0"/>
            <a:ext cx="3726991" cy="3643086"/>
          </a:xfrm>
          <a:prstGeom prst="rect">
            <a:avLst/>
          </a:prstGeom>
          <a:solidFill>
            <a:srgbClr val="F2F2F2">
              <a:alpha val="76862"/>
            </a:srgbClr>
          </a:solidFill>
          <a:ln>
            <a:noFill/>
          </a:ln>
        </p:spPr>
      </p:sp>
      <p:sp>
        <p:nvSpPr>
          <p:cNvPr id="321" name="Google Shape;321;p56"/>
          <p:cNvSpPr/>
          <p:nvPr>
            <p:ph idx="3" type="pic"/>
          </p:nvPr>
        </p:nvSpPr>
        <p:spPr>
          <a:xfrm>
            <a:off x="10669590" y="-1"/>
            <a:ext cx="3726991" cy="3643086"/>
          </a:xfrm>
          <a:prstGeom prst="rect">
            <a:avLst/>
          </a:prstGeom>
          <a:solidFill>
            <a:srgbClr val="F2F2F2">
              <a:alpha val="76862"/>
            </a:srgbClr>
          </a:solidFill>
          <a:ln>
            <a:noFill/>
          </a:ln>
        </p:spPr>
      </p:sp>
      <p:sp>
        <p:nvSpPr>
          <p:cNvPr id="322" name="Google Shape;322;p56"/>
          <p:cNvSpPr/>
          <p:nvPr>
            <p:ph idx="4" type="pic"/>
          </p:nvPr>
        </p:nvSpPr>
        <p:spPr>
          <a:xfrm>
            <a:off x="14561009" y="-1"/>
            <a:ext cx="3726991" cy="3643086"/>
          </a:xfrm>
          <a:prstGeom prst="rect">
            <a:avLst/>
          </a:prstGeom>
          <a:solidFill>
            <a:srgbClr val="F2F2F2">
              <a:alpha val="76862"/>
            </a:srgbClr>
          </a:solidFill>
          <a:ln>
            <a:noFill/>
          </a:ln>
        </p:spPr>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7_Title Slide">
  <p:cSld name="37_Title Slide">
    <p:spTree>
      <p:nvGrpSpPr>
        <p:cNvPr id="323" name="Shape 323"/>
        <p:cNvGrpSpPr/>
        <p:nvPr/>
      </p:nvGrpSpPr>
      <p:grpSpPr>
        <a:xfrm>
          <a:off x="0" y="0"/>
          <a:ext cx="0" cy="0"/>
          <a:chOff x="0" y="0"/>
          <a:chExt cx="0" cy="0"/>
        </a:xfrm>
      </p:grpSpPr>
      <p:sp>
        <p:nvSpPr>
          <p:cNvPr id="324" name="Google Shape;324;p57"/>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25" name="Google Shape;325;p57"/>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326" name="Google Shape;326;p57"/>
          <p:cNvSpPr/>
          <p:nvPr>
            <p:ph idx="2" type="pic"/>
          </p:nvPr>
        </p:nvSpPr>
        <p:spPr>
          <a:xfrm>
            <a:off x="1371599" y="3327400"/>
            <a:ext cx="5600700" cy="5016500"/>
          </a:xfrm>
          <a:prstGeom prst="rect">
            <a:avLst/>
          </a:prstGeom>
          <a:solidFill>
            <a:srgbClr val="F2F2F2"/>
          </a:solidFill>
          <a:ln>
            <a:noFill/>
          </a:ln>
        </p:spPr>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Title Slide">
  <p:cSld name="35_Title Slide">
    <p:spTree>
      <p:nvGrpSpPr>
        <p:cNvPr id="327" name="Shape 327"/>
        <p:cNvGrpSpPr/>
        <p:nvPr/>
      </p:nvGrpSpPr>
      <p:grpSpPr>
        <a:xfrm>
          <a:off x="0" y="0"/>
          <a:ext cx="0" cy="0"/>
          <a:chOff x="0" y="0"/>
          <a:chExt cx="0" cy="0"/>
        </a:xfrm>
      </p:grpSpPr>
      <p:sp>
        <p:nvSpPr>
          <p:cNvPr id="328" name="Google Shape;328;p58"/>
          <p:cNvSpPr txBox="1"/>
          <p:nvPr>
            <p:ph idx="1" type="body"/>
          </p:nvPr>
        </p:nvSpPr>
        <p:spPr>
          <a:xfrm>
            <a:off x="1371600"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29" name="Google Shape;329;p58"/>
          <p:cNvSpPr/>
          <p:nvPr/>
        </p:nvSpPr>
        <p:spPr>
          <a:xfrm>
            <a:off x="0"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330" name="Google Shape;330;p58"/>
          <p:cNvSpPr/>
          <p:nvPr>
            <p:ph idx="2" type="pic"/>
          </p:nvPr>
        </p:nvSpPr>
        <p:spPr>
          <a:xfrm>
            <a:off x="0" y="3802744"/>
            <a:ext cx="4572000" cy="6484256"/>
          </a:xfrm>
          <a:prstGeom prst="rect">
            <a:avLst/>
          </a:prstGeom>
          <a:solidFill>
            <a:srgbClr val="F2F2F2"/>
          </a:solidFill>
          <a:ln>
            <a:noFill/>
          </a:ln>
        </p:spPr>
      </p:sp>
      <p:sp>
        <p:nvSpPr>
          <p:cNvPr id="331" name="Google Shape;331;p58"/>
          <p:cNvSpPr/>
          <p:nvPr>
            <p:ph idx="3" type="pic"/>
          </p:nvPr>
        </p:nvSpPr>
        <p:spPr>
          <a:xfrm>
            <a:off x="9143998" y="3802744"/>
            <a:ext cx="4572000" cy="6484256"/>
          </a:xfrm>
          <a:prstGeom prst="rect">
            <a:avLst/>
          </a:prstGeom>
          <a:solidFill>
            <a:srgbClr val="F2F2F2"/>
          </a:solidFill>
          <a:ln>
            <a:noFill/>
          </a:ln>
        </p:spPr>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9_Title Slide">
  <p:cSld name="59_Title Slide">
    <p:spTree>
      <p:nvGrpSpPr>
        <p:cNvPr id="332" name="Shape 332"/>
        <p:cNvGrpSpPr/>
        <p:nvPr/>
      </p:nvGrpSpPr>
      <p:grpSpPr>
        <a:xfrm>
          <a:off x="0" y="0"/>
          <a:ext cx="0" cy="0"/>
          <a:chOff x="0" y="0"/>
          <a:chExt cx="0" cy="0"/>
        </a:xfrm>
      </p:grpSpPr>
      <p:sp>
        <p:nvSpPr>
          <p:cNvPr id="333" name="Google Shape;333;p59"/>
          <p:cNvSpPr txBox="1"/>
          <p:nvPr>
            <p:ph idx="1" type="body"/>
          </p:nvPr>
        </p:nvSpPr>
        <p:spPr>
          <a:xfrm>
            <a:off x="1371600" y="4586515"/>
            <a:ext cx="5885543" cy="369035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34" name="Google Shape;334;p59"/>
          <p:cNvSpPr/>
          <p:nvPr/>
        </p:nvSpPr>
        <p:spPr>
          <a:xfrm>
            <a:off x="0" y="7304414"/>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0_Title Slide">
  <p:cSld name="60_Title Slide">
    <p:spTree>
      <p:nvGrpSpPr>
        <p:cNvPr id="335" name="Shape 335"/>
        <p:cNvGrpSpPr/>
        <p:nvPr/>
      </p:nvGrpSpPr>
      <p:grpSpPr>
        <a:xfrm>
          <a:off x="0" y="0"/>
          <a:ext cx="0" cy="0"/>
          <a:chOff x="0" y="0"/>
          <a:chExt cx="0" cy="0"/>
        </a:xfrm>
      </p:grpSpPr>
      <p:sp>
        <p:nvSpPr>
          <p:cNvPr id="336" name="Google Shape;336;p60"/>
          <p:cNvSpPr txBox="1"/>
          <p:nvPr>
            <p:ph idx="1" type="body"/>
          </p:nvPr>
        </p:nvSpPr>
        <p:spPr>
          <a:xfrm>
            <a:off x="1371600" y="4586515"/>
            <a:ext cx="5885543" cy="369035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37" name="Google Shape;337;p60"/>
          <p:cNvSpPr/>
          <p:nvPr>
            <p:ph idx="2" type="pic"/>
          </p:nvPr>
        </p:nvSpPr>
        <p:spPr>
          <a:xfrm>
            <a:off x="7504351" y="4934857"/>
            <a:ext cx="9412049" cy="5352143"/>
          </a:xfrm>
          <a:prstGeom prst="rect">
            <a:avLst/>
          </a:prstGeom>
          <a:solidFill>
            <a:srgbClr val="F2F2F2"/>
          </a:solidFill>
          <a:ln>
            <a:noFill/>
          </a:ln>
        </p:spPr>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Title Slide">
  <p:cSld name="23_Title Slide">
    <p:spTree>
      <p:nvGrpSpPr>
        <p:cNvPr id="338" name="Shape 338"/>
        <p:cNvGrpSpPr/>
        <p:nvPr/>
      </p:nvGrpSpPr>
      <p:grpSpPr>
        <a:xfrm>
          <a:off x="0" y="0"/>
          <a:ext cx="0" cy="0"/>
          <a:chOff x="0" y="0"/>
          <a:chExt cx="0" cy="0"/>
        </a:xfrm>
      </p:grpSpPr>
      <p:sp>
        <p:nvSpPr>
          <p:cNvPr id="339" name="Google Shape;339;p61"/>
          <p:cNvSpPr txBox="1"/>
          <p:nvPr>
            <p:ph idx="1" type="body"/>
          </p:nvPr>
        </p:nvSpPr>
        <p:spPr>
          <a:xfrm>
            <a:off x="1371600" y="7304414"/>
            <a:ext cx="6657584" cy="10160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40" name="Google Shape;340;p61"/>
          <p:cNvSpPr/>
          <p:nvPr/>
        </p:nvSpPr>
        <p:spPr>
          <a:xfrm>
            <a:off x="0" y="7304414"/>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341" name="Google Shape;341;p61"/>
          <p:cNvSpPr/>
          <p:nvPr>
            <p:ph idx="2" type="pic"/>
          </p:nvPr>
        </p:nvSpPr>
        <p:spPr>
          <a:xfrm>
            <a:off x="14505140" y="2104371"/>
            <a:ext cx="3782859" cy="3419607"/>
          </a:xfrm>
          <a:prstGeom prst="rect">
            <a:avLst/>
          </a:prstGeom>
          <a:solidFill>
            <a:srgbClr val="F2F2F2"/>
          </a:solidFill>
          <a:ln>
            <a:noFill/>
          </a:ln>
        </p:spPr>
      </p:sp>
      <p:sp>
        <p:nvSpPr>
          <p:cNvPr id="342" name="Google Shape;342;p61"/>
          <p:cNvSpPr/>
          <p:nvPr>
            <p:ph idx="3" type="pic"/>
          </p:nvPr>
        </p:nvSpPr>
        <p:spPr>
          <a:xfrm>
            <a:off x="10534391" y="2104371"/>
            <a:ext cx="3782859" cy="3419607"/>
          </a:xfrm>
          <a:prstGeom prst="rect">
            <a:avLst/>
          </a:prstGeom>
          <a:solidFill>
            <a:srgbClr val="F2F2F2"/>
          </a:solidFill>
          <a:ln>
            <a:noFill/>
          </a:ln>
        </p:spPr>
      </p:sp>
      <p:sp>
        <p:nvSpPr>
          <p:cNvPr id="343" name="Google Shape;343;p61"/>
          <p:cNvSpPr/>
          <p:nvPr>
            <p:ph idx="4" type="pic"/>
          </p:nvPr>
        </p:nvSpPr>
        <p:spPr>
          <a:xfrm>
            <a:off x="6563642" y="2104371"/>
            <a:ext cx="3782859" cy="3419607"/>
          </a:xfrm>
          <a:prstGeom prst="rect">
            <a:avLst/>
          </a:prstGeom>
          <a:solidFill>
            <a:srgbClr val="F2F2F2"/>
          </a:solidFill>
          <a:ln>
            <a:noFill/>
          </a:ln>
        </p:spPr>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5_Title Slide">
  <p:cSld name="45_Title Slide">
    <p:spTree>
      <p:nvGrpSpPr>
        <p:cNvPr id="344" name="Shape 344"/>
        <p:cNvGrpSpPr/>
        <p:nvPr/>
      </p:nvGrpSpPr>
      <p:grpSpPr>
        <a:xfrm>
          <a:off x="0" y="0"/>
          <a:ext cx="0" cy="0"/>
          <a:chOff x="0" y="0"/>
          <a:chExt cx="0" cy="0"/>
        </a:xfrm>
      </p:grpSpPr>
      <p:sp>
        <p:nvSpPr>
          <p:cNvPr id="345" name="Google Shape;345;p62"/>
          <p:cNvSpPr txBox="1"/>
          <p:nvPr>
            <p:ph idx="1" type="body"/>
          </p:nvPr>
        </p:nvSpPr>
        <p:spPr>
          <a:xfrm>
            <a:off x="1371600" y="7304414"/>
            <a:ext cx="6657584" cy="10160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46" name="Google Shape;346;p62"/>
          <p:cNvSpPr/>
          <p:nvPr/>
        </p:nvSpPr>
        <p:spPr>
          <a:xfrm>
            <a:off x="0" y="7304414"/>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347" name="Google Shape;347;p62"/>
          <p:cNvSpPr/>
          <p:nvPr>
            <p:ph idx="2" type="pic"/>
          </p:nvPr>
        </p:nvSpPr>
        <p:spPr>
          <a:xfrm>
            <a:off x="1" y="1"/>
            <a:ext cx="8029184" cy="5523978"/>
          </a:xfrm>
          <a:prstGeom prst="rect">
            <a:avLst/>
          </a:prstGeom>
          <a:solidFill>
            <a:srgbClr val="F2F2F2"/>
          </a:solidFill>
          <a:ln>
            <a:noFill/>
          </a:ln>
        </p:spPr>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5_Title Slide">
  <p:cSld name="65_Title Slide">
    <p:spTree>
      <p:nvGrpSpPr>
        <p:cNvPr id="348" name="Shape 348"/>
        <p:cNvGrpSpPr/>
        <p:nvPr/>
      </p:nvGrpSpPr>
      <p:grpSpPr>
        <a:xfrm>
          <a:off x="0" y="0"/>
          <a:ext cx="0" cy="0"/>
          <a:chOff x="0" y="0"/>
          <a:chExt cx="0" cy="0"/>
        </a:xfrm>
      </p:grpSpPr>
      <p:sp>
        <p:nvSpPr>
          <p:cNvPr id="349" name="Google Shape;349;p63"/>
          <p:cNvSpPr txBox="1"/>
          <p:nvPr>
            <p:ph idx="1" type="body"/>
          </p:nvPr>
        </p:nvSpPr>
        <p:spPr>
          <a:xfrm>
            <a:off x="1371600" y="7304414"/>
            <a:ext cx="6657584" cy="10160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50" name="Google Shape;350;p63"/>
          <p:cNvSpPr/>
          <p:nvPr/>
        </p:nvSpPr>
        <p:spPr>
          <a:xfrm>
            <a:off x="0" y="7304414"/>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9_Title Slide">
  <p:cSld name="49_Title Slide">
    <p:spTree>
      <p:nvGrpSpPr>
        <p:cNvPr id="33" name="Shape 33"/>
        <p:cNvGrpSpPr/>
        <p:nvPr/>
      </p:nvGrpSpPr>
      <p:grpSpPr>
        <a:xfrm>
          <a:off x="0" y="0"/>
          <a:ext cx="0" cy="0"/>
          <a:chOff x="0" y="0"/>
          <a:chExt cx="0" cy="0"/>
        </a:xfrm>
      </p:grpSpPr>
      <p:sp>
        <p:nvSpPr>
          <p:cNvPr id="34" name="Google Shape;34;p10"/>
          <p:cNvSpPr/>
          <p:nvPr>
            <p:ph idx="2" type="pic"/>
          </p:nvPr>
        </p:nvSpPr>
        <p:spPr>
          <a:xfrm>
            <a:off x="4634754" y="983224"/>
            <a:ext cx="2585196" cy="2585196"/>
          </a:xfrm>
          <a:prstGeom prst="rect">
            <a:avLst/>
          </a:prstGeom>
          <a:solidFill>
            <a:srgbClr val="F2F2F2"/>
          </a:solidFill>
          <a:ln>
            <a:noFill/>
          </a:ln>
        </p:spPr>
      </p:sp>
      <p:sp>
        <p:nvSpPr>
          <p:cNvPr id="35" name="Google Shape;35;p10"/>
          <p:cNvSpPr/>
          <p:nvPr>
            <p:ph idx="3" type="pic"/>
          </p:nvPr>
        </p:nvSpPr>
        <p:spPr>
          <a:xfrm>
            <a:off x="4634754" y="3843338"/>
            <a:ext cx="2585196" cy="2585196"/>
          </a:xfrm>
          <a:prstGeom prst="rect">
            <a:avLst/>
          </a:prstGeom>
          <a:solidFill>
            <a:srgbClr val="F2F2F2"/>
          </a:solidFill>
          <a:ln>
            <a:noFill/>
          </a:ln>
        </p:spPr>
      </p:sp>
      <p:sp>
        <p:nvSpPr>
          <p:cNvPr id="36" name="Google Shape;36;p10"/>
          <p:cNvSpPr/>
          <p:nvPr>
            <p:ph idx="4" type="pic"/>
          </p:nvPr>
        </p:nvSpPr>
        <p:spPr>
          <a:xfrm>
            <a:off x="4634754" y="6718581"/>
            <a:ext cx="2585196" cy="2585196"/>
          </a:xfrm>
          <a:prstGeom prst="rect">
            <a:avLst/>
          </a:prstGeom>
          <a:solidFill>
            <a:srgbClr val="F2F2F2"/>
          </a:solidFill>
          <a:ln>
            <a:noFill/>
          </a:ln>
        </p:spPr>
      </p:sp>
      <p:sp>
        <p:nvSpPr>
          <p:cNvPr id="37" name="Google Shape;37;p10"/>
          <p:cNvSpPr/>
          <p:nvPr>
            <p:ph idx="5" type="pic"/>
          </p:nvPr>
        </p:nvSpPr>
        <p:spPr>
          <a:xfrm>
            <a:off x="11068050" y="2413281"/>
            <a:ext cx="2585196" cy="2585196"/>
          </a:xfrm>
          <a:prstGeom prst="rect">
            <a:avLst/>
          </a:prstGeom>
          <a:solidFill>
            <a:srgbClr val="F2F2F2"/>
          </a:solidFill>
          <a:ln>
            <a:noFill/>
          </a:ln>
        </p:spPr>
      </p:sp>
      <p:sp>
        <p:nvSpPr>
          <p:cNvPr id="38" name="Google Shape;38;p10"/>
          <p:cNvSpPr/>
          <p:nvPr>
            <p:ph idx="6" type="pic"/>
          </p:nvPr>
        </p:nvSpPr>
        <p:spPr>
          <a:xfrm>
            <a:off x="11068050" y="5288524"/>
            <a:ext cx="2585196" cy="2585196"/>
          </a:xfrm>
          <a:prstGeom prst="rect">
            <a:avLst/>
          </a:prstGeom>
          <a:solidFill>
            <a:srgbClr val="F2F2F2"/>
          </a:solidFill>
          <a:ln>
            <a:noFill/>
          </a:ln>
        </p:spPr>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0_Title Slide">
  <p:cSld name="40_Title Slide">
    <p:spTree>
      <p:nvGrpSpPr>
        <p:cNvPr id="351" name="Shape 351"/>
        <p:cNvGrpSpPr/>
        <p:nvPr/>
      </p:nvGrpSpPr>
      <p:grpSpPr>
        <a:xfrm>
          <a:off x="0" y="0"/>
          <a:ext cx="0" cy="0"/>
          <a:chOff x="0" y="0"/>
          <a:chExt cx="0" cy="0"/>
        </a:xfrm>
      </p:grpSpPr>
      <p:sp>
        <p:nvSpPr>
          <p:cNvPr id="352" name="Google Shape;352;p64"/>
          <p:cNvSpPr txBox="1"/>
          <p:nvPr>
            <p:ph idx="1" type="body"/>
          </p:nvPr>
        </p:nvSpPr>
        <p:spPr>
          <a:xfrm>
            <a:off x="5815208"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53" name="Google Shape;353;p64"/>
          <p:cNvSpPr/>
          <p:nvPr>
            <p:ph idx="2" type="pic"/>
          </p:nvPr>
        </p:nvSpPr>
        <p:spPr>
          <a:xfrm>
            <a:off x="4000500" y="3755570"/>
            <a:ext cx="2717800" cy="2717800"/>
          </a:xfrm>
          <a:prstGeom prst="rect">
            <a:avLst/>
          </a:prstGeom>
          <a:solidFill>
            <a:srgbClr val="F2F2F2"/>
          </a:solidFill>
          <a:ln>
            <a:noFill/>
          </a:ln>
        </p:spPr>
      </p:sp>
      <p:sp>
        <p:nvSpPr>
          <p:cNvPr id="354" name="Google Shape;354;p64"/>
          <p:cNvSpPr/>
          <p:nvPr>
            <p:ph idx="3" type="pic"/>
          </p:nvPr>
        </p:nvSpPr>
        <p:spPr>
          <a:xfrm>
            <a:off x="7785100" y="3755569"/>
            <a:ext cx="2717800" cy="2717800"/>
          </a:xfrm>
          <a:prstGeom prst="rect">
            <a:avLst/>
          </a:prstGeom>
          <a:solidFill>
            <a:srgbClr val="F2F2F2"/>
          </a:solidFill>
          <a:ln>
            <a:noFill/>
          </a:ln>
        </p:spPr>
      </p:sp>
      <p:sp>
        <p:nvSpPr>
          <p:cNvPr id="355" name="Google Shape;355;p64"/>
          <p:cNvSpPr/>
          <p:nvPr>
            <p:ph idx="4" type="pic"/>
          </p:nvPr>
        </p:nvSpPr>
        <p:spPr>
          <a:xfrm>
            <a:off x="11569700" y="3755570"/>
            <a:ext cx="2717800" cy="2717800"/>
          </a:xfrm>
          <a:prstGeom prst="rect">
            <a:avLst/>
          </a:prstGeom>
          <a:solidFill>
            <a:srgbClr val="F2F2F2"/>
          </a:solidFill>
          <a:ln>
            <a:noFill/>
          </a:ln>
        </p:spPr>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3_Title Slide">
  <p:cSld name="53_Title Slide">
    <p:spTree>
      <p:nvGrpSpPr>
        <p:cNvPr id="356" name="Shape 356"/>
        <p:cNvGrpSpPr/>
        <p:nvPr/>
      </p:nvGrpSpPr>
      <p:grpSpPr>
        <a:xfrm>
          <a:off x="0" y="0"/>
          <a:ext cx="0" cy="0"/>
          <a:chOff x="0" y="0"/>
          <a:chExt cx="0" cy="0"/>
        </a:xfrm>
      </p:grpSpPr>
      <p:sp>
        <p:nvSpPr>
          <p:cNvPr id="357" name="Google Shape;357;p65"/>
          <p:cNvSpPr txBox="1"/>
          <p:nvPr>
            <p:ph idx="1" type="body"/>
          </p:nvPr>
        </p:nvSpPr>
        <p:spPr>
          <a:xfrm>
            <a:off x="8432801" y="1943100"/>
            <a:ext cx="8483600" cy="1016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58" name="Google Shape;358;p65"/>
          <p:cNvSpPr/>
          <p:nvPr/>
        </p:nvSpPr>
        <p:spPr>
          <a:xfrm>
            <a:off x="17999862"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359" name="Google Shape;359;p65"/>
          <p:cNvSpPr/>
          <p:nvPr>
            <p:ph idx="2" type="pic"/>
          </p:nvPr>
        </p:nvSpPr>
        <p:spPr>
          <a:xfrm>
            <a:off x="1371600" y="4152900"/>
            <a:ext cx="4864100" cy="4191000"/>
          </a:xfrm>
          <a:prstGeom prst="rect">
            <a:avLst/>
          </a:prstGeom>
          <a:solidFill>
            <a:srgbClr val="F2F2F2"/>
          </a:solidFill>
          <a:ln>
            <a:noFill/>
          </a:ln>
        </p:spPr>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8_Title Slide">
  <p:cSld name="38_Title Slide">
    <p:spTree>
      <p:nvGrpSpPr>
        <p:cNvPr id="360" name="Shape 360"/>
        <p:cNvGrpSpPr/>
        <p:nvPr/>
      </p:nvGrpSpPr>
      <p:grpSpPr>
        <a:xfrm>
          <a:off x="0" y="0"/>
          <a:ext cx="0" cy="0"/>
          <a:chOff x="0" y="0"/>
          <a:chExt cx="0" cy="0"/>
        </a:xfrm>
      </p:grpSpPr>
      <p:sp>
        <p:nvSpPr>
          <p:cNvPr id="361" name="Google Shape;361;p66"/>
          <p:cNvSpPr txBox="1"/>
          <p:nvPr>
            <p:ph idx="1" type="body"/>
          </p:nvPr>
        </p:nvSpPr>
        <p:spPr>
          <a:xfrm>
            <a:off x="10684701" y="1943099"/>
            <a:ext cx="6231699" cy="418193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62" name="Google Shape;362;p66"/>
          <p:cNvSpPr/>
          <p:nvPr/>
        </p:nvSpPr>
        <p:spPr>
          <a:xfrm>
            <a:off x="17999862"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363" name="Google Shape;363;p66"/>
          <p:cNvSpPr/>
          <p:nvPr>
            <p:ph idx="2" type="pic"/>
          </p:nvPr>
        </p:nvSpPr>
        <p:spPr>
          <a:xfrm>
            <a:off x="0" y="0"/>
            <a:ext cx="10014857" cy="3512456"/>
          </a:xfrm>
          <a:prstGeom prst="rect">
            <a:avLst/>
          </a:prstGeom>
          <a:solidFill>
            <a:srgbClr val="F2F2F2"/>
          </a:solidFill>
          <a:ln>
            <a:noFill/>
          </a:ln>
        </p:spPr>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Title Slide">
  <p:cSld name="18_Title Slide">
    <p:spTree>
      <p:nvGrpSpPr>
        <p:cNvPr id="364" name="Shape 364"/>
        <p:cNvGrpSpPr/>
        <p:nvPr/>
      </p:nvGrpSpPr>
      <p:grpSpPr>
        <a:xfrm>
          <a:off x="0" y="0"/>
          <a:ext cx="0" cy="0"/>
          <a:chOff x="0" y="0"/>
          <a:chExt cx="0" cy="0"/>
        </a:xfrm>
      </p:grpSpPr>
      <p:sp>
        <p:nvSpPr>
          <p:cNvPr id="365" name="Google Shape;365;p67"/>
          <p:cNvSpPr/>
          <p:nvPr>
            <p:ph idx="2" type="pic"/>
          </p:nvPr>
        </p:nvSpPr>
        <p:spPr>
          <a:xfrm>
            <a:off x="2165352" y="-1"/>
            <a:ext cx="7600515" cy="10287000"/>
          </a:xfrm>
          <a:prstGeom prst="rect">
            <a:avLst/>
          </a:prstGeom>
          <a:solidFill>
            <a:srgbClr val="F2F2F2"/>
          </a:solidFill>
          <a:ln>
            <a:noFill/>
          </a:ln>
        </p:spPr>
      </p:sp>
      <p:sp>
        <p:nvSpPr>
          <p:cNvPr id="366" name="Google Shape;366;p67"/>
          <p:cNvSpPr txBox="1"/>
          <p:nvPr>
            <p:ph idx="1" type="body"/>
          </p:nvPr>
        </p:nvSpPr>
        <p:spPr>
          <a:xfrm>
            <a:off x="11977687" y="1943099"/>
            <a:ext cx="4938713" cy="289015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67" name="Google Shape;367;p67"/>
          <p:cNvSpPr/>
          <p:nvPr/>
        </p:nvSpPr>
        <p:spPr>
          <a:xfrm>
            <a:off x="17999862"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6_Title Slide">
  <p:cSld name="46_Title Slide">
    <p:spTree>
      <p:nvGrpSpPr>
        <p:cNvPr id="368" name="Shape 368"/>
        <p:cNvGrpSpPr/>
        <p:nvPr/>
      </p:nvGrpSpPr>
      <p:grpSpPr>
        <a:xfrm>
          <a:off x="0" y="0"/>
          <a:ext cx="0" cy="0"/>
          <a:chOff x="0" y="0"/>
          <a:chExt cx="0" cy="0"/>
        </a:xfrm>
      </p:grpSpPr>
      <p:sp>
        <p:nvSpPr>
          <p:cNvPr id="369" name="Google Shape;369;p68"/>
          <p:cNvSpPr/>
          <p:nvPr>
            <p:ph idx="2" type="pic"/>
          </p:nvPr>
        </p:nvSpPr>
        <p:spPr>
          <a:xfrm>
            <a:off x="0" y="-1"/>
            <a:ext cx="8708571" cy="10287000"/>
          </a:xfrm>
          <a:prstGeom prst="rect">
            <a:avLst/>
          </a:prstGeom>
          <a:solidFill>
            <a:srgbClr val="F2F2F2"/>
          </a:solidFill>
          <a:ln>
            <a:noFill/>
          </a:ln>
        </p:spPr>
      </p:sp>
      <p:sp>
        <p:nvSpPr>
          <p:cNvPr id="370" name="Google Shape;370;p68"/>
          <p:cNvSpPr txBox="1"/>
          <p:nvPr>
            <p:ph idx="1" type="body"/>
          </p:nvPr>
        </p:nvSpPr>
        <p:spPr>
          <a:xfrm>
            <a:off x="11977687" y="1943100"/>
            <a:ext cx="4938713" cy="281758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32393F"/>
              </a:buClr>
              <a:buSzPts val="6000"/>
              <a:buNone/>
              <a:defRPr sz="6000">
                <a:solidFill>
                  <a:srgbClr val="32393F"/>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71" name="Google Shape;371;p68"/>
          <p:cNvSpPr/>
          <p:nvPr/>
        </p:nvSpPr>
        <p:spPr>
          <a:xfrm>
            <a:off x="17999862" y="1943100"/>
            <a:ext cx="290286" cy="814614"/>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72" name="Shape 372"/>
        <p:cNvGrpSpPr/>
        <p:nvPr/>
      </p:nvGrpSpPr>
      <p:grpSpPr>
        <a:xfrm>
          <a:off x="0" y="0"/>
          <a:ext cx="0" cy="0"/>
          <a:chOff x="0" y="0"/>
          <a:chExt cx="0" cy="0"/>
        </a:xfrm>
      </p:grpSpPr>
      <p:sp>
        <p:nvSpPr>
          <p:cNvPr id="373" name="Google Shape;373;p69"/>
          <p:cNvSpPr/>
          <p:nvPr>
            <p:ph idx="2" type="pic"/>
          </p:nvPr>
        </p:nvSpPr>
        <p:spPr>
          <a:xfrm>
            <a:off x="0" y="0"/>
            <a:ext cx="18288000" cy="6964471"/>
          </a:xfrm>
          <a:prstGeom prst="rect">
            <a:avLst/>
          </a:prstGeom>
          <a:solidFill>
            <a:srgbClr val="F2F2F2">
              <a:alpha val="75686"/>
            </a:srgbClr>
          </a:solidFill>
          <a:ln>
            <a:noFill/>
          </a:ln>
        </p:spPr>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374" name="Shape 374"/>
        <p:cNvGrpSpPr/>
        <p:nvPr/>
      </p:nvGrpSpPr>
      <p:grpSpPr>
        <a:xfrm>
          <a:off x="0" y="0"/>
          <a:ext cx="0" cy="0"/>
          <a:chOff x="0" y="0"/>
          <a:chExt cx="0" cy="0"/>
        </a:xfrm>
      </p:grpSpPr>
      <p:sp>
        <p:nvSpPr>
          <p:cNvPr id="375" name="Google Shape;375;p70"/>
          <p:cNvSpPr/>
          <p:nvPr>
            <p:ph idx="2" type="pic"/>
          </p:nvPr>
        </p:nvSpPr>
        <p:spPr>
          <a:xfrm>
            <a:off x="0" y="0"/>
            <a:ext cx="18288000" cy="10287000"/>
          </a:xfrm>
          <a:prstGeom prst="rect">
            <a:avLst/>
          </a:prstGeom>
          <a:solidFill>
            <a:srgbClr val="F2F2F2">
              <a:alpha val="76862"/>
            </a:srgbClr>
          </a:solidFill>
          <a:ln>
            <a:noFill/>
          </a:ln>
        </p:spPr>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2_Title Slide">
  <p:cSld name="62_Title Slide">
    <p:spTree>
      <p:nvGrpSpPr>
        <p:cNvPr id="376" name="Shape 376"/>
        <p:cNvGrpSpPr/>
        <p:nvPr/>
      </p:nvGrpSpPr>
      <p:grpSpPr>
        <a:xfrm>
          <a:off x="0" y="0"/>
          <a:ext cx="0" cy="0"/>
          <a:chOff x="0" y="0"/>
          <a:chExt cx="0" cy="0"/>
        </a:xfrm>
      </p:grpSpPr>
      <p:sp>
        <p:nvSpPr>
          <p:cNvPr id="377" name="Google Shape;377;p71"/>
          <p:cNvSpPr/>
          <p:nvPr>
            <p:ph idx="2" type="pic"/>
          </p:nvPr>
        </p:nvSpPr>
        <p:spPr>
          <a:xfrm>
            <a:off x="0" y="0"/>
            <a:ext cx="18288000" cy="10287000"/>
          </a:xfrm>
          <a:prstGeom prst="rect">
            <a:avLst/>
          </a:prstGeom>
          <a:solidFill>
            <a:srgbClr val="F2F2F2">
              <a:alpha val="75686"/>
            </a:srgbClr>
          </a:solidFill>
          <a:ln>
            <a:noFill/>
          </a:ln>
        </p:spPr>
      </p:sp>
      <p:sp>
        <p:nvSpPr>
          <p:cNvPr id="378" name="Google Shape;378;p71"/>
          <p:cNvSpPr txBox="1"/>
          <p:nvPr>
            <p:ph idx="1" type="body"/>
          </p:nvPr>
        </p:nvSpPr>
        <p:spPr>
          <a:xfrm>
            <a:off x="5815208" y="1943100"/>
            <a:ext cx="6657584" cy="101600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500"/>
              </a:spcBef>
              <a:spcAft>
                <a:spcPts val="0"/>
              </a:spcAft>
              <a:buClr>
                <a:schemeClr val="lt1"/>
              </a:buClr>
              <a:buSzPts val="6000"/>
              <a:buNone/>
              <a:defRPr sz="6000">
                <a:solidFill>
                  <a:schemeClr val="lt1"/>
                </a:solidFill>
                <a:latin typeface="Lato Black"/>
                <a:ea typeface="Lato Black"/>
                <a:cs typeface="Lato Black"/>
                <a:sym typeface="Lato Black"/>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Title Slide">
  <p:cSld name="34_Title Slide">
    <p:spTree>
      <p:nvGrpSpPr>
        <p:cNvPr id="379" name="Shape 379"/>
        <p:cNvGrpSpPr/>
        <p:nvPr/>
      </p:nvGrpSpPr>
      <p:grpSpPr>
        <a:xfrm>
          <a:off x="0" y="0"/>
          <a:ext cx="0" cy="0"/>
          <a:chOff x="0" y="0"/>
          <a:chExt cx="0" cy="0"/>
        </a:xfrm>
      </p:grpSpPr>
      <p:sp>
        <p:nvSpPr>
          <p:cNvPr id="380" name="Google Shape;380;p72"/>
          <p:cNvSpPr/>
          <p:nvPr>
            <p:ph idx="2" type="pic"/>
          </p:nvPr>
        </p:nvSpPr>
        <p:spPr>
          <a:xfrm>
            <a:off x="3167340" y="0"/>
            <a:ext cx="15120660" cy="8505371"/>
          </a:xfrm>
          <a:prstGeom prst="rect">
            <a:avLst/>
          </a:prstGeom>
          <a:solidFill>
            <a:srgbClr val="F2F2F2"/>
          </a:solidFill>
          <a:ln>
            <a:noFill/>
          </a:ln>
        </p:spPr>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Title Slide">
  <p:cSld name="17_Title Slide">
    <p:spTree>
      <p:nvGrpSpPr>
        <p:cNvPr id="381" name="Shape 381"/>
        <p:cNvGrpSpPr/>
        <p:nvPr/>
      </p:nvGrpSpPr>
      <p:grpSpPr>
        <a:xfrm>
          <a:off x="0" y="0"/>
          <a:ext cx="0" cy="0"/>
          <a:chOff x="0" y="0"/>
          <a:chExt cx="0" cy="0"/>
        </a:xfrm>
      </p:grpSpPr>
      <p:sp>
        <p:nvSpPr>
          <p:cNvPr id="382" name="Google Shape;382;p73"/>
          <p:cNvSpPr/>
          <p:nvPr>
            <p:ph idx="2" type="pic"/>
          </p:nvPr>
        </p:nvSpPr>
        <p:spPr>
          <a:xfrm>
            <a:off x="0" y="0"/>
            <a:ext cx="12162971" cy="10287000"/>
          </a:xfrm>
          <a:prstGeom prst="rect">
            <a:avLst/>
          </a:prstGeom>
          <a:solidFill>
            <a:srgbClr val="F2F2F2">
              <a:alpha val="75686"/>
            </a:srgbClr>
          </a:solid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_Title Slide">
  <p:cSld name="36_Title Slide">
    <p:spTree>
      <p:nvGrpSpPr>
        <p:cNvPr id="39" name="Shape 39"/>
        <p:cNvGrpSpPr/>
        <p:nvPr/>
      </p:nvGrpSpPr>
      <p:grpSpPr>
        <a:xfrm>
          <a:off x="0" y="0"/>
          <a:ext cx="0" cy="0"/>
          <a:chOff x="0" y="0"/>
          <a:chExt cx="0" cy="0"/>
        </a:xfrm>
      </p:grpSpPr>
      <p:sp>
        <p:nvSpPr>
          <p:cNvPr id="40" name="Google Shape;40;p11"/>
          <p:cNvSpPr/>
          <p:nvPr>
            <p:ph idx="2" type="pic"/>
          </p:nvPr>
        </p:nvSpPr>
        <p:spPr>
          <a:xfrm>
            <a:off x="0" y="7427934"/>
            <a:ext cx="18288000" cy="3055916"/>
          </a:xfrm>
          <a:prstGeom prst="rect">
            <a:avLst/>
          </a:prstGeom>
          <a:solidFill>
            <a:srgbClr val="F2F2F2"/>
          </a:solidFill>
          <a:ln>
            <a:noFill/>
          </a:ln>
        </p:spPr>
      </p:sp>
      <p:sp>
        <p:nvSpPr>
          <p:cNvPr id="41" name="Google Shape;41;p11"/>
          <p:cNvSpPr/>
          <p:nvPr/>
        </p:nvSpPr>
        <p:spPr>
          <a:xfrm>
            <a:off x="0" y="645533"/>
            <a:ext cx="1371600" cy="707886"/>
          </a:xfrm>
          <a:prstGeom prst="rect">
            <a:avLst/>
          </a:prstGeom>
          <a:solidFill>
            <a:srgbClr val="505A6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42" name="Google Shape;42;p11"/>
          <p:cNvSpPr/>
          <p:nvPr/>
        </p:nvSpPr>
        <p:spPr>
          <a:xfrm>
            <a:off x="0" y="645533"/>
            <a:ext cx="266700" cy="707886"/>
          </a:xfrm>
          <a:prstGeom prst="rect">
            <a:avLst/>
          </a:prstGeom>
          <a:solidFill>
            <a:srgbClr val="C4CBC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43" name="Google Shape;43;p11"/>
          <p:cNvSpPr/>
          <p:nvPr/>
        </p:nvSpPr>
        <p:spPr>
          <a:xfrm>
            <a:off x="266701" y="645533"/>
            <a:ext cx="495300" cy="707886"/>
          </a:xfrm>
          <a:prstGeom prst="rect">
            <a:avLst/>
          </a:prstGeom>
          <a:solidFill>
            <a:srgbClr val="87949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
        <p:nvSpPr>
          <p:cNvPr id="44" name="Google Shape;44;p11"/>
          <p:cNvSpPr txBox="1"/>
          <p:nvPr>
            <p:ph idx="1" type="body"/>
          </p:nvPr>
        </p:nvSpPr>
        <p:spPr>
          <a:xfrm>
            <a:off x="1560291" y="645534"/>
            <a:ext cx="6908800" cy="70788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500"/>
              </a:spcBef>
              <a:spcAft>
                <a:spcPts val="0"/>
              </a:spcAft>
              <a:buClr>
                <a:schemeClr val="accent2"/>
              </a:buClr>
              <a:buSzPts val="4000"/>
              <a:buNone/>
              <a:defRPr b="1" sz="4000">
                <a:solidFill>
                  <a:schemeClr val="accent2"/>
                </a:solidFill>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5" name="Google Shape;45;p11"/>
          <p:cNvSpPr/>
          <p:nvPr/>
        </p:nvSpPr>
        <p:spPr>
          <a:xfrm>
            <a:off x="1371600" y="645533"/>
            <a:ext cx="58057" cy="7078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Title Slide">
  <p:cSld name="15_Title Slide">
    <p:spTree>
      <p:nvGrpSpPr>
        <p:cNvPr id="46" name="Shape 46"/>
        <p:cNvGrpSpPr/>
        <p:nvPr/>
      </p:nvGrpSpPr>
      <p:grpSpPr>
        <a:xfrm>
          <a:off x="0" y="0"/>
          <a:ext cx="0" cy="0"/>
          <a:chOff x="0" y="0"/>
          <a:chExt cx="0" cy="0"/>
        </a:xfrm>
      </p:grpSpPr>
      <p:sp>
        <p:nvSpPr>
          <p:cNvPr id="47" name="Google Shape;47;p12"/>
          <p:cNvSpPr/>
          <p:nvPr>
            <p:ph idx="2" type="pic"/>
          </p:nvPr>
        </p:nvSpPr>
        <p:spPr>
          <a:xfrm>
            <a:off x="9144000" y="1640114"/>
            <a:ext cx="7772400" cy="7006772"/>
          </a:xfrm>
          <a:prstGeom prst="rect">
            <a:avLst/>
          </a:prstGeom>
          <a:solidFill>
            <a:srgbClr val="F2F2F2"/>
          </a:solid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1_Title Slide">
  <p:cSld name="61_Title Slide">
    <p:spTree>
      <p:nvGrpSpPr>
        <p:cNvPr id="48" name="Shape 48"/>
        <p:cNvGrpSpPr/>
        <p:nvPr/>
      </p:nvGrpSpPr>
      <p:grpSpPr>
        <a:xfrm>
          <a:off x="0" y="0"/>
          <a:ext cx="0" cy="0"/>
          <a:chOff x="0" y="0"/>
          <a:chExt cx="0" cy="0"/>
        </a:xfrm>
      </p:grpSpPr>
      <p:sp>
        <p:nvSpPr>
          <p:cNvPr id="49" name="Google Shape;49;p13"/>
          <p:cNvSpPr/>
          <p:nvPr>
            <p:ph idx="2" type="pic"/>
          </p:nvPr>
        </p:nvSpPr>
        <p:spPr>
          <a:xfrm>
            <a:off x="9144000" y="1640114"/>
            <a:ext cx="3886200" cy="3503386"/>
          </a:xfrm>
          <a:prstGeom prst="rect">
            <a:avLst/>
          </a:prstGeom>
          <a:solidFill>
            <a:srgbClr val="F2F2F2"/>
          </a:solidFill>
          <a:ln>
            <a:noFill/>
          </a:ln>
        </p:spPr>
      </p:sp>
      <p:sp>
        <p:nvSpPr>
          <p:cNvPr id="50" name="Google Shape;50;p13"/>
          <p:cNvSpPr/>
          <p:nvPr>
            <p:ph idx="3" type="pic"/>
          </p:nvPr>
        </p:nvSpPr>
        <p:spPr>
          <a:xfrm>
            <a:off x="13030200" y="1640114"/>
            <a:ext cx="3886200" cy="3503386"/>
          </a:xfrm>
          <a:prstGeom prst="rect">
            <a:avLst/>
          </a:prstGeom>
          <a:solidFill>
            <a:srgbClr val="F2F2F2"/>
          </a:solidFill>
          <a:ln>
            <a:noFill/>
          </a:ln>
        </p:spPr>
      </p:sp>
      <p:sp>
        <p:nvSpPr>
          <p:cNvPr id="51" name="Google Shape;51;p13"/>
          <p:cNvSpPr/>
          <p:nvPr>
            <p:ph idx="4" type="pic"/>
          </p:nvPr>
        </p:nvSpPr>
        <p:spPr>
          <a:xfrm>
            <a:off x="13030200" y="5143500"/>
            <a:ext cx="3886200" cy="3503386"/>
          </a:xfrm>
          <a:prstGeom prst="rect">
            <a:avLst/>
          </a:prstGeom>
          <a:solidFill>
            <a:srgbClr val="F2F2F2"/>
          </a:solidFill>
          <a:ln>
            <a:noFill/>
          </a:ln>
        </p:spPr>
      </p:sp>
      <p:sp>
        <p:nvSpPr>
          <p:cNvPr id="52" name="Google Shape;52;p13"/>
          <p:cNvSpPr/>
          <p:nvPr>
            <p:ph idx="5" type="pic"/>
          </p:nvPr>
        </p:nvSpPr>
        <p:spPr>
          <a:xfrm>
            <a:off x="9144000" y="5143500"/>
            <a:ext cx="3886200" cy="3503386"/>
          </a:xfrm>
          <a:prstGeom prst="rect">
            <a:avLst/>
          </a:prstGeom>
          <a:solidFill>
            <a:srgbClr val="F2F2F2"/>
          </a:solidFill>
          <a:ln>
            <a:noFill/>
          </a:ln>
        </p:spPr>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9" Type="http://schemas.openxmlformats.org/officeDocument/2006/relationships/slideLayout" Target="../slideLayouts/slideLayout4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70" Type="http://schemas.openxmlformats.org/officeDocument/2006/relationships/theme" Target="../theme/theme1.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20" Type="http://schemas.openxmlformats.org/officeDocument/2006/relationships/slideLayout" Target="../slideLayouts/slideLayout20.xml"/><Relationship Id="rId64" Type="http://schemas.openxmlformats.org/officeDocument/2006/relationships/slideLayout" Target="../slideLayouts/slideLayout64.xml"/><Relationship Id="rId63" Type="http://schemas.openxmlformats.org/officeDocument/2006/relationships/slideLayout" Target="../slideLayouts/slideLayout63.xml"/><Relationship Id="rId22" Type="http://schemas.openxmlformats.org/officeDocument/2006/relationships/slideLayout" Target="../slideLayouts/slideLayout22.xml"/><Relationship Id="rId66" Type="http://schemas.openxmlformats.org/officeDocument/2006/relationships/slideLayout" Target="../slideLayouts/slideLayout66.xml"/><Relationship Id="rId21" Type="http://schemas.openxmlformats.org/officeDocument/2006/relationships/slideLayout" Target="../slideLayouts/slideLayout21.xml"/><Relationship Id="rId65" Type="http://schemas.openxmlformats.org/officeDocument/2006/relationships/slideLayout" Target="../slideLayouts/slideLayout65.xml"/><Relationship Id="rId24" Type="http://schemas.openxmlformats.org/officeDocument/2006/relationships/slideLayout" Target="../slideLayouts/slideLayout24.xml"/><Relationship Id="rId68" Type="http://schemas.openxmlformats.org/officeDocument/2006/relationships/slideLayout" Target="../slideLayouts/slideLayout68.xml"/><Relationship Id="rId23" Type="http://schemas.openxmlformats.org/officeDocument/2006/relationships/slideLayout" Target="../slideLayouts/slideLayout23.xml"/><Relationship Id="rId67" Type="http://schemas.openxmlformats.org/officeDocument/2006/relationships/slideLayout" Target="../slideLayouts/slideLayout67.xml"/><Relationship Id="rId60" Type="http://schemas.openxmlformats.org/officeDocument/2006/relationships/slideLayout" Target="../slideLayouts/slideLayout60.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69" Type="http://schemas.openxmlformats.org/officeDocument/2006/relationships/slideLayout" Target="../slideLayouts/slideLayout6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9" Type="http://schemas.openxmlformats.org/officeDocument/2006/relationships/slideLayout" Target="../slideLayouts/slideLayout29.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11" Type="http://schemas.openxmlformats.org/officeDocument/2006/relationships/slideLayout" Target="../slideLayouts/slideLayout11.xml"/><Relationship Id="rId55" Type="http://schemas.openxmlformats.org/officeDocument/2006/relationships/slideLayout" Target="../slideLayouts/slideLayout55.xml"/><Relationship Id="rId10" Type="http://schemas.openxmlformats.org/officeDocument/2006/relationships/slideLayout" Target="../slideLayouts/slideLayout10.xml"/><Relationship Id="rId54" Type="http://schemas.openxmlformats.org/officeDocument/2006/relationships/slideLayout" Target="../slideLayouts/slideLayout54.xml"/><Relationship Id="rId13" Type="http://schemas.openxmlformats.org/officeDocument/2006/relationships/slideLayout" Target="../slideLayouts/slideLayout13.xml"/><Relationship Id="rId57" Type="http://schemas.openxmlformats.org/officeDocument/2006/relationships/slideLayout" Target="../slideLayouts/slideLayout57.xml"/><Relationship Id="rId12" Type="http://schemas.openxmlformats.org/officeDocument/2006/relationships/slideLayout" Target="../slideLayouts/slideLayout12.xml"/><Relationship Id="rId56" Type="http://schemas.openxmlformats.org/officeDocument/2006/relationships/slideLayout" Target="../slideLayouts/slideLayout56.xml"/><Relationship Id="rId15" Type="http://schemas.openxmlformats.org/officeDocument/2006/relationships/slideLayout" Target="../slideLayouts/slideLayout15.xml"/><Relationship Id="rId59" Type="http://schemas.openxmlformats.org/officeDocument/2006/relationships/slideLayout" Target="../slideLayouts/slideLayout59.xml"/><Relationship Id="rId14" Type="http://schemas.openxmlformats.org/officeDocument/2006/relationships/slideLayout" Target="../slideLayouts/slideLayout14.xml"/><Relationship Id="rId58" Type="http://schemas.openxmlformats.org/officeDocument/2006/relationships/slideLayout" Target="../slideLayouts/slideLayout5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1371600" y="547688"/>
            <a:ext cx="15544800" cy="198834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5400"/>
              <a:buFont typeface="Lato Black"/>
              <a:buNone/>
              <a:defRPr b="0" i="0" sz="5400" u="none" cap="none" strike="noStrike">
                <a:solidFill>
                  <a:schemeClr val="dk1"/>
                </a:solidFill>
                <a:latin typeface="Lato Black"/>
                <a:ea typeface="Lato Black"/>
                <a:cs typeface="Lato Black"/>
                <a:sym typeface="Lato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
          <p:cNvSpPr txBox="1"/>
          <p:nvPr>
            <p:ph idx="1" type="body"/>
          </p:nvPr>
        </p:nvSpPr>
        <p:spPr>
          <a:xfrm>
            <a:off x="1371600" y="2738438"/>
            <a:ext cx="15544800" cy="6527007"/>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500"/>
              </a:spcBef>
              <a:spcAft>
                <a:spcPts val="0"/>
              </a:spcAft>
              <a:buClr>
                <a:schemeClr val="dk1"/>
              </a:buClr>
              <a:buSzPts val="2400"/>
              <a:buFont typeface="Arial"/>
              <a:buChar char="•"/>
              <a:defRPr b="0" i="0" sz="2400" u="none" cap="none" strike="noStrike">
                <a:solidFill>
                  <a:schemeClr val="dk1"/>
                </a:solidFill>
                <a:latin typeface="Lato"/>
                <a:ea typeface="Lato"/>
                <a:cs typeface="Lato"/>
                <a:sym typeface="Lato"/>
              </a:defRPr>
            </a:lvl1pPr>
            <a:lvl2pPr indent="-355600" lvl="1" marL="914400"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Lato"/>
                <a:ea typeface="Lato"/>
                <a:cs typeface="Lato"/>
                <a:sym typeface="Lato"/>
              </a:defRPr>
            </a:lvl2pPr>
            <a:lvl3pPr indent="-342900" lvl="2" marL="1371600" marR="0" rtl="0" algn="l">
              <a:lnSpc>
                <a:spcPct val="90000"/>
              </a:lnSpc>
              <a:spcBef>
                <a:spcPts val="750"/>
              </a:spcBef>
              <a:spcAft>
                <a:spcPts val="0"/>
              </a:spcAft>
              <a:buClr>
                <a:schemeClr val="dk1"/>
              </a:buClr>
              <a:buSzPts val="1800"/>
              <a:buFont typeface="Arial"/>
              <a:buChar char="•"/>
              <a:defRPr b="0" i="0" sz="1800" u="none" cap="none" strike="noStrike">
                <a:solidFill>
                  <a:schemeClr val="dk1"/>
                </a:solidFill>
                <a:latin typeface="Lato"/>
                <a:ea typeface="Lato"/>
                <a:cs typeface="Lato"/>
                <a:sym typeface="Lato"/>
              </a:defRPr>
            </a:lvl3pPr>
            <a:lvl4pPr indent="-330200" lvl="3" marL="1828800" marR="0" rtl="0" algn="l">
              <a:lnSpc>
                <a:spcPct val="90000"/>
              </a:lnSpc>
              <a:spcBef>
                <a:spcPts val="750"/>
              </a:spcBef>
              <a:spcAft>
                <a:spcPts val="0"/>
              </a:spcAft>
              <a:buClr>
                <a:schemeClr val="dk1"/>
              </a:buClr>
              <a:buSzPts val="1600"/>
              <a:buFont typeface="Arial"/>
              <a:buChar char="•"/>
              <a:defRPr b="0" i="0" sz="1600" u="none" cap="none" strike="noStrike">
                <a:solidFill>
                  <a:schemeClr val="dk1"/>
                </a:solidFill>
                <a:latin typeface="Lato"/>
                <a:ea typeface="Lato"/>
                <a:cs typeface="Lato"/>
                <a:sym typeface="Lato"/>
              </a:defRPr>
            </a:lvl4pPr>
            <a:lvl5pPr indent="-317500" lvl="4" marL="2286000" marR="0" rtl="0" algn="l">
              <a:lnSpc>
                <a:spcPct val="90000"/>
              </a:lnSpc>
              <a:spcBef>
                <a:spcPts val="750"/>
              </a:spcBef>
              <a:spcAft>
                <a:spcPts val="0"/>
              </a:spcAft>
              <a:buClr>
                <a:schemeClr val="dk1"/>
              </a:buClr>
              <a:buSzPts val="1400"/>
              <a:buFont typeface="Arial"/>
              <a:buChar char="•"/>
              <a:defRPr b="0" i="0" sz="1400" u="none" cap="none" strike="noStrike">
                <a:solidFill>
                  <a:schemeClr val="dk1"/>
                </a:solidFill>
                <a:latin typeface="Lato"/>
                <a:ea typeface="Lato"/>
                <a:cs typeface="Lato"/>
                <a:sym typeface="Lato"/>
              </a:defRPr>
            </a:lvl5pPr>
            <a:lvl6pPr indent="-400050" lvl="5" marL="2743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6pPr>
            <a:lvl7pPr indent="-400050" lvl="6" marL="32004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7pPr>
            <a:lvl8pPr indent="-400050" lvl="7" marL="36576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8pPr>
            <a:lvl9pPr indent="-400050" lvl="8" marL="4114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Lato"/>
                <a:ea typeface="Lato"/>
                <a:cs typeface="Lato"/>
                <a:sym typeface="Lato"/>
              </a:defRPr>
            </a:lvl9pPr>
          </a:lstStyle>
          <a:p/>
        </p:txBody>
      </p:sp>
      <p:sp>
        <p:nvSpPr>
          <p:cNvPr id="12" name="Google Shape;12;p4"/>
          <p:cNvSpPr txBox="1"/>
          <p:nvPr>
            <p:ph idx="10" type="dt"/>
          </p:nvPr>
        </p:nvSpPr>
        <p:spPr>
          <a:xfrm>
            <a:off x="1371600" y="9534526"/>
            <a:ext cx="4000500" cy="54768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rgbClr val="888888"/>
                </a:solidFill>
                <a:latin typeface="Lato"/>
                <a:ea typeface="Lato"/>
                <a:cs typeface="Lato"/>
                <a:sym typeface="Lato"/>
              </a:defRPr>
            </a:lvl1pPr>
            <a:lvl2pPr lvl="1" marR="0" rtl="0" algn="l">
              <a:spcBef>
                <a:spcPts val="0"/>
              </a:spcBef>
              <a:spcAft>
                <a:spcPts val="0"/>
              </a:spcAft>
              <a:buSzPts val="1400"/>
              <a:buNone/>
              <a:defRPr b="0" i="0" sz="2700" u="none" cap="none" strike="noStrike">
                <a:solidFill>
                  <a:schemeClr val="dk1"/>
                </a:solidFill>
                <a:latin typeface="Lato"/>
                <a:ea typeface="Lato"/>
                <a:cs typeface="Lato"/>
                <a:sym typeface="Lato"/>
              </a:defRPr>
            </a:lvl2pPr>
            <a:lvl3pPr lvl="2" marR="0" rtl="0" algn="l">
              <a:spcBef>
                <a:spcPts val="0"/>
              </a:spcBef>
              <a:spcAft>
                <a:spcPts val="0"/>
              </a:spcAft>
              <a:buSzPts val="1400"/>
              <a:buNone/>
              <a:defRPr b="0" i="0" sz="2700" u="none" cap="none" strike="noStrike">
                <a:solidFill>
                  <a:schemeClr val="dk1"/>
                </a:solidFill>
                <a:latin typeface="Lato"/>
                <a:ea typeface="Lato"/>
                <a:cs typeface="Lato"/>
                <a:sym typeface="Lato"/>
              </a:defRPr>
            </a:lvl3pPr>
            <a:lvl4pPr lvl="3" marR="0" rtl="0" algn="l">
              <a:spcBef>
                <a:spcPts val="0"/>
              </a:spcBef>
              <a:spcAft>
                <a:spcPts val="0"/>
              </a:spcAft>
              <a:buSzPts val="1400"/>
              <a:buNone/>
              <a:defRPr b="0" i="0" sz="2700" u="none" cap="none" strike="noStrike">
                <a:solidFill>
                  <a:schemeClr val="dk1"/>
                </a:solidFill>
                <a:latin typeface="Lato"/>
                <a:ea typeface="Lato"/>
                <a:cs typeface="Lato"/>
                <a:sym typeface="Lato"/>
              </a:defRPr>
            </a:lvl4pPr>
            <a:lvl5pPr lvl="4" marR="0" rtl="0" algn="l">
              <a:spcBef>
                <a:spcPts val="0"/>
              </a:spcBef>
              <a:spcAft>
                <a:spcPts val="0"/>
              </a:spcAft>
              <a:buSzPts val="1400"/>
              <a:buNone/>
              <a:defRPr b="0" i="0" sz="2700" u="none" cap="none" strike="noStrike">
                <a:solidFill>
                  <a:schemeClr val="dk1"/>
                </a:solidFill>
                <a:latin typeface="Lato"/>
                <a:ea typeface="Lato"/>
                <a:cs typeface="Lato"/>
                <a:sym typeface="Lato"/>
              </a:defRPr>
            </a:lvl5pPr>
            <a:lvl6pPr lvl="5" marR="0" rtl="0" algn="l">
              <a:spcBef>
                <a:spcPts val="0"/>
              </a:spcBef>
              <a:spcAft>
                <a:spcPts val="0"/>
              </a:spcAft>
              <a:buSzPts val="1400"/>
              <a:buNone/>
              <a:defRPr b="0" i="0" sz="2700" u="none" cap="none" strike="noStrike">
                <a:solidFill>
                  <a:schemeClr val="dk1"/>
                </a:solidFill>
                <a:latin typeface="Lato"/>
                <a:ea typeface="Lato"/>
                <a:cs typeface="Lato"/>
                <a:sym typeface="Lato"/>
              </a:defRPr>
            </a:lvl6pPr>
            <a:lvl7pPr lvl="6" marR="0" rtl="0" algn="l">
              <a:spcBef>
                <a:spcPts val="0"/>
              </a:spcBef>
              <a:spcAft>
                <a:spcPts val="0"/>
              </a:spcAft>
              <a:buSzPts val="1400"/>
              <a:buNone/>
              <a:defRPr b="0" i="0" sz="2700" u="none" cap="none" strike="noStrike">
                <a:solidFill>
                  <a:schemeClr val="dk1"/>
                </a:solidFill>
                <a:latin typeface="Lato"/>
                <a:ea typeface="Lato"/>
                <a:cs typeface="Lato"/>
                <a:sym typeface="Lato"/>
              </a:defRPr>
            </a:lvl7pPr>
            <a:lvl8pPr lvl="7" marR="0" rtl="0" algn="l">
              <a:spcBef>
                <a:spcPts val="0"/>
              </a:spcBef>
              <a:spcAft>
                <a:spcPts val="0"/>
              </a:spcAft>
              <a:buSzPts val="1400"/>
              <a:buNone/>
              <a:defRPr b="0" i="0" sz="2700" u="none" cap="none" strike="noStrike">
                <a:solidFill>
                  <a:schemeClr val="dk1"/>
                </a:solidFill>
                <a:latin typeface="Lato"/>
                <a:ea typeface="Lato"/>
                <a:cs typeface="Lato"/>
                <a:sym typeface="Lato"/>
              </a:defRPr>
            </a:lvl8pPr>
            <a:lvl9pPr lvl="8" marR="0" rtl="0" algn="l">
              <a:spcBef>
                <a:spcPts val="0"/>
              </a:spcBef>
              <a:spcAft>
                <a:spcPts val="0"/>
              </a:spcAft>
              <a:buSzPts val="1400"/>
              <a:buNone/>
              <a:defRPr b="0" i="0" sz="2700" u="none" cap="none" strike="noStrike">
                <a:solidFill>
                  <a:schemeClr val="dk1"/>
                </a:solidFill>
                <a:latin typeface="Lato"/>
                <a:ea typeface="Lato"/>
                <a:cs typeface="Lato"/>
                <a:sym typeface="Lato"/>
              </a:defRPr>
            </a:lvl9pPr>
          </a:lstStyle>
          <a:p/>
        </p:txBody>
      </p:sp>
      <p:sp>
        <p:nvSpPr>
          <p:cNvPr id="13" name="Google Shape;13;p4"/>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800" u="none" cap="none" strike="noStrike">
                <a:solidFill>
                  <a:srgbClr val="888888"/>
                </a:solidFill>
                <a:latin typeface="Lato"/>
                <a:ea typeface="Lato"/>
                <a:cs typeface="Lato"/>
                <a:sym typeface="Lato"/>
              </a:defRPr>
            </a:lvl1pPr>
            <a:lvl2pPr lvl="1" marR="0" rtl="0" algn="l">
              <a:spcBef>
                <a:spcPts val="0"/>
              </a:spcBef>
              <a:spcAft>
                <a:spcPts val="0"/>
              </a:spcAft>
              <a:buSzPts val="1400"/>
              <a:buNone/>
              <a:defRPr b="0" i="0" sz="2700" u="none" cap="none" strike="noStrike">
                <a:solidFill>
                  <a:schemeClr val="dk1"/>
                </a:solidFill>
                <a:latin typeface="Lato"/>
                <a:ea typeface="Lato"/>
                <a:cs typeface="Lato"/>
                <a:sym typeface="Lato"/>
              </a:defRPr>
            </a:lvl2pPr>
            <a:lvl3pPr lvl="2" marR="0" rtl="0" algn="l">
              <a:spcBef>
                <a:spcPts val="0"/>
              </a:spcBef>
              <a:spcAft>
                <a:spcPts val="0"/>
              </a:spcAft>
              <a:buSzPts val="1400"/>
              <a:buNone/>
              <a:defRPr b="0" i="0" sz="2700" u="none" cap="none" strike="noStrike">
                <a:solidFill>
                  <a:schemeClr val="dk1"/>
                </a:solidFill>
                <a:latin typeface="Lato"/>
                <a:ea typeface="Lato"/>
                <a:cs typeface="Lato"/>
                <a:sym typeface="Lato"/>
              </a:defRPr>
            </a:lvl3pPr>
            <a:lvl4pPr lvl="3" marR="0" rtl="0" algn="l">
              <a:spcBef>
                <a:spcPts val="0"/>
              </a:spcBef>
              <a:spcAft>
                <a:spcPts val="0"/>
              </a:spcAft>
              <a:buSzPts val="1400"/>
              <a:buNone/>
              <a:defRPr b="0" i="0" sz="2700" u="none" cap="none" strike="noStrike">
                <a:solidFill>
                  <a:schemeClr val="dk1"/>
                </a:solidFill>
                <a:latin typeface="Lato"/>
                <a:ea typeface="Lato"/>
                <a:cs typeface="Lato"/>
                <a:sym typeface="Lato"/>
              </a:defRPr>
            </a:lvl4pPr>
            <a:lvl5pPr lvl="4" marR="0" rtl="0" algn="l">
              <a:spcBef>
                <a:spcPts val="0"/>
              </a:spcBef>
              <a:spcAft>
                <a:spcPts val="0"/>
              </a:spcAft>
              <a:buSzPts val="1400"/>
              <a:buNone/>
              <a:defRPr b="0" i="0" sz="2700" u="none" cap="none" strike="noStrike">
                <a:solidFill>
                  <a:schemeClr val="dk1"/>
                </a:solidFill>
                <a:latin typeface="Lato"/>
                <a:ea typeface="Lato"/>
                <a:cs typeface="Lato"/>
                <a:sym typeface="Lato"/>
              </a:defRPr>
            </a:lvl5pPr>
            <a:lvl6pPr lvl="5" marR="0" rtl="0" algn="l">
              <a:spcBef>
                <a:spcPts val="0"/>
              </a:spcBef>
              <a:spcAft>
                <a:spcPts val="0"/>
              </a:spcAft>
              <a:buSzPts val="1400"/>
              <a:buNone/>
              <a:defRPr b="0" i="0" sz="2700" u="none" cap="none" strike="noStrike">
                <a:solidFill>
                  <a:schemeClr val="dk1"/>
                </a:solidFill>
                <a:latin typeface="Lato"/>
                <a:ea typeface="Lato"/>
                <a:cs typeface="Lato"/>
                <a:sym typeface="Lato"/>
              </a:defRPr>
            </a:lvl6pPr>
            <a:lvl7pPr lvl="6" marR="0" rtl="0" algn="l">
              <a:spcBef>
                <a:spcPts val="0"/>
              </a:spcBef>
              <a:spcAft>
                <a:spcPts val="0"/>
              </a:spcAft>
              <a:buSzPts val="1400"/>
              <a:buNone/>
              <a:defRPr b="0" i="0" sz="2700" u="none" cap="none" strike="noStrike">
                <a:solidFill>
                  <a:schemeClr val="dk1"/>
                </a:solidFill>
                <a:latin typeface="Lato"/>
                <a:ea typeface="Lato"/>
                <a:cs typeface="Lato"/>
                <a:sym typeface="Lato"/>
              </a:defRPr>
            </a:lvl7pPr>
            <a:lvl8pPr lvl="7" marR="0" rtl="0" algn="l">
              <a:spcBef>
                <a:spcPts val="0"/>
              </a:spcBef>
              <a:spcAft>
                <a:spcPts val="0"/>
              </a:spcAft>
              <a:buSzPts val="1400"/>
              <a:buNone/>
              <a:defRPr b="0" i="0" sz="2700" u="none" cap="none" strike="noStrike">
                <a:solidFill>
                  <a:schemeClr val="dk1"/>
                </a:solidFill>
                <a:latin typeface="Lato"/>
                <a:ea typeface="Lato"/>
                <a:cs typeface="Lato"/>
                <a:sym typeface="Lato"/>
              </a:defRPr>
            </a:lvl8pPr>
            <a:lvl9pPr lvl="8" marR="0" rtl="0" algn="l">
              <a:spcBef>
                <a:spcPts val="0"/>
              </a:spcBef>
              <a:spcAft>
                <a:spcPts val="0"/>
              </a:spcAft>
              <a:buSzPts val="1400"/>
              <a:buNone/>
              <a:defRPr b="0" i="0" sz="2700" u="none" cap="none" strike="noStrike">
                <a:solidFill>
                  <a:schemeClr val="dk1"/>
                </a:solidFill>
                <a:latin typeface="Lato"/>
                <a:ea typeface="Lato"/>
                <a:cs typeface="Lato"/>
                <a:sym typeface="Lato"/>
              </a:defRPr>
            </a:lvl9pPr>
          </a:lstStyle>
          <a:p/>
        </p:txBody>
      </p:sp>
      <p:sp>
        <p:nvSpPr>
          <p:cNvPr id="14" name="Google Shape;14;p4"/>
          <p:cNvSpPr txBox="1"/>
          <p:nvPr>
            <p:ph idx="12" type="sldNum"/>
          </p:nvPr>
        </p:nvSpPr>
        <p:spPr>
          <a:xfrm>
            <a:off x="12915900" y="9534526"/>
            <a:ext cx="4000500" cy="547688"/>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800" u="none" cap="none" strike="noStrike">
                <a:solidFill>
                  <a:srgbClr val="888888"/>
                </a:solidFill>
                <a:latin typeface="Lato"/>
                <a:ea typeface="Lato"/>
                <a:cs typeface="Lato"/>
                <a:sym typeface="Lato"/>
              </a:defRPr>
            </a:lvl1pPr>
            <a:lvl2pPr indent="0" lvl="1" marL="0" marR="0" rtl="0" algn="r">
              <a:spcBef>
                <a:spcPts val="0"/>
              </a:spcBef>
              <a:buNone/>
              <a:defRPr b="0" i="0" sz="1800" u="none" cap="none" strike="noStrike">
                <a:solidFill>
                  <a:srgbClr val="888888"/>
                </a:solidFill>
                <a:latin typeface="Lato"/>
                <a:ea typeface="Lato"/>
                <a:cs typeface="Lato"/>
                <a:sym typeface="Lato"/>
              </a:defRPr>
            </a:lvl2pPr>
            <a:lvl3pPr indent="0" lvl="2" marL="0" marR="0" rtl="0" algn="r">
              <a:spcBef>
                <a:spcPts val="0"/>
              </a:spcBef>
              <a:buNone/>
              <a:defRPr b="0" i="0" sz="1800" u="none" cap="none" strike="noStrike">
                <a:solidFill>
                  <a:srgbClr val="888888"/>
                </a:solidFill>
                <a:latin typeface="Lato"/>
                <a:ea typeface="Lato"/>
                <a:cs typeface="Lato"/>
                <a:sym typeface="Lato"/>
              </a:defRPr>
            </a:lvl3pPr>
            <a:lvl4pPr indent="0" lvl="3" marL="0" marR="0" rtl="0" algn="r">
              <a:spcBef>
                <a:spcPts val="0"/>
              </a:spcBef>
              <a:buNone/>
              <a:defRPr b="0" i="0" sz="1800" u="none" cap="none" strike="noStrike">
                <a:solidFill>
                  <a:srgbClr val="888888"/>
                </a:solidFill>
                <a:latin typeface="Lato"/>
                <a:ea typeface="Lato"/>
                <a:cs typeface="Lato"/>
                <a:sym typeface="Lato"/>
              </a:defRPr>
            </a:lvl4pPr>
            <a:lvl5pPr indent="0" lvl="4" marL="0" marR="0" rtl="0" algn="r">
              <a:spcBef>
                <a:spcPts val="0"/>
              </a:spcBef>
              <a:buNone/>
              <a:defRPr b="0" i="0" sz="1800" u="none" cap="none" strike="noStrike">
                <a:solidFill>
                  <a:srgbClr val="888888"/>
                </a:solidFill>
                <a:latin typeface="Lato"/>
                <a:ea typeface="Lato"/>
                <a:cs typeface="Lato"/>
                <a:sym typeface="Lato"/>
              </a:defRPr>
            </a:lvl5pPr>
            <a:lvl6pPr indent="0" lvl="5" marL="0" marR="0" rtl="0" algn="r">
              <a:spcBef>
                <a:spcPts val="0"/>
              </a:spcBef>
              <a:buNone/>
              <a:defRPr b="0" i="0" sz="1800" u="none" cap="none" strike="noStrike">
                <a:solidFill>
                  <a:srgbClr val="888888"/>
                </a:solidFill>
                <a:latin typeface="Lato"/>
                <a:ea typeface="Lato"/>
                <a:cs typeface="Lato"/>
                <a:sym typeface="Lato"/>
              </a:defRPr>
            </a:lvl6pPr>
            <a:lvl7pPr indent="0" lvl="6" marL="0" marR="0" rtl="0" algn="r">
              <a:spcBef>
                <a:spcPts val="0"/>
              </a:spcBef>
              <a:buNone/>
              <a:defRPr b="0" i="0" sz="1800" u="none" cap="none" strike="noStrike">
                <a:solidFill>
                  <a:srgbClr val="888888"/>
                </a:solidFill>
                <a:latin typeface="Lato"/>
                <a:ea typeface="Lato"/>
                <a:cs typeface="Lato"/>
                <a:sym typeface="Lato"/>
              </a:defRPr>
            </a:lvl7pPr>
            <a:lvl8pPr indent="0" lvl="7" marL="0" marR="0" rtl="0" algn="r">
              <a:spcBef>
                <a:spcPts val="0"/>
              </a:spcBef>
              <a:buNone/>
              <a:defRPr b="0" i="0" sz="1800" u="none" cap="none" strike="noStrike">
                <a:solidFill>
                  <a:srgbClr val="888888"/>
                </a:solidFill>
                <a:latin typeface="Lato"/>
                <a:ea typeface="Lato"/>
                <a:cs typeface="Lato"/>
                <a:sym typeface="Lato"/>
              </a:defRPr>
            </a:lvl8pPr>
            <a:lvl9pPr indent="0" lvl="8" marL="0" marR="0" rtl="0" algn="r">
              <a:spcBef>
                <a:spcPts val="0"/>
              </a:spcBef>
              <a:buNone/>
              <a:defRPr b="0" i="0" sz="1800" u="none" cap="none" strike="noStrike">
                <a:solidFill>
                  <a:srgbClr val="888888"/>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4"/>
          <p:cNvSpPr/>
          <p:nvPr/>
        </p:nvSpPr>
        <p:spPr>
          <a:xfrm>
            <a:off x="0" y="-1"/>
            <a:ext cx="18288000" cy="182880"/>
          </a:xfrm>
          <a:prstGeom prst="rect">
            <a:avLst/>
          </a:prstGeom>
          <a:solidFill>
            <a:srgbClr val="0085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chemeClr val="lt1"/>
              </a:solidFill>
              <a:latin typeface="Lato"/>
              <a:ea typeface="Lato"/>
              <a:cs typeface="Lato"/>
              <a:sym typeface="Lato"/>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3240">
          <p15:clr>
            <a:srgbClr val="F26B43"/>
          </p15:clr>
        </p15:guide>
        <p15:guide id="2" pos="1296">
          <p15:clr>
            <a:srgbClr val="F26B43"/>
          </p15:clr>
        </p15:guide>
        <p15:guide id="3" pos="864">
          <p15:clr>
            <a:srgbClr val="F26B43"/>
          </p15:clr>
        </p15:guide>
        <p15:guide id="4" orient="horz" pos="1224">
          <p15:clr>
            <a:srgbClr val="F26B43"/>
          </p15:clr>
        </p15:guide>
        <p15:guide id="5" pos="10656">
          <p15:clr>
            <a:srgbClr val="F26B43"/>
          </p15:clr>
        </p15:guide>
        <p15:guide id="6" orient="horz" pos="5256">
          <p15:clr>
            <a:srgbClr val="F26B43"/>
          </p15:clr>
        </p15:guide>
        <p15:guide id="7" orient="horz" pos="816">
          <p15:clr>
            <a:srgbClr val="F26B43"/>
          </p15:clr>
        </p15:guide>
        <p15:guide id="8" pos="10224">
          <p15:clr>
            <a:srgbClr val="F26B43"/>
          </p15:clr>
        </p15:guide>
        <p15:guide id="9" pos="57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1"/>
          <p:cNvSpPr/>
          <p:nvPr/>
        </p:nvSpPr>
        <p:spPr>
          <a:xfrm>
            <a:off x="913743" y="568116"/>
            <a:ext cx="16437823" cy="33547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Franklin Gothic"/>
              <a:ea typeface="Franklin Gothic"/>
              <a:cs typeface="Franklin Gothic"/>
              <a:sym typeface="Franklin Gothic"/>
            </a:endParaRPr>
          </a:p>
          <a:p>
            <a:pPr indent="0" lvl="0" marL="0" marR="0" rtl="0" algn="l">
              <a:spcBef>
                <a:spcPts val="0"/>
              </a:spcBef>
              <a:spcAft>
                <a:spcPts val="0"/>
              </a:spcAft>
              <a:buNone/>
            </a:pPr>
            <a:r>
              <a:rPr lang="en-US" sz="6600">
                <a:solidFill>
                  <a:schemeClr val="dk1"/>
                </a:solidFill>
                <a:latin typeface="Libre Franklin Black"/>
                <a:ea typeface="Libre Franklin Black"/>
                <a:cs typeface="Libre Franklin Black"/>
                <a:sym typeface="Libre Franklin Black"/>
              </a:rPr>
              <a:t>MOISTURE BARRIER AND FLASHING: </a:t>
            </a:r>
            <a:r>
              <a:rPr lang="en-US" sz="6600">
                <a:solidFill>
                  <a:srgbClr val="00853D"/>
                </a:solidFill>
                <a:latin typeface="Libre Franklin Black"/>
                <a:ea typeface="Libre Franklin Black"/>
                <a:cs typeface="Libre Franklin Black"/>
                <a:sym typeface="Libre Franklin Black"/>
              </a:rPr>
              <a:t>KICK-OUT FLASHING</a:t>
            </a:r>
            <a:r>
              <a:rPr lang="en-US" sz="6600">
                <a:solidFill>
                  <a:schemeClr val="dk1"/>
                </a:solidFill>
                <a:latin typeface="Libre Franklin Black"/>
                <a:ea typeface="Libre Franklin Black"/>
                <a:cs typeface="Libre Franklin Black"/>
                <a:sym typeface="Libre Franklin Black"/>
              </a:rPr>
              <a:t>, STEP FLASHING, OR ROOF-WALL WATER DEFLECTOR</a:t>
            </a:r>
            <a:endParaRPr/>
          </a:p>
        </p:txBody>
      </p:sp>
      <p:sp>
        <p:nvSpPr>
          <p:cNvPr id="389" name="Google Shape;389;p1"/>
          <p:cNvSpPr txBox="1"/>
          <p:nvPr>
            <p:ph idx="1" type="body"/>
          </p:nvPr>
        </p:nvSpPr>
        <p:spPr>
          <a:xfrm>
            <a:off x="1371600" y="4895559"/>
            <a:ext cx="4938713" cy="1016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231F20"/>
              </a:buClr>
              <a:buSzPts val="6000"/>
              <a:buNone/>
            </a:pPr>
            <a:r>
              <a:rPr lang="en-US">
                <a:solidFill>
                  <a:srgbClr val="231F20"/>
                </a:solidFill>
                <a:latin typeface="Franklin Gothic"/>
                <a:ea typeface="Franklin Gothic"/>
                <a:cs typeface="Franklin Gothic"/>
                <a:sym typeface="Franklin Gothic"/>
              </a:rPr>
              <a:t>WHAT?</a:t>
            </a:r>
            <a:endParaRPr>
              <a:solidFill>
                <a:srgbClr val="231F20"/>
              </a:solidFill>
              <a:latin typeface="Franklin Gothic"/>
              <a:ea typeface="Franklin Gothic"/>
              <a:cs typeface="Franklin Gothic"/>
              <a:sym typeface="Franklin Gothic"/>
            </a:endParaRPr>
          </a:p>
        </p:txBody>
      </p:sp>
      <p:sp>
        <p:nvSpPr>
          <p:cNvPr id="390" name="Google Shape;390;p1"/>
          <p:cNvSpPr txBox="1"/>
          <p:nvPr/>
        </p:nvSpPr>
        <p:spPr>
          <a:xfrm>
            <a:off x="1371599" y="5963752"/>
            <a:ext cx="11230303" cy="1686616"/>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rgbClr val="231F20"/>
              </a:buClr>
              <a:buSzPts val="2400"/>
              <a:buFont typeface="Noto Sans Symbols"/>
              <a:buChar char="▪"/>
            </a:pPr>
            <a:r>
              <a:rPr lang="en-US" sz="2400">
                <a:solidFill>
                  <a:srgbClr val="231F20"/>
                </a:solidFill>
                <a:latin typeface="Libre Franklin"/>
                <a:ea typeface="Libre Franklin"/>
                <a:cs typeface="Libre Franklin"/>
                <a:sym typeface="Libre Franklin"/>
              </a:rPr>
              <a:t>Roofs are vulnerable to water leaks and damage where they intersect walls. </a:t>
            </a:r>
            <a:endParaRPr/>
          </a:p>
          <a:p>
            <a:pPr indent="-342900" lvl="0" marL="342900" marR="0" rtl="0" algn="l">
              <a:lnSpc>
                <a:spcPct val="150000"/>
              </a:lnSpc>
              <a:spcBef>
                <a:spcPts val="0"/>
              </a:spcBef>
              <a:spcAft>
                <a:spcPts val="0"/>
              </a:spcAft>
              <a:buClr>
                <a:srgbClr val="231F20"/>
              </a:buClr>
              <a:buSzPts val="2400"/>
              <a:buFont typeface="Noto Sans Symbols"/>
              <a:buChar char="▪"/>
            </a:pPr>
            <a:r>
              <a:rPr lang="en-US" sz="2400">
                <a:solidFill>
                  <a:srgbClr val="231F20"/>
                </a:solidFill>
                <a:latin typeface="Libre Franklin"/>
                <a:ea typeface="Libre Franklin"/>
                <a:cs typeface="Libre Franklin"/>
                <a:sym typeface="Libre Franklin"/>
              </a:rPr>
              <a:t>Kick-out flashing is a critical component of modern homes and could impact the value of the home and the health of its occupants. </a:t>
            </a:r>
            <a:endParaRPr/>
          </a:p>
        </p:txBody>
      </p:sp>
      <p:pic>
        <p:nvPicPr>
          <p:cNvPr id="391" name="Google Shape;391;p1"/>
          <p:cNvPicPr preferRelativeResize="0"/>
          <p:nvPr>
            <p:ph idx="2" type="pic"/>
          </p:nvPr>
        </p:nvPicPr>
        <p:blipFill rotWithShape="1">
          <a:blip r:embed="rId3">
            <a:alphaModFix/>
          </a:blip>
          <a:srcRect b="0" l="0" r="0" t="0"/>
          <a:stretch/>
        </p:blipFill>
        <p:spPr>
          <a:xfrm>
            <a:off x="13289053" y="4329630"/>
            <a:ext cx="2723457" cy="5195904"/>
          </a:xfrm>
          <a:prstGeom prst="rect">
            <a:avLst/>
          </a:prstGeom>
          <a:solidFill>
            <a:srgbClr val="F2F2F2"/>
          </a:solidFill>
          <a:ln>
            <a:noFill/>
          </a:ln>
        </p:spPr>
      </p:pic>
      <p:sp>
        <p:nvSpPr>
          <p:cNvPr id="392" name="Google Shape;392;p1"/>
          <p:cNvSpPr/>
          <p:nvPr/>
        </p:nvSpPr>
        <p:spPr>
          <a:xfrm>
            <a:off x="0" y="4895559"/>
            <a:ext cx="290286" cy="814614"/>
          </a:xfrm>
          <a:prstGeom prst="rect">
            <a:avLst/>
          </a:prstGeom>
          <a:solidFill>
            <a:srgbClr val="0085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2"/>
          <p:cNvSpPr txBox="1"/>
          <p:nvPr>
            <p:ph idx="1" type="body"/>
          </p:nvPr>
        </p:nvSpPr>
        <p:spPr>
          <a:xfrm>
            <a:off x="1371600" y="3109885"/>
            <a:ext cx="6657584" cy="1016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231F20"/>
              </a:buClr>
              <a:buSzPts val="6000"/>
              <a:buNone/>
            </a:pPr>
            <a:r>
              <a:rPr lang="en-US">
                <a:solidFill>
                  <a:srgbClr val="231F20"/>
                </a:solidFill>
                <a:latin typeface="Franklin Gothic"/>
                <a:ea typeface="Franklin Gothic"/>
                <a:cs typeface="Franklin Gothic"/>
                <a:sym typeface="Franklin Gothic"/>
              </a:rPr>
              <a:t>WHY?</a:t>
            </a:r>
            <a:endParaRPr>
              <a:solidFill>
                <a:srgbClr val="231F20"/>
              </a:solidFill>
              <a:latin typeface="Franklin Gothic"/>
              <a:ea typeface="Franklin Gothic"/>
              <a:cs typeface="Franklin Gothic"/>
              <a:sym typeface="Franklin Gothic"/>
            </a:endParaRPr>
          </a:p>
        </p:txBody>
      </p:sp>
      <p:sp>
        <p:nvSpPr>
          <p:cNvPr id="399" name="Google Shape;399;p2"/>
          <p:cNvSpPr txBox="1"/>
          <p:nvPr/>
        </p:nvSpPr>
        <p:spPr>
          <a:xfrm>
            <a:off x="1460936" y="5143500"/>
            <a:ext cx="6936828" cy="1685654"/>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Libre Franklin"/>
                <a:ea typeface="Libre Franklin"/>
                <a:cs typeface="Libre Franklin"/>
                <a:sym typeface="Libre Franklin"/>
              </a:rPr>
              <a:t>These flashings and deflectors help drain water away from high-risk areas where sitting water could cause structural damage and allow mold growth. </a:t>
            </a:r>
            <a:endParaRPr sz="2400">
              <a:solidFill>
                <a:schemeClr val="dk1"/>
              </a:solidFill>
              <a:latin typeface="Lato"/>
              <a:ea typeface="Lato"/>
              <a:cs typeface="Lato"/>
              <a:sym typeface="Lato"/>
            </a:endParaRPr>
          </a:p>
        </p:txBody>
      </p:sp>
      <p:pic>
        <p:nvPicPr>
          <p:cNvPr id="400" name="Google Shape;400;p2"/>
          <p:cNvPicPr preferRelativeResize="0"/>
          <p:nvPr>
            <p:ph idx="2" type="pic"/>
          </p:nvPr>
        </p:nvPicPr>
        <p:blipFill rotWithShape="1">
          <a:blip r:embed="rId3">
            <a:alphaModFix/>
          </a:blip>
          <a:srcRect b="0" l="0" r="0" t="0"/>
          <a:stretch/>
        </p:blipFill>
        <p:spPr>
          <a:xfrm>
            <a:off x="9267391" y="2280479"/>
            <a:ext cx="7257921" cy="6128377"/>
          </a:xfrm>
          <a:prstGeom prst="rect">
            <a:avLst/>
          </a:prstGeom>
          <a:solidFill>
            <a:srgbClr val="F2F2F2"/>
          </a:solidFill>
          <a:ln>
            <a:noFill/>
          </a:ln>
        </p:spPr>
      </p:pic>
      <p:sp>
        <p:nvSpPr>
          <p:cNvPr id="401" name="Google Shape;401;p2"/>
          <p:cNvSpPr/>
          <p:nvPr/>
        </p:nvSpPr>
        <p:spPr>
          <a:xfrm>
            <a:off x="0" y="3109885"/>
            <a:ext cx="290286" cy="814614"/>
          </a:xfrm>
          <a:prstGeom prst="rect">
            <a:avLst/>
          </a:prstGeom>
          <a:solidFill>
            <a:srgbClr val="0085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3"/>
          <p:cNvSpPr txBox="1"/>
          <p:nvPr>
            <p:ph idx="1" type="body"/>
          </p:nvPr>
        </p:nvSpPr>
        <p:spPr>
          <a:xfrm>
            <a:off x="1371600" y="7461168"/>
            <a:ext cx="6657584" cy="1016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231F20"/>
              </a:buClr>
              <a:buSzPts val="6000"/>
              <a:buNone/>
            </a:pPr>
            <a:r>
              <a:rPr lang="en-US">
                <a:solidFill>
                  <a:srgbClr val="231F20"/>
                </a:solidFill>
                <a:latin typeface="Franklin Gothic"/>
                <a:ea typeface="Franklin Gothic"/>
                <a:cs typeface="Franklin Gothic"/>
                <a:sym typeface="Franklin Gothic"/>
              </a:rPr>
              <a:t>HOW?</a:t>
            </a:r>
            <a:endParaRPr>
              <a:solidFill>
                <a:srgbClr val="231F20"/>
              </a:solidFill>
              <a:latin typeface="Franklin Gothic"/>
              <a:ea typeface="Franklin Gothic"/>
              <a:cs typeface="Franklin Gothic"/>
              <a:sym typeface="Franklin Gothic"/>
            </a:endParaRPr>
          </a:p>
        </p:txBody>
      </p:sp>
      <p:sp>
        <p:nvSpPr>
          <p:cNvPr id="408" name="Google Shape;408;p3"/>
          <p:cNvSpPr txBox="1"/>
          <p:nvPr/>
        </p:nvSpPr>
        <p:spPr>
          <a:xfrm>
            <a:off x="6765379" y="1068273"/>
            <a:ext cx="10544213" cy="8380134"/>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2000"/>
              <a:buFont typeface="Noto Sans Symbols"/>
              <a:buChar char="▪"/>
            </a:pPr>
            <a:r>
              <a:rPr lang="en-US" sz="2000">
                <a:solidFill>
                  <a:schemeClr val="dk1"/>
                </a:solidFill>
                <a:latin typeface="Libre Franklin"/>
                <a:ea typeface="Libre Franklin"/>
                <a:cs typeface="Libre Franklin"/>
                <a:sym typeface="Libre Franklin"/>
              </a:rPr>
              <a:t>Apply some waterproofing where the bottom of the roof meets the exterior wall—at least 4 inches in every direction from its framing—as well as below the fascia. Blend the waterproofing into the housewrap using the correct overlaps. </a:t>
            </a:r>
            <a:endParaRPr/>
          </a:p>
          <a:p>
            <a:pPr indent="-342900" lvl="0" marL="342900" marR="0" rtl="0" algn="l">
              <a:lnSpc>
                <a:spcPct val="150000"/>
              </a:lnSpc>
              <a:spcBef>
                <a:spcPts val="0"/>
              </a:spcBef>
              <a:spcAft>
                <a:spcPts val="0"/>
              </a:spcAft>
              <a:buClr>
                <a:schemeClr val="dk1"/>
              </a:buClr>
              <a:buSzPts val="2000"/>
              <a:buFont typeface="Noto Sans Symbols"/>
              <a:buChar char="▪"/>
            </a:pPr>
            <a:r>
              <a:rPr lang="en-US" sz="2000">
                <a:solidFill>
                  <a:schemeClr val="dk1"/>
                </a:solidFill>
                <a:latin typeface="Libre Franklin"/>
                <a:ea typeface="Libre Franklin"/>
                <a:cs typeface="Libre Franklin"/>
                <a:sym typeface="Libre Franklin"/>
              </a:rPr>
              <a:t>Apply waterproofing along the eaves and fold over its bottom 2 inches onto the fascia.</a:t>
            </a:r>
            <a:endParaRPr/>
          </a:p>
          <a:p>
            <a:pPr indent="-342900" lvl="0" marL="342900" marR="0" rtl="0" algn="l">
              <a:lnSpc>
                <a:spcPct val="150000"/>
              </a:lnSpc>
              <a:spcBef>
                <a:spcPts val="0"/>
              </a:spcBef>
              <a:spcAft>
                <a:spcPts val="0"/>
              </a:spcAft>
              <a:buClr>
                <a:schemeClr val="dk1"/>
              </a:buClr>
              <a:buSzPts val="2000"/>
              <a:buFont typeface="Noto Sans Symbols"/>
              <a:buChar char="▪"/>
            </a:pPr>
            <a:r>
              <a:rPr lang="en-US" sz="2000">
                <a:solidFill>
                  <a:schemeClr val="dk1"/>
                </a:solidFill>
                <a:latin typeface="Libre Franklin"/>
                <a:ea typeface="Libre Franklin"/>
                <a:cs typeface="Libre Franklin"/>
                <a:sym typeface="Libre Franklin"/>
              </a:rPr>
              <a:t>Apply some more waterproofing to cover up the entire joint where the wall meets the roof; then, extend this waterproofing about 8 inches up the wall and onto the roof.</a:t>
            </a:r>
            <a:endParaRPr/>
          </a:p>
          <a:p>
            <a:pPr indent="-342900" lvl="0" marL="342900" marR="0" rtl="0" algn="l">
              <a:lnSpc>
                <a:spcPct val="150000"/>
              </a:lnSpc>
              <a:spcBef>
                <a:spcPts val="0"/>
              </a:spcBef>
              <a:spcAft>
                <a:spcPts val="0"/>
              </a:spcAft>
              <a:buClr>
                <a:schemeClr val="dk1"/>
              </a:buClr>
              <a:buSzPts val="2000"/>
              <a:buFont typeface="Noto Sans Symbols"/>
              <a:buChar char="▪"/>
            </a:pPr>
            <a:r>
              <a:rPr lang="en-US" sz="2000">
                <a:solidFill>
                  <a:schemeClr val="dk1"/>
                </a:solidFill>
                <a:latin typeface="Libre Franklin"/>
                <a:ea typeface="Libre Franklin"/>
                <a:cs typeface="Libre Franklin"/>
                <a:sym typeface="Libre Franklin"/>
              </a:rPr>
              <a:t>Install roofing felt over the roof and run it up the wall at least high enough to where the head of the step flashing will be located. Put in a starting strip of roofing and place the kick-out flashing at the location of the initial piece of the step flashing. Verify that it hangs over the eaves enough so that water will be directed away from the wall and roof, safely into the gutter.</a:t>
            </a:r>
            <a:endParaRPr/>
          </a:p>
          <a:p>
            <a:pPr indent="-342900" lvl="0" marL="342900" marR="0" rtl="0" algn="l">
              <a:lnSpc>
                <a:spcPct val="150000"/>
              </a:lnSpc>
              <a:spcBef>
                <a:spcPts val="0"/>
              </a:spcBef>
              <a:spcAft>
                <a:spcPts val="0"/>
              </a:spcAft>
              <a:buClr>
                <a:schemeClr val="dk1"/>
              </a:buClr>
              <a:buSzPts val="2000"/>
              <a:buFont typeface="Noto Sans Symbols"/>
              <a:buChar char="▪"/>
            </a:pPr>
            <a:r>
              <a:rPr lang="en-US" sz="2000">
                <a:solidFill>
                  <a:schemeClr val="dk1"/>
                </a:solidFill>
                <a:latin typeface="Libre Franklin"/>
                <a:ea typeface="Libre Franklin"/>
                <a:cs typeface="Libre Franklin"/>
                <a:sym typeface="Libre Franklin"/>
              </a:rPr>
              <a:t>Weave the step flashing in place, alternating as needed so that every piece of it lies over the lower one by a minimum of 2 inches. Make certain that the step flashing does not come out from under the shingles.</a:t>
            </a:r>
            <a:endParaRPr/>
          </a:p>
          <a:p>
            <a:pPr indent="-342900" lvl="0" marL="342900" marR="0" rtl="0" algn="l">
              <a:lnSpc>
                <a:spcPct val="150000"/>
              </a:lnSpc>
              <a:spcBef>
                <a:spcPts val="0"/>
              </a:spcBef>
              <a:spcAft>
                <a:spcPts val="0"/>
              </a:spcAft>
              <a:buClr>
                <a:schemeClr val="dk1"/>
              </a:buClr>
              <a:buSzPts val="2000"/>
              <a:buFont typeface="Noto Sans Symbols"/>
              <a:buChar char="▪"/>
            </a:pPr>
            <a:r>
              <a:rPr lang="en-US" sz="2000">
                <a:solidFill>
                  <a:schemeClr val="dk1"/>
                </a:solidFill>
                <a:latin typeface="Libre Franklin"/>
                <a:ea typeface="Libre Franklin"/>
                <a:cs typeface="Libre Franklin"/>
                <a:sym typeface="Libre Franklin"/>
              </a:rPr>
              <a:t>Install one more strip of waterproofing on top of the step flashing, then cut a small slit in the kick-out flashing and leave a 2-inch space between the waterproofing and the roofing.</a:t>
            </a:r>
            <a:endParaRPr/>
          </a:p>
          <a:p>
            <a:pPr indent="-342900" lvl="0" marL="342900" marR="0" rtl="0" algn="l">
              <a:lnSpc>
                <a:spcPct val="150000"/>
              </a:lnSpc>
              <a:spcBef>
                <a:spcPts val="0"/>
              </a:spcBef>
              <a:spcAft>
                <a:spcPts val="0"/>
              </a:spcAft>
              <a:buClr>
                <a:schemeClr val="dk1"/>
              </a:buClr>
              <a:buSzPts val="2000"/>
              <a:buFont typeface="Noto Sans Symbols"/>
              <a:buChar char="▪"/>
            </a:pPr>
            <a:r>
              <a:rPr lang="en-US" sz="2000">
                <a:solidFill>
                  <a:schemeClr val="dk1"/>
                </a:solidFill>
                <a:latin typeface="Libre Franklin"/>
                <a:ea typeface="Libre Franklin"/>
                <a:cs typeface="Libre Franklin"/>
                <a:sym typeface="Libre Franklin"/>
              </a:rPr>
              <a:t>Install the housewrap on the wall going from the bottom to the top, applying flashing tape to ensure smooth drainage. Be sure to overlap the lower courses of the housewrap under the upper ones and make a slit for the kick-out flashing.</a:t>
            </a:r>
            <a:endParaRPr/>
          </a:p>
        </p:txBody>
      </p:sp>
      <p:pic>
        <p:nvPicPr>
          <p:cNvPr id="409" name="Google Shape;409;p3"/>
          <p:cNvPicPr preferRelativeResize="0"/>
          <p:nvPr>
            <p:ph idx="2" type="pic"/>
          </p:nvPr>
        </p:nvPicPr>
        <p:blipFill rotWithShape="1">
          <a:blip r:embed="rId3">
            <a:alphaModFix/>
          </a:blip>
          <a:srcRect b="0" l="0" r="0" t="0"/>
          <a:stretch/>
        </p:blipFill>
        <p:spPr>
          <a:xfrm>
            <a:off x="650485" y="1545196"/>
            <a:ext cx="5640973" cy="4389260"/>
          </a:xfrm>
          <a:prstGeom prst="rect">
            <a:avLst/>
          </a:prstGeom>
          <a:solidFill>
            <a:srgbClr val="F2F2F2"/>
          </a:solidFill>
          <a:ln>
            <a:noFill/>
          </a:ln>
        </p:spPr>
      </p:pic>
      <p:sp>
        <p:nvSpPr>
          <p:cNvPr id="410" name="Google Shape;410;p3"/>
          <p:cNvSpPr/>
          <p:nvPr/>
        </p:nvSpPr>
        <p:spPr>
          <a:xfrm>
            <a:off x="0" y="7461168"/>
            <a:ext cx="290286" cy="814614"/>
          </a:xfrm>
          <a:prstGeom prst="rect">
            <a:avLst/>
          </a:prstGeom>
          <a:solidFill>
            <a:srgbClr val="0085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BOLD-2">
      <a:dk1>
        <a:srgbClr val="000000"/>
      </a:dk1>
      <a:lt1>
        <a:srgbClr val="FFFFFF"/>
      </a:lt1>
      <a:dk2>
        <a:srgbClr val="44546A"/>
      </a:dk2>
      <a:lt2>
        <a:srgbClr val="E7E6E6"/>
      </a:lt2>
      <a:accent1>
        <a:srgbClr val="8DBB1B"/>
      </a:accent1>
      <a:accent2>
        <a:srgbClr val="202428"/>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2017-04-03T13:46:27Z</dcterms:created>
  <dc:creator>svs-design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5C3D7148-5556-4E2D-ADE9-5E0F46984693</vt:lpwstr>
  </property>
  <property fmtid="{D5CDD505-2E9C-101B-9397-08002B2CF9AE}" pid="3" name="ArticulatePath">
    <vt:lpwstr>BOLD - Powerpoint Presentation Template-Color 2</vt:lpwstr>
  </property>
</Properties>
</file>