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5"/>
  </p:notesMasterIdLst>
  <p:sldIdLst>
    <p:sldId id="258" r:id="rId2"/>
    <p:sldId id="280" r:id="rId3"/>
    <p:sldId id="368"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Book" panose="020B0503020102020204" pitchFamily="34" charset="0"/>
      <p:regular r:id="rId10"/>
      <p:italic r:id="rId11"/>
    </p:embeddedFont>
    <p:embeddedFont>
      <p:font typeface="Franklin Gothic Demi" panose="020B0703020102020204" pitchFamily="34" charset="0"/>
      <p:regular r:id="rId12"/>
      <p:italic r:id="rId13"/>
    </p:embeddedFont>
    <p:embeddedFont>
      <p:font typeface="Franklin Gothic Heavy" panose="020B0903020102020204" pitchFamily="34" charset="0"/>
      <p:regular r:id="rId14"/>
      <p:italic r:id="rId15"/>
    </p:embeddedFont>
    <p:embeddedFont>
      <p:font typeface="Lato" panose="020F0502020204030203" pitchFamily="34" charset="0"/>
      <p:regular r:id="rId16"/>
      <p:bold r:id="rId17"/>
      <p:italic r:id="rId18"/>
      <p:boldItalic r:id="rId19"/>
    </p:embeddedFont>
    <p:embeddedFont>
      <p:font typeface="Lato Black" panose="020F0502020204030203" pitchFamily="34" charset="0"/>
      <p:bold r:id="rId20"/>
      <p:boldItalic r:id="rId21"/>
    </p:embeddedFont>
  </p:embeddedFontLst>
  <p:custDataLst>
    <p:tags r:id="rId22"/>
  </p:custData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 userDrawn="1">
          <p15:clr>
            <a:srgbClr val="A4A3A4"/>
          </p15:clr>
        </p15:guide>
        <p15:guide id="2" pos="5760" userDrawn="1">
          <p15:clr>
            <a:srgbClr val="A4A3A4"/>
          </p15:clr>
        </p15:guide>
        <p15:guide id="3" orient="horz" pos="33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BB46"/>
    <a:srgbClr val="231F20"/>
    <a:srgbClr val="515B65"/>
    <a:srgbClr val="0085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94" autoAdjust="0"/>
    <p:restoredTop sz="75259" autoAdjust="0"/>
  </p:normalViewPr>
  <p:slideViewPr>
    <p:cSldViewPr snapToGrid="0">
      <p:cViewPr varScale="1">
        <p:scale>
          <a:sx n="38" d="100"/>
          <a:sy n="38" d="100"/>
        </p:scale>
        <p:origin x="1722" y="66"/>
      </p:cViewPr>
      <p:guideLst>
        <p:guide orient="horz" pos="120"/>
        <p:guide pos="5760"/>
        <p:guide orient="horz" pos="3340"/>
      </p:guideLst>
    </p:cSldViewPr>
  </p:slideViewPr>
  <p:notesTextViewPr>
    <p:cViewPr>
      <p:scale>
        <a:sx n="1" d="1"/>
        <a:sy n="1" d="1"/>
      </p:scale>
      <p:origin x="0" y="0"/>
    </p:cViewPr>
  </p:notesTextViewPr>
  <p:sorterViewPr>
    <p:cViewPr>
      <p:scale>
        <a:sx n="100" d="100"/>
        <a:sy n="100" d="100"/>
      </p:scale>
      <p:origin x="0" y="-8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viewProps" Target="viewProps.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presProps" Target="pres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772D4-0942-46BC-B4FD-30CBBA19879A}" type="datetimeFigureOut">
              <a:rPr lang="en-US" smtClean="0"/>
              <a:t>3/16/2022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A85D2-0598-4C46-8D39-3E4A20E5256C}" type="slidenum">
              <a:rPr lang="en-US" smtClean="0"/>
              <a:t>‹#›</a:t>
            </a:fld>
            <a:endParaRPr lang="en-US"/>
          </a:p>
        </p:txBody>
      </p:sp>
    </p:spTree>
    <p:extLst>
      <p:ext uri="{BB962C8B-B14F-4D97-AF65-F5344CB8AC3E}">
        <p14:creationId xmlns:p14="http://schemas.microsoft.com/office/powerpoint/2010/main" val="3608524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roof assembly is completed, a water-resistant barrier should cover the entire house and the seams should be taped to provide a complete drainage system. This continuous drainage plane should go behind the exterior cladding on the walls of the new home to keep water out of the wall cavities.</a:t>
            </a:r>
          </a:p>
        </p:txBody>
      </p:sp>
      <p:sp>
        <p:nvSpPr>
          <p:cNvPr id="4" name="Slide Number Placeholder 3"/>
          <p:cNvSpPr>
            <a:spLocks noGrp="1"/>
          </p:cNvSpPr>
          <p:nvPr>
            <p:ph type="sldNum" sz="quarter" idx="10"/>
          </p:nvPr>
        </p:nvSpPr>
        <p:spPr/>
        <p:txBody>
          <a:bodyPr/>
          <a:lstStyle/>
          <a:p>
            <a:fld id="{2A8A85D2-0598-4C46-8D39-3E4A20E5256C}" type="slidenum">
              <a:rPr lang="en-US" smtClean="0"/>
              <a:t>1</a:t>
            </a:fld>
            <a:endParaRPr lang="en-US"/>
          </a:p>
        </p:txBody>
      </p:sp>
    </p:spTree>
    <p:extLst>
      <p:ext uri="{BB962C8B-B14F-4D97-AF65-F5344CB8AC3E}">
        <p14:creationId xmlns:p14="http://schemas.microsoft.com/office/powerpoint/2010/main" val="722121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some moisture gets past the siding, a wall water barrier provides a path for it to safely drain down and away from the wall and gives the home comprehensive moisture protection. </a:t>
            </a:r>
          </a:p>
        </p:txBody>
      </p:sp>
      <p:sp>
        <p:nvSpPr>
          <p:cNvPr id="4" name="Slide Number Placeholder 3"/>
          <p:cNvSpPr>
            <a:spLocks noGrp="1"/>
          </p:cNvSpPr>
          <p:nvPr>
            <p:ph type="sldNum" sz="quarter" idx="10"/>
          </p:nvPr>
        </p:nvSpPr>
        <p:spPr/>
        <p:txBody>
          <a:bodyPr/>
          <a:lstStyle/>
          <a:p>
            <a:fld id="{2A8A85D2-0598-4C46-8D39-3E4A20E5256C}" type="slidenum">
              <a:rPr lang="en-US" smtClean="0"/>
              <a:t>2</a:t>
            </a:fld>
            <a:endParaRPr lang="en-US"/>
          </a:p>
        </p:txBody>
      </p:sp>
    </p:spTree>
    <p:extLst>
      <p:ext uri="{BB962C8B-B14F-4D97-AF65-F5344CB8AC3E}">
        <p14:creationId xmlns:p14="http://schemas.microsoft.com/office/powerpoint/2010/main" val="4258713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barrier can be one of the following:</a:t>
            </a:r>
          </a:p>
          <a:p>
            <a:pPr marL="171450" indent="-171450">
              <a:buFont typeface="Arial" panose="020B0604020202020204" pitchFamily="34" charset="0"/>
              <a:buChar char="•"/>
            </a:pPr>
            <a:r>
              <a:rPr lang="en-US" dirty="0" err="1"/>
              <a:t>Housewrap</a:t>
            </a:r>
            <a:r>
              <a:rPr lang="en-US" dirty="0"/>
              <a:t> that is lapped shingle-style </a:t>
            </a:r>
          </a:p>
          <a:p>
            <a:pPr marL="171450" indent="-171450">
              <a:buFont typeface="Arial" panose="020B0604020202020204" pitchFamily="34" charset="0"/>
              <a:buChar char="•"/>
            </a:pPr>
            <a:r>
              <a:rPr lang="en-US" dirty="0"/>
              <a:t>Water-resistant rigid foam insulation that is taped or sealed at all seams</a:t>
            </a:r>
          </a:p>
          <a:p>
            <a:pPr marL="171450" indent="-171450">
              <a:buFont typeface="Arial" panose="020B0604020202020204" pitchFamily="34" charset="0"/>
              <a:buChar char="•"/>
            </a:pPr>
            <a:r>
              <a:rPr lang="en-US" dirty="0"/>
              <a:t>A wet-applied moisture-resistant coating</a:t>
            </a:r>
          </a:p>
          <a:p>
            <a:pPr marL="171450" indent="-171450">
              <a:buFont typeface="Arial" panose="020B0604020202020204" pitchFamily="34" charset="0"/>
              <a:buChar char="•"/>
            </a:pPr>
            <a:r>
              <a:rPr lang="en-US" dirty="0"/>
              <a:t>Other water-resistive barrier materials that are recognized by the ICC-ES or another accredited agency.</a:t>
            </a:r>
          </a:p>
          <a:p>
            <a:pPr marL="0" indent="0">
              <a:buFont typeface="Arial" panose="020B0604020202020204" pitchFamily="34" charset="0"/>
              <a:buNone/>
            </a:pPr>
            <a:endParaRPr lang="en-US" dirty="0"/>
          </a:p>
          <a:p>
            <a:r>
              <a:rPr lang="en-US" dirty="0"/>
              <a:t>The water barrier must be thoroughly sealed and flashed at:</a:t>
            </a:r>
          </a:p>
          <a:p>
            <a:pPr marL="171450" indent="-171450">
              <a:buFont typeface="Arial" panose="020B0604020202020204" pitchFamily="34" charset="0"/>
              <a:buChar char="•"/>
            </a:pPr>
            <a:r>
              <a:rPr lang="en-US" dirty="0"/>
              <a:t>All exterior wall openings and penetrations (e.g., windows, doors, water spigots, exhaust vent outlets, HVAC condensate lines, light fixtures, and receptacles) </a:t>
            </a:r>
          </a:p>
          <a:p>
            <a:pPr marL="171450" indent="-171450">
              <a:buFont typeface="Arial" panose="020B0604020202020204" pitchFamily="34" charset="0"/>
              <a:buChar char="•"/>
            </a:pPr>
            <a:r>
              <a:rPr lang="en-US" dirty="0"/>
              <a:t>All wall intersections (e.g., roofs, foundations, and other transitions). </a:t>
            </a:r>
          </a:p>
          <a:p>
            <a:endParaRPr lang="en-US" dirty="0"/>
          </a:p>
          <a:p>
            <a:r>
              <a:rPr lang="en-US" dirty="0"/>
              <a:t>Install an additional bond-break drainage plane layer behind stucco and non-structural masonry wall cladding assemblies.</a:t>
            </a:r>
          </a:p>
          <a:p>
            <a:endParaRPr lang="en-US" dirty="0"/>
          </a:p>
          <a:p>
            <a:r>
              <a:rPr lang="en-US" dirty="0"/>
              <a:t>Before installing siding, verify that the weather-resistive barrier or rigid foam sheathing is correctly installed and correctly integrated on exterior walls with wall flashings to direct water away. Seams should be neatly taped, and the tape must adhere uniformly to the substrate without peeling or "fish mouths" (i.e., folds in the tape that create an opening that does not adhere to the </a:t>
            </a:r>
            <a:r>
              <a:rPr lang="en-US" dirty="0" err="1"/>
              <a:t>housewrap</a:t>
            </a:r>
            <a:r>
              <a:rPr lang="en-US" dirty="0"/>
              <a:t> or rigid foam sheathing).</a:t>
            </a:r>
          </a:p>
          <a:p>
            <a:endParaRPr lang="en-US" dirty="0"/>
          </a:p>
          <a:p>
            <a:r>
              <a:rPr lang="en-US" dirty="0"/>
              <a:t>Applicable codes include DOE Zero Energy Ready Home Rev. 7, 2021 IRC, and ENERGY STAR-Certified Homes Version 3/3.1 Rev. 9. </a:t>
            </a:r>
          </a:p>
        </p:txBody>
      </p:sp>
      <p:sp>
        <p:nvSpPr>
          <p:cNvPr id="4" name="Slide Number Placeholder 3"/>
          <p:cNvSpPr>
            <a:spLocks noGrp="1"/>
          </p:cNvSpPr>
          <p:nvPr>
            <p:ph type="sldNum" sz="quarter" idx="10"/>
          </p:nvPr>
        </p:nvSpPr>
        <p:spPr/>
        <p:txBody>
          <a:bodyPr/>
          <a:lstStyle/>
          <a:p>
            <a:fld id="{2A8A85D2-0598-4C46-8D39-3E4A20E5256C}" type="slidenum">
              <a:rPr lang="en-US" smtClean="0"/>
              <a:t>3</a:t>
            </a:fld>
            <a:endParaRPr lang="en-US"/>
          </a:p>
        </p:txBody>
      </p:sp>
    </p:spTree>
    <p:extLst>
      <p:ext uri="{BB962C8B-B14F-4D97-AF65-F5344CB8AC3E}">
        <p14:creationId xmlns:p14="http://schemas.microsoft.com/office/powerpoint/2010/main" val="2020850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87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
        <p:nvSpPr>
          <p:cNvPr id="9" name="Picture Placeholder 8"/>
          <p:cNvSpPr>
            <a:spLocks noGrp="1"/>
          </p:cNvSpPr>
          <p:nvPr>
            <p:ph type="pic" sz="quarter" idx="12"/>
          </p:nvPr>
        </p:nvSpPr>
        <p:spPr>
          <a:xfrm>
            <a:off x="4634754" y="5201957"/>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3"/>
          </p:nvPr>
        </p:nvSpPr>
        <p:spPr>
          <a:xfrm>
            <a:off x="11068050" y="3771900"/>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4"/>
          </p:nvPr>
        </p:nvSpPr>
        <p:spPr>
          <a:xfrm>
            <a:off x="11068050" y="663201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771143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1371600" y="7512050"/>
            <a:ext cx="6006230"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27625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981199" y="2656114"/>
            <a:ext cx="6611257" cy="4233636"/>
          </a:xfrm>
          <a:custGeom>
            <a:avLst/>
            <a:gdLst>
              <a:gd name="connsiteX0" fmla="*/ 0 w 5829300"/>
              <a:gd name="connsiteY0" fmla="*/ 0 h 3594100"/>
              <a:gd name="connsiteX1" fmla="*/ 5829300 w 5829300"/>
              <a:gd name="connsiteY1" fmla="*/ 0 h 3594100"/>
              <a:gd name="connsiteX2" fmla="*/ 5829300 w 5829300"/>
              <a:gd name="connsiteY2" fmla="*/ 3594100 h 3594100"/>
              <a:gd name="connsiteX3" fmla="*/ 0 w 5829300"/>
              <a:gd name="connsiteY3" fmla="*/ 3594100 h 3594100"/>
            </a:gdLst>
            <a:ahLst/>
            <a:cxnLst>
              <a:cxn ang="0">
                <a:pos x="connsiteX0" y="connsiteY0"/>
              </a:cxn>
              <a:cxn ang="0">
                <a:pos x="connsiteX1" y="connsiteY1"/>
              </a:cxn>
              <a:cxn ang="0">
                <a:pos x="connsiteX2" y="connsiteY2"/>
              </a:cxn>
              <a:cxn ang="0">
                <a:pos x="connsiteX3" y="connsiteY3"/>
              </a:cxn>
            </a:cxnLst>
            <a:rect l="l" t="t" r="r" b="b"/>
            <a:pathLst>
              <a:path w="5829300" h="3594100">
                <a:moveTo>
                  <a:pt x="0" y="0"/>
                </a:moveTo>
                <a:lnTo>
                  <a:pt x="5829300" y="0"/>
                </a:lnTo>
                <a:lnTo>
                  <a:pt x="5829300" y="3594100"/>
                </a:lnTo>
                <a:lnTo>
                  <a:pt x="0" y="3594100"/>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Rectangle 1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5455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1270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158513" y="0"/>
            <a:ext cx="9129486" cy="10287000"/>
          </a:xfrm>
          <a:custGeom>
            <a:avLst/>
            <a:gdLst>
              <a:gd name="connsiteX0" fmla="*/ 0 w 9129486"/>
              <a:gd name="connsiteY0" fmla="*/ 0 h 10287000"/>
              <a:gd name="connsiteX1" fmla="*/ 9129486 w 9129486"/>
              <a:gd name="connsiteY1" fmla="*/ 0 h 10287000"/>
              <a:gd name="connsiteX2" fmla="*/ 9129486 w 9129486"/>
              <a:gd name="connsiteY2" fmla="*/ 10287000 h 10287000"/>
              <a:gd name="connsiteX3" fmla="*/ 0 w 912948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9129486" h="10287000">
                <a:moveTo>
                  <a:pt x="0" y="0"/>
                </a:moveTo>
                <a:lnTo>
                  <a:pt x="9129486" y="0"/>
                </a:lnTo>
                <a:lnTo>
                  <a:pt x="9129486" y="10287000"/>
                </a:lnTo>
                <a:lnTo>
                  <a:pt x="0" y="10287000"/>
                </a:lnTo>
                <a:close/>
              </a:path>
            </a:pathLst>
          </a:custGeom>
          <a:solidFill>
            <a:schemeClr val="bg1">
              <a:lumMod val="95000"/>
              <a:alpha val="76000"/>
            </a:schemeClr>
          </a:solidFill>
        </p:spPr>
        <p:txBody>
          <a:bodyPr wrap="square">
            <a:noAutofit/>
          </a:bodyPr>
          <a:lstStyle/>
          <a:p>
            <a:endParaRPr lang="en-GB"/>
          </a:p>
        </p:txBody>
      </p:sp>
      <p:sp>
        <p:nvSpPr>
          <p:cNvPr id="16" name="Chart Placeholder 5"/>
          <p:cNvSpPr>
            <a:spLocks noGrp="1"/>
          </p:cNvSpPr>
          <p:nvPr>
            <p:ph type="chart" sz="quarter" idx="13"/>
          </p:nvPr>
        </p:nvSpPr>
        <p:spPr>
          <a:xfrm>
            <a:off x="2525485" y="2757714"/>
            <a:ext cx="6255658" cy="5863771"/>
          </a:xfrm>
        </p:spPr>
        <p:txBody>
          <a:bodyPr/>
          <a:lstStyle/>
          <a:p>
            <a:endParaRPr lang="en-GB"/>
          </a:p>
        </p:txBody>
      </p:sp>
    </p:spTree>
    <p:extLst>
      <p:ext uri="{BB962C8B-B14F-4D97-AF65-F5344CB8AC3E}">
        <p14:creationId xmlns:p14="http://schemas.microsoft.com/office/powerpoint/2010/main" val="3061962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137160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58952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3807441" y="2452916"/>
            <a:ext cx="3108959" cy="2924629"/>
          </a:xfrm>
          <a:custGeom>
            <a:avLst/>
            <a:gdLst>
              <a:gd name="connsiteX0" fmla="*/ 0 w 3108959"/>
              <a:gd name="connsiteY0" fmla="*/ 0 h 2924629"/>
              <a:gd name="connsiteX1" fmla="*/ 3108959 w 3108959"/>
              <a:gd name="connsiteY1" fmla="*/ 0 h 2924629"/>
              <a:gd name="connsiteX2" fmla="*/ 3108959 w 3108959"/>
              <a:gd name="connsiteY2" fmla="*/ 2924629 h 2924629"/>
              <a:gd name="connsiteX3" fmla="*/ 0 w 3108959"/>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59" h="2924629">
                <a:moveTo>
                  <a:pt x="0" y="0"/>
                </a:moveTo>
                <a:lnTo>
                  <a:pt x="3108959" y="0"/>
                </a:lnTo>
                <a:lnTo>
                  <a:pt x="3108959" y="2924629"/>
                </a:lnTo>
                <a:lnTo>
                  <a:pt x="0" y="292462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935932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337383" y="2936352"/>
            <a:ext cx="3621309" cy="3609589"/>
          </a:xfrm>
          <a:custGeom>
            <a:avLst/>
            <a:gdLst>
              <a:gd name="connsiteX0" fmla="*/ 0 w 3621309"/>
              <a:gd name="connsiteY0" fmla="*/ 0 h 3609589"/>
              <a:gd name="connsiteX1" fmla="*/ 3621309 w 3621309"/>
              <a:gd name="connsiteY1" fmla="*/ 0 h 3609589"/>
              <a:gd name="connsiteX2" fmla="*/ 3621309 w 3621309"/>
              <a:gd name="connsiteY2" fmla="*/ 3609589 h 3609589"/>
              <a:gd name="connsiteX3" fmla="*/ 0 w 3621309"/>
              <a:gd name="connsiteY3" fmla="*/ 3609589 h 3609589"/>
            </a:gdLst>
            <a:ahLst/>
            <a:cxnLst>
              <a:cxn ang="0">
                <a:pos x="connsiteX0" y="connsiteY0"/>
              </a:cxn>
              <a:cxn ang="0">
                <a:pos x="connsiteX1" y="connsiteY1"/>
              </a:cxn>
              <a:cxn ang="0">
                <a:pos x="connsiteX2" y="connsiteY2"/>
              </a:cxn>
              <a:cxn ang="0">
                <a:pos x="connsiteX3" y="connsiteY3"/>
              </a:cxn>
            </a:cxnLst>
            <a:rect l="l" t="t" r="r" b="b"/>
            <a:pathLst>
              <a:path w="3621309" h="3609589">
                <a:moveTo>
                  <a:pt x="0" y="0"/>
                </a:moveTo>
                <a:lnTo>
                  <a:pt x="3621309" y="0"/>
                </a:lnTo>
                <a:lnTo>
                  <a:pt x="3621309" y="3609589"/>
                </a:lnTo>
                <a:lnTo>
                  <a:pt x="0" y="360958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270217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4310743" y="3381828"/>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997372"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84000"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069758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4889500" y="2353608"/>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995315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20849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634754" y="1620745"/>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0" name="Picture Placeholder 9"/>
          <p:cNvSpPr>
            <a:spLocks noGrp="1"/>
          </p:cNvSpPr>
          <p:nvPr>
            <p:ph type="pic" sz="quarter" idx="11"/>
          </p:nvPr>
        </p:nvSpPr>
        <p:spPr>
          <a:xfrm>
            <a:off x="4634754" y="4480859"/>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2"/>
          </p:nvPr>
        </p:nvSpPr>
        <p:spPr>
          <a:xfrm>
            <a:off x="11068050" y="3050802"/>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69487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452434" y="257501"/>
            <a:ext cx="6699705" cy="10029499"/>
          </a:xfrm>
          <a:custGeom>
            <a:avLst/>
            <a:gdLst>
              <a:gd name="connsiteX0" fmla="*/ 0 w 6699705"/>
              <a:gd name="connsiteY0" fmla="*/ 0 h 10029499"/>
              <a:gd name="connsiteX1" fmla="*/ 6699705 w 6699705"/>
              <a:gd name="connsiteY1" fmla="*/ 0 h 10029499"/>
              <a:gd name="connsiteX2" fmla="*/ 6699705 w 6699705"/>
              <a:gd name="connsiteY2" fmla="*/ 10029499 h 10029499"/>
              <a:gd name="connsiteX3" fmla="*/ 0 w 6699705"/>
              <a:gd name="connsiteY3" fmla="*/ 10029499 h 10029499"/>
            </a:gdLst>
            <a:ahLst/>
            <a:cxnLst>
              <a:cxn ang="0">
                <a:pos x="connsiteX0" y="connsiteY0"/>
              </a:cxn>
              <a:cxn ang="0">
                <a:pos x="connsiteX1" y="connsiteY1"/>
              </a:cxn>
              <a:cxn ang="0">
                <a:pos x="connsiteX2" y="connsiteY2"/>
              </a:cxn>
              <a:cxn ang="0">
                <a:pos x="connsiteX3" y="connsiteY3"/>
              </a:cxn>
            </a:cxnLst>
            <a:rect l="l" t="t" r="r" b="b"/>
            <a:pathLst>
              <a:path w="6699705" h="10029499">
                <a:moveTo>
                  <a:pt x="0" y="0"/>
                </a:moveTo>
                <a:lnTo>
                  <a:pt x="6699705" y="0"/>
                </a:lnTo>
                <a:lnTo>
                  <a:pt x="6699705" y="10029499"/>
                </a:lnTo>
                <a:lnTo>
                  <a:pt x="0" y="10029499"/>
                </a:lnTo>
                <a:close/>
              </a:path>
            </a:pathLst>
          </a:custGeom>
        </p:spPr>
        <p:txBody>
          <a:bodyPr wrap="square">
            <a:noAutofit/>
          </a:bodyPr>
          <a:lstStyle/>
          <a:p>
            <a:endParaRPr lang="en-GB"/>
          </a:p>
        </p:txBody>
      </p:sp>
    </p:spTree>
    <p:extLst>
      <p:ext uri="{BB962C8B-B14F-4D97-AF65-F5344CB8AC3E}">
        <p14:creationId xmlns:p14="http://schemas.microsoft.com/office/powerpoint/2010/main" val="3067350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3"/>
          </p:nvPr>
        </p:nvSpPr>
        <p:spPr>
          <a:xfrm>
            <a:off x="12776200" y="2997199"/>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43164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1371600"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42220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70725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99229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839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17" name="Picture Placeholder 16"/>
          <p:cNvSpPr>
            <a:spLocks noGrp="1"/>
          </p:cNvSpPr>
          <p:nvPr>
            <p:ph type="pic" sz="quarter" idx="13"/>
          </p:nvPr>
        </p:nvSpPr>
        <p:spPr>
          <a:xfrm>
            <a:off x="86162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114667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143171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23" name="Rectangle 22"/>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7434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1943100"/>
            <a:ext cx="15544800" cy="5384800"/>
          </a:xfrm>
          <a:custGeom>
            <a:avLst/>
            <a:gdLst>
              <a:gd name="connsiteX0" fmla="*/ 0 w 15544800"/>
              <a:gd name="connsiteY0" fmla="*/ 0 h 5384800"/>
              <a:gd name="connsiteX1" fmla="*/ 15544800 w 15544800"/>
              <a:gd name="connsiteY1" fmla="*/ 0 h 5384800"/>
              <a:gd name="connsiteX2" fmla="*/ 15544800 w 15544800"/>
              <a:gd name="connsiteY2" fmla="*/ 5384800 h 5384800"/>
              <a:gd name="connsiteX3" fmla="*/ 0 w 15544800"/>
              <a:gd name="connsiteY3" fmla="*/ 5384800 h 5384800"/>
            </a:gdLst>
            <a:ahLst/>
            <a:cxnLst>
              <a:cxn ang="0">
                <a:pos x="connsiteX0" y="connsiteY0"/>
              </a:cxn>
              <a:cxn ang="0">
                <a:pos x="connsiteX1" y="connsiteY1"/>
              </a:cxn>
              <a:cxn ang="0">
                <a:pos x="connsiteX2" y="connsiteY2"/>
              </a:cxn>
              <a:cxn ang="0">
                <a:pos x="connsiteX3" y="connsiteY3"/>
              </a:cxn>
            </a:cxnLst>
            <a:rect l="l" t="t" r="r" b="b"/>
            <a:pathLst>
              <a:path w="15544800" h="5384800">
                <a:moveTo>
                  <a:pt x="0" y="0"/>
                </a:moveTo>
                <a:lnTo>
                  <a:pt x="15544800" y="0"/>
                </a:lnTo>
                <a:lnTo>
                  <a:pt x="15544800" y="5384800"/>
                </a:lnTo>
                <a:lnTo>
                  <a:pt x="0" y="538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085181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939789" y="2959099"/>
            <a:ext cx="4864100" cy="4559300"/>
          </a:xfrm>
          <a:custGeom>
            <a:avLst/>
            <a:gdLst>
              <a:gd name="connsiteX0" fmla="*/ 0 w 4864100"/>
              <a:gd name="connsiteY0" fmla="*/ 0 h 4559300"/>
              <a:gd name="connsiteX1" fmla="*/ 4864100 w 4864100"/>
              <a:gd name="connsiteY1" fmla="*/ 0 h 4559300"/>
              <a:gd name="connsiteX2" fmla="*/ 4864100 w 4864100"/>
              <a:gd name="connsiteY2" fmla="*/ 4559300 h 4559300"/>
              <a:gd name="connsiteX3" fmla="*/ 0 w 4864100"/>
              <a:gd name="connsiteY3" fmla="*/ 4559300 h 4559300"/>
            </a:gdLst>
            <a:ahLst/>
            <a:cxnLst>
              <a:cxn ang="0">
                <a:pos x="connsiteX0" y="connsiteY0"/>
              </a:cxn>
              <a:cxn ang="0">
                <a:pos x="connsiteX1" y="connsiteY1"/>
              </a:cxn>
              <a:cxn ang="0">
                <a:pos x="connsiteX2" y="connsiteY2"/>
              </a:cxn>
              <a:cxn ang="0">
                <a:pos x="connsiteX3" y="connsiteY3"/>
              </a:cxn>
            </a:cxnLst>
            <a:rect l="l" t="t" r="r" b="b"/>
            <a:pathLst>
              <a:path w="4864100" h="4559300">
                <a:moveTo>
                  <a:pt x="0" y="0"/>
                </a:moveTo>
                <a:lnTo>
                  <a:pt x="4864100" y="0"/>
                </a:lnTo>
                <a:lnTo>
                  <a:pt x="4864100" y="4559300"/>
                </a:lnTo>
                <a:lnTo>
                  <a:pt x="0" y="4559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296355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2264229"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6908800"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11553371"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2264228"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6" name="Picture Placeholder 25"/>
          <p:cNvSpPr>
            <a:spLocks noGrp="1"/>
          </p:cNvSpPr>
          <p:nvPr>
            <p:ph type="pic" sz="quarter" idx="16"/>
          </p:nvPr>
        </p:nvSpPr>
        <p:spPr>
          <a:xfrm>
            <a:off x="6908799"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9" name="Picture Placeholder 28"/>
          <p:cNvSpPr>
            <a:spLocks noGrp="1"/>
          </p:cNvSpPr>
          <p:nvPr>
            <p:ph type="pic" sz="quarter" idx="17"/>
          </p:nvPr>
        </p:nvSpPr>
        <p:spPr>
          <a:xfrm>
            <a:off x="11553370"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30" name="Rectangle 2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9932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6799949"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560291"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20" name="Rectangle 1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8465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1634149" y="2723817"/>
            <a:ext cx="10479315"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0" name="Rectangle 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8078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951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11068050"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824283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6_Title Slide">
    <p:spTree>
      <p:nvGrpSpPr>
        <p:cNvPr id="1" name=""/>
        <p:cNvGrpSpPr/>
        <p:nvPr/>
      </p:nvGrpSpPr>
      <p:grpSpPr>
        <a:xfrm>
          <a:off x="0" y="0"/>
          <a:ext cx="0" cy="0"/>
          <a:chOff x="0" y="0"/>
          <a:chExt cx="0" cy="0"/>
        </a:xfrm>
      </p:grpSpPr>
      <p:sp>
        <p:nvSpPr>
          <p:cNvPr id="3" name="Chart Placeholder 2"/>
          <p:cNvSpPr>
            <a:spLocks noGrp="1"/>
          </p:cNvSpPr>
          <p:nvPr>
            <p:ph type="chart" sz="quarter" idx="12"/>
          </p:nvPr>
        </p:nvSpPr>
        <p:spPr>
          <a:xfrm>
            <a:off x="9681028" y="3077029"/>
            <a:ext cx="7235371" cy="5266871"/>
          </a:xfrm>
        </p:spPr>
        <p:txBody>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886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icture Placeholder 17"/>
          <p:cNvSpPr>
            <a:spLocks noGrp="1"/>
          </p:cNvSpPr>
          <p:nvPr>
            <p:ph type="pic" sz="quarter" idx="12"/>
          </p:nvPr>
        </p:nvSpPr>
        <p:spPr>
          <a:xfrm>
            <a:off x="13715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3"/>
          </p:nvPr>
        </p:nvSpPr>
        <p:spPr>
          <a:xfrm>
            <a:off x="398552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4"/>
          </p:nvPr>
        </p:nvSpPr>
        <p:spPr>
          <a:xfrm>
            <a:off x="659944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5" name="Picture Placeholder 24"/>
          <p:cNvSpPr>
            <a:spLocks noGrp="1"/>
          </p:cNvSpPr>
          <p:nvPr>
            <p:ph type="pic" sz="quarter" idx="15"/>
          </p:nvPr>
        </p:nvSpPr>
        <p:spPr>
          <a:xfrm>
            <a:off x="921336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8" name="Picture Placeholder 27"/>
          <p:cNvSpPr>
            <a:spLocks noGrp="1"/>
          </p:cNvSpPr>
          <p:nvPr>
            <p:ph type="pic" sz="quarter" idx="16"/>
          </p:nvPr>
        </p:nvSpPr>
        <p:spPr>
          <a:xfrm>
            <a:off x="1182727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31" name="Picture Placeholder 30"/>
          <p:cNvSpPr>
            <a:spLocks noGrp="1"/>
          </p:cNvSpPr>
          <p:nvPr>
            <p:ph type="pic" sz="quarter" idx="17"/>
          </p:nvPr>
        </p:nvSpPr>
        <p:spPr>
          <a:xfrm>
            <a:off x="144411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84726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33083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461249"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141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36996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0" y="3178629"/>
            <a:ext cx="18288000" cy="7108372"/>
          </a:xfrm>
          <a:custGeom>
            <a:avLst/>
            <a:gdLst>
              <a:gd name="connsiteX0" fmla="*/ 0 w 18288000"/>
              <a:gd name="connsiteY0" fmla="*/ 0 h 6193971"/>
              <a:gd name="connsiteX1" fmla="*/ 18288000 w 18288000"/>
              <a:gd name="connsiteY1" fmla="*/ 0 h 6193971"/>
              <a:gd name="connsiteX2" fmla="*/ 18288000 w 18288000"/>
              <a:gd name="connsiteY2" fmla="*/ 6193971 h 6193971"/>
              <a:gd name="connsiteX3" fmla="*/ 0 w 18288000"/>
              <a:gd name="connsiteY3" fmla="*/ 6193971 h 6193971"/>
            </a:gdLst>
            <a:ahLst/>
            <a:cxnLst>
              <a:cxn ang="0">
                <a:pos x="connsiteX0" y="connsiteY0"/>
              </a:cxn>
              <a:cxn ang="0">
                <a:pos x="connsiteX1" y="connsiteY1"/>
              </a:cxn>
              <a:cxn ang="0">
                <a:pos x="connsiteX2" y="connsiteY2"/>
              </a:cxn>
              <a:cxn ang="0">
                <a:pos x="connsiteX3" y="connsiteY3"/>
              </a:cxn>
            </a:cxnLst>
            <a:rect l="l" t="t" r="r" b="b"/>
            <a:pathLst>
              <a:path w="18288000" h="6193971">
                <a:moveTo>
                  <a:pt x="0" y="0"/>
                </a:moveTo>
                <a:lnTo>
                  <a:pt x="18288000" y="0"/>
                </a:lnTo>
                <a:lnTo>
                  <a:pt x="18288000" y="6193971"/>
                </a:lnTo>
                <a:lnTo>
                  <a:pt x="0" y="6193971"/>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19" name="Rectangle 18"/>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078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781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81679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25240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8167918" y="56514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12524018" y="5651500"/>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637047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752600" y="0"/>
            <a:ext cx="10025063" cy="10287000"/>
          </a:xfrm>
          <a:solidFill>
            <a:schemeClr val="bg1">
              <a:lumMod val="95000"/>
              <a:alpha val="78000"/>
            </a:schemeClr>
          </a:solidFill>
        </p:spPr>
        <p:txBody>
          <a:bodyPr/>
          <a:lstStyle>
            <a:lvl1pPr algn="r">
              <a:defRPr/>
            </a:lvl1pPr>
          </a:lstStyle>
          <a:p>
            <a:endParaRPr lang="en-GB"/>
          </a:p>
        </p:txBody>
      </p:sp>
    </p:spTree>
    <p:extLst>
      <p:ext uri="{BB962C8B-B14F-4D97-AF65-F5344CB8AC3E}">
        <p14:creationId xmlns:p14="http://schemas.microsoft.com/office/powerpoint/2010/main" val="1790460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85661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371600" y="1943100"/>
            <a:ext cx="4938713"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Tree>
    <p:custDataLst>
      <p:tags r:id="rId1"/>
    </p:custDataLst>
    <p:extLst>
      <p:ext uri="{BB962C8B-B14F-4D97-AF65-F5344CB8AC3E}">
        <p14:creationId xmlns:p14="http://schemas.microsoft.com/office/powerpoint/2010/main" val="9568814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6176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948229" y="0"/>
            <a:ext cx="4339771" cy="10287000"/>
          </a:xfrm>
          <a:custGeom>
            <a:avLst/>
            <a:gdLst>
              <a:gd name="connsiteX0" fmla="*/ 0 w 4339771"/>
              <a:gd name="connsiteY0" fmla="*/ 0 h 10287000"/>
              <a:gd name="connsiteX1" fmla="*/ 4339771 w 4339771"/>
              <a:gd name="connsiteY1" fmla="*/ 0 h 10287000"/>
              <a:gd name="connsiteX2" fmla="*/ 4339771 w 4339771"/>
              <a:gd name="connsiteY2" fmla="*/ 10287000 h 10287000"/>
              <a:gd name="connsiteX3" fmla="*/ 0 w 4339771"/>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4339771" h="10287000">
                <a:moveTo>
                  <a:pt x="0" y="0"/>
                </a:moveTo>
                <a:lnTo>
                  <a:pt x="4339771" y="0"/>
                </a:lnTo>
                <a:lnTo>
                  <a:pt x="4339771" y="10287000"/>
                </a:lnTo>
                <a:lnTo>
                  <a:pt x="0" y="10287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46449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4634754"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70335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637391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1010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4472214"/>
          </a:xfrm>
        </p:spPr>
        <p:txBody>
          <a:bodyPr>
            <a:normAutofit/>
          </a:bodyPr>
          <a:lstStyle>
            <a:lvl1pPr marL="0" indent="0">
              <a:buNone/>
              <a:defRPr sz="6000">
                <a:solidFill>
                  <a:schemeClr val="bg1"/>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 y="0"/>
            <a:ext cx="9144000" cy="4397829"/>
          </a:xfrm>
          <a:custGeom>
            <a:avLst/>
            <a:gdLst>
              <a:gd name="connsiteX0" fmla="*/ 0 w 9144000"/>
              <a:gd name="connsiteY0" fmla="*/ 0 h 4397829"/>
              <a:gd name="connsiteX1" fmla="*/ 9144000 w 9144000"/>
              <a:gd name="connsiteY1" fmla="*/ 0 h 4397829"/>
              <a:gd name="connsiteX2" fmla="*/ 9144000 w 9144000"/>
              <a:gd name="connsiteY2" fmla="*/ 4397829 h 4397829"/>
              <a:gd name="connsiteX3" fmla="*/ 0 w 9144000"/>
              <a:gd name="connsiteY3" fmla="*/ 4397829 h 4397829"/>
            </a:gdLst>
            <a:ahLst/>
            <a:cxnLst>
              <a:cxn ang="0">
                <a:pos x="connsiteX0" y="connsiteY0"/>
              </a:cxn>
              <a:cxn ang="0">
                <a:pos x="connsiteX1" y="connsiteY1"/>
              </a:cxn>
              <a:cxn ang="0">
                <a:pos x="connsiteX2" y="connsiteY2"/>
              </a:cxn>
              <a:cxn ang="0">
                <a:pos x="connsiteX3" y="connsiteY3"/>
              </a:cxn>
            </a:cxnLst>
            <a:rect l="l" t="t" r="r" b="b"/>
            <a:pathLst>
              <a:path w="9144000" h="4397829">
                <a:moveTo>
                  <a:pt x="0" y="0"/>
                </a:moveTo>
                <a:lnTo>
                  <a:pt x="9144000" y="0"/>
                </a:lnTo>
                <a:lnTo>
                  <a:pt x="9144000" y="4397829"/>
                </a:lnTo>
                <a:lnTo>
                  <a:pt x="0" y="4397829"/>
                </a:lnTo>
                <a:close/>
              </a:path>
            </a:pathLst>
          </a:custGeom>
          <a:solidFill>
            <a:schemeClr val="bg1">
              <a:lumMod val="95000"/>
            </a:schemeClr>
          </a:solidFill>
        </p:spPr>
        <p:txBody>
          <a:bodyPr wrap="square">
            <a:noAutofit/>
          </a:bodyPr>
          <a:lstStyle/>
          <a:p>
            <a:endParaRPr lang="en-GB"/>
          </a:p>
        </p:txBody>
      </p:sp>
      <p:sp>
        <p:nvSpPr>
          <p:cNvPr id="8" name="Chart Placeholder 7"/>
          <p:cNvSpPr>
            <a:spLocks noGrp="1"/>
          </p:cNvSpPr>
          <p:nvPr>
            <p:ph type="chart" sz="quarter" idx="14"/>
          </p:nvPr>
        </p:nvSpPr>
        <p:spPr>
          <a:xfrm>
            <a:off x="914401" y="5240338"/>
            <a:ext cx="7213600" cy="4106862"/>
          </a:xfrm>
        </p:spPr>
        <p:txBody>
          <a:bodyPr/>
          <a:lstStyle/>
          <a:p>
            <a:endParaRPr lang="en-GB"/>
          </a:p>
        </p:txBody>
      </p:sp>
    </p:spTree>
    <p:extLst>
      <p:ext uri="{BB962C8B-B14F-4D97-AF65-F5344CB8AC3E}">
        <p14:creationId xmlns:p14="http://schemas.microsoft.com/office/powerpoint/2010/main" val="2604461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50481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356100"/>
            <a:ext cx="4508500" cy="45085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399523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3670300"/>
            <a:ext cx="5410200" cy="54102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106809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7" name="Picture Placeholder 6"/>
          <p:cNvSpPr>
            <a:spLocks noGrp="1"/>
          </p:cNvSpPr>
          <p:nvPr>
            <p:ph type="pic" sz="quarter" idx="13"/>
          </p:nvPr>
        </p:nvSpPr>
        <p:spPr>
          <a:xfrm>
            <a:off x="6381750" y="3670300"/>
            <a:ext cx="5524500" cy="4508500"/>
          </a:xfrm>
          <a:custGeom>
            <a:avLst/>
            <a:gdLst>
              <a:gd name="connsiteX0" fmla="*/ 0 w 5524500"/>
              <a:gd name="connsiteY0" fmla="*/ 0 h 4508500"/>
              <a:gd name="connsiteX1" fmla="*/ 5524500 w 5524500"/>
              <a:gd name="connsiteY1" fmla="*/ 0 h 4508500"/>
              <a:gd name="connsiteX2" fmla="*/ 5524500 w 5524500"/>
              <a:gd name="connsiteY2" fmla="*/ 4508500 h 4508500"/>
              <a:gd name="connsiteX3" fmla="*/ 0 w 5524500"/>
              <a:gd name="connsiteY3" fmla="*/ 4508500 h 4508500"/>
            </a:gdLst>
            <a:ahLst/>
            <a:cxnLst>
              <a:cxn ang="0">
                <a:pos x="connsiteX0" y="connsiteY0"/>
              </a:cxn>
              <a:cxn ang="0">
                <a:pos x="connsiteX1" y="connsiteY1"/>
              </a:cxn>
              <a:cxn ang="0">
                <a:pos x="connsiteX2" y="connsiteY2"/>
              </a:cxn>
              <a:cxn ang="0">
                <a:pos x="connsiteX3" y="connsiteY3"/>
              </a:cxn>
            </a:cxnLst>
            <a:rect l="l" t="t" r="r" b="b"/>
            <a:pathLst>
              <a:path w="5524500" h="4508500">
                <a:moveTo>
                  <a:pt x="0" y="0"/>
                </a:moveTo>
                <a:lnTo>
                  <a:pt x="5524500" y="0"/>
                </a:lnTo>
                <a:lnTo>
                  <a:pt x="5524500" y="4508500"/>
                </a:lnTo>
                <a:lnTo>
                  <a:pt x="0" y="4508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5260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9122228"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4"/>
          </p:nvPr>
        </p:nvSpPr>
        <p:spPr>
          <a:xfrm>
            <a:off x="13113657"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5"/>
          </p:nvPr>
        </p:nvSpPr>
        <p:spPr>
          <a:xfrm>
            <a:off x="9122228"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6"/>
          </p:nvPr>
        </p:nvSpPr>
        <p:spPr>
          <a:xfrm>
            <a:off x="13113657"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403937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7785100"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7785100"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0622139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6130471"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6130471"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6" name="Picture Placeholder 5"/>
          <p:cNvSpPr>
            <a:spLocks noGrp="1"/>
          </p:cNvSpPr>
          <p:nvPr>
            <p:ph type="pic" sz="quarter" idx="15"/>
          </p:nvPr>
        </p:nvSpPr>
        <p:spPr>
          <a:xfrm>
            <a:off x="9459263"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8" name="Picture Placeholder 7"/>
          <p:cNvSpPr>
            <a:spLocks noGrp="1"/>
          </p:cNvSpPr>
          <p:nvPr>
            <p:ph type="pic" sz="quarter" idx="16"/>
          </p:nvPr>
        </p:nvSpPr>
        <p:spPr>
          <a:xfrm>
            <a:off x="9459263"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1518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427934"/>
            <a:ext cx="18288000" cy="3055916"/>
          </a:xfrm>
          <a:solidFill>
            <a:schemeClr val="bg1">
              <a:lumMod val="95000"/>
            </a:schemeClr>
          </a:solidFill>
        </p:spPr>
        <p:txBody>
          <a:bodyPr/>
          <a:lstStyle/>
          <a:p>
            <a:endParaRPr lang="en-GB"/>
          </a:p>
        </p:txBody>
      </p:sp>
      <p:sp>
        <p:nvSpPr>
          <p:cNvPr id="4" name="Rectangle 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8" name="Rectangle 7"/>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41627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4497872" y="3928716"/>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4"/>
          </p:nvPr>
        </p:nvSpPr>
        <p:spPr>
          <a:xfrm>
            <a:off x="8197481"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5"/>
          </p:nvPr>
        </p:nvSpPr>
        <p:spPr>
          <a:xfrm>
            <a:off x="11956680"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658682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5242143" cy="23241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6778171" y="0"/>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2" name="Picture Placeholder 11"/>
          <p:cNvSpPr>
            <a:spLocks noGrp="1"/>
          </p:cNvSpPr>
          <p:nvPr>
            <p:ph type="pic" sz="quarter" idx="14"/>
          </p:nvPr>
        </p:nvSpPr>
        <p:spPr>
          <a:xfrm>
            <a:off x="10669590"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5" name="Picture Placeholder 14"/>
          <p:cNvSpPr>
            <a:spLocks noGrp="1"/>
          </p:cNvSpPr>
          <p:nvPr>
            <p:ph type="pic" sz="quarter" idx="15"/>
          </p:nvPr>
        </p:nvSpPr>
        <p:spPr>
          <a:xfrm>
            <a:off x="14561009"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Tree>
    <p:extLst>
      <p:ext uri="{BB962C8B-B14F-4D97-AF65-F5344CB8AC3E}">
        <p14:creationId xmlns:p14="http://schemas.microsoft.com/office/powerpoint/2010/main" val="12493657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599" y="3327400"/>
            <a:ext cx="5600700" cy="5016500"/>
          </a:xfrm>
          <a:custGeom>
            <a:avLst/>
            <a:gdLst>
              <a:gd name="connsiteX0" fmla="*/ 0 w 5600700"/>
              <a:gd name="connsiteY0" fmla="*/ 0 h 5016500"/>
              <a:gd name="connsiteX1" fmla="*/ 5600700 w 5600700"/>
              <a:gd name="connsiteY1" fmla="*/ 0 h 5016500"/>
              <a:gd name="connsiteX2" fmla="*/ 5600700 w 5600700"/>
              <a:gd name="connsiteY2" fmla="*/ 5016500 h 5016500"/>
              <a:gd name="connsiteX3" fmla="*/ 0 w 5600700"/>
              <a:gd name="connsiteY3" fmla="*/ 5016500 h 5016500"/>
            </a:gdLst>
            <a:ahLst/>
            <a:cxnLst>
              <a:cxn ang="0">
                <a:pos x="connsiteX0" y="connsiteY0"/>
              </a:cxn>
              <a:cxn ang="0">
                <a:pos x="connsiteX1" y="connsiteY1"/>
              </a:cxn>
              <a:cxn ang="0">
                <a:pos x="connsiteX2" y="connsiteY2"/>
              </a:cxn>
              <a:cxn ang="0">
                <a:pos x="connsiteX3" y="connsiteY3"/>
              </a:cxn>
            </a:cxnLst>
            <a:rect l="l" t="t" r="r" b="b"/>
            <a:pathLst>
              <a:path w="5600700" h="5016500">
                <a:moveTo>
                  <a:pt x="0" y="0"/>
                </a:moveTo>
                <a:lnTo>
                  <a:pt x="5600700" y="0"/>
                </a:lnTo>
                <a:lnTo>
                  <a:pt x="5600700" y="5016500"/>
                </a:lnTo>
                <a:lnTo>
                  <a:pt x="0" y="5016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262839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p:cNvSpPr>
            <a:spLocks noGrp="1"/>
          </p:cNvSpPr>
          <p:nvPr>
            <p:ph type="pic" sz="quarter" idx="13"/>
          </p:nvPr>
        </p:nvSpPr>
        <p:spPr>
          <a:xfrm>
            <a:off x="0"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9143998"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9543078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3" name="Picture Placeholder 2"/>
          <p:cNvSpPr>
            <a:spLocks noGrp="1"/>
          </p:cNvSpPr>
          <p:nvPr>
            <p:ph type="pic" sz="quarter" idx="13"/>
          </p:nvPr>
        </p:nvSpPr>
        <p:spPr>
          <a:xfrm>
            <a:off x="0" y="1"/>
            <a:ext cx="18288000" cy="6325644"/>
          </a:xfrm>
          <a:solidFill>
            <a:schemeClr val="bg1">
              <a:lumMod val="95000"/>
            </a:schemeClr>
          </a:solidFill>
        </p:spPr>
        <p:txBody>
          <a:bodyPr/>
          <a:lstStyle/>
          <a:p>
            <a:endParaRPr lang="en-GB"/>
          </a:p>
        </p:txBody>
      </p:sp>
    </p:spTree>
    <p:custDataLst>
      <p:tags r:id="rId1"/>
    </p:custDataLst>
    <p:extLst>
      <p:ext uri="{BB962C8B-B14F-4D97-AF65-F5344CB8AC3E}">
        <p14:creationId xmlns:p14="http://schemas.microsoft.com/office/powerpoint/2010/main" val="27754508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40733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5" name="Picture Placeholder 4"/>
          <p:cNvSpPr>
            <a:spLocks noGrp="1"/>
          </p:cNvSpPr>
          <p:nvPr>
            <p:ph type="pic" sz="quarter" idx="13"/>
          </p:nvPr>
        </p:nvSpPr>
        <p:spPr>
          <a:xfrm>
            <a:off x="7504351" y="4934857"/>
            <a:ext cx="9412049" cy="5352143"/>
          </a:xfrm>
          <a:custGeom>
            <a:avLst/>
            <a:gdLst>
              <a:gd name="connsiteX0" fmla="*/ 0 w 10783648"/>
              <a:gd name="connsiteY0" fmla="*/ 0 h 5961743"/>
              <a:gd name="connsiteX1" fmla="*/ 10783648 w 10783648"/>
              <a:gd name="connsiteY1" fmla="*/ 0 h 5961743"/>
              <a:gd name="connsiteX2" fmla="*/ 10783648 w 10783648"/>
              <a:gd name="connsiteY2" fmla="*/ 5961743 h 5961743"/>
              <a:gd name="connsiteX3" fmla="*/ 0 w 10783648"/>
              <a:gd name="connsiteY3" fmla="*/ 5961743 h 5961743"/>
            </a:gdLst>
            <a:ahLst/>
            <a:cxnLst>
              <a:cxn ang="0">
                <a:pos x="connsiteX0" y="connsiteY0"/>
              </a:cxn>
              <a:cxn ang="0">
                <a:pos x="connsiteX1" y="connsiteY1"/>
              </a:cxn>
              <a:cxn ang="0">
                <a:pos x="connsiteX2" y="connsiteY2"/>
              </a:cxn>
              <a:cxn ang="0">
                <a:pos x="connsiteX3" y="connsiteY3"/>
              </a:cxn>
            </a:cxnLst>
            <a:rect l="l" t="t" r="r" b="b"/>
            <a:pathLst>
              <a:path w="10783648" h="5961743">
                <a:moveTo>
                  <a:pt x="0" y="0"/>
                </a:moveTo>
                <a:lnTo>
                  <a:pt x="10783648" y="0"/>
                </a:lnTo>
                <a:lnTo>
                  <a:pt x="10783648" y="5961743"/>
                </a:lnTo>
                <a:lnTo>
                  <a:pt x="0" y="5961743"/>
                </a:lnTo>
                <a:close/>
              </a:path>
            </a:pathLst>
          </a:custGeom>
          <a:solidFill>
            <a:schemeClr val="bg1">
              <a:lumMod val="95000"/>
            </a:schemeClr>
          </a:solidFill>
        </p:spPr>
        <p:txBody>
          <a:bodyPr wrap="square">
            <a:noAutofit/>
          </a:bodyPr>
          <a:lstStyle/>
          <a:p>
            <a:endParaRPr lang="en-GB"/>
          </a:p>
        </p:txBody>
      </p:sp>
    </p:spTree>
    <p:custDataLst>
      <p:tags r:id="rId1"/>
    </p:custDataLst>
    <p:extLst>
      <p:ext uri="{BB962C8B-B14F-4D97-AF65-F5344CB8AC3E}">
        <p14:creationId xmlns:p14="http://schemas.microsoft.com/office/powerpoint/2010/main" val="30114073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4505140" y="2104371"/>
            <a:ext cx="3782859" cy="3419607"/>
          </a:xfrm>
          <a:solidFill>
            <a:schemeClr val="bg1">
              <a:lumMod val="95000"/>
            </a:schemeClr>
          </a:solidFill>
        </p:spPr>
        <p:txBody>
          <a:bodyPr/>
          <a:lstStyle/>
          <a:p>
            <a:endParaRPr lang="en-GB"/>
          </a:p>
        </p:txBody>
      </p:sp>
      <p:sp>
        <p:nvSpPr>
          <p:cNvPr id="5" name="Picture Placeholder 2"/>
          <p:cNvSpPr>
            <a:spLocks noGrp="1"/>
          </p:cNvSpPr>
          <p:nvPr>
            <p:ph type="pic" sz="quarter" idx="14"/>
          </p:nvPr>
        </p:nvSpPr>
        <p:spPr>
          <a:xfrm>
            <a:off x="10534391" y="2104371"/>
            <a:ext cx="3782859" cy="3419607"/>
          </a:xfrm>
          <a:solidFill>
            <a:schemeClr val="bg1">
              <a:lumMod val="95000"/>
            </a:schemeClr>
          </a:solidFill>
        </p:spPr>
        <p:txBody>
          <a:bodyPr/>
          <a:lstStyle/>
          <a:p>
            <a:endParaRPr lang="en-GB"/>
          </a:p>
        </p:txBody>
      </p:sp>
      <p:sp>
        <p:nvSpPr>
          <p:cNvPr id="7" name="Picture Placeholder 2"/>
          <p:cNvSpPr>
            <a:spLocks noGrp="1"/>
          </p:cNvSpPr>
          <p:nvPr>
            <p:ph type="pic" sz="quarter" idx="15"/>
          </p:nvPr>
        </p:nvSpPr>
        <p:spPr>
          <a:xfrm>
            <a:off x="6563642" y="2104371"/>
            <a:ext cx="3782859" cy="3419607"/>
          </a:xfrm>
          <a:solidFill>
            <a:schemeClr val="bg1">
              <a:lumMod val="95000"/>
            </a:schemeClr>
          </a:solidFill>
        </p:spPr>
        <p:txBody>
          <a:bodyPr/>
          <a:lstStyle/>
          <a:p>
            <a:endParaRPr lang="en-GB"/>
          </a:p>
        </p:txBody>
      </p:sp>
    </p:spTree>
    <p:extLst>
      <p:ext uri="{BB962C8B-B14F-4D97-AF65-F5344CB8AC3E}">
        <p14:creationId xmlns:p14="http://schemas.microsoft.com/office/powerpoint/2010/main" val="28323630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 y="1"/>
            <a:ext cx="8029184" cy="5523978"/>
          </a:xfrm>
          <a:solidFill>
            <a:schemeClr val="bg1">
              <a:lumMod val="95000"/>
            </a:schemeClr>
          </a:solidFill>
        </p:spPr>
        <p:txBody>
          <a:bodyPr/>
          <a:lstStyle/>
          <a:p>
            <a:endParaRPr lang="en-GB"/>
          </a:p>
        </p:txBody>
      </p:sp>
    </p:spTree>
    <p:extLst>
      <p:ext uri="{BB962C8B-B14F-4D97-AF65-F5344CB8AC3E}">
        <p14:creationId xmlns:p14="http://schemas.microsoft.com/office/powerpoint/2010/main" val="6526736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666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7772400" cy="7006772"/>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24521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8" name="Picture Placeholder 7"/>
          <p:cNvSpPr>
            <a:spLocks noGrp="1"/>
          </p:cNvSpPr>
          <p:nvPr>
            <p:ph type="pic" sz="quarter" idx="13"/>
          </p:nvPr>
        </p:nvSpPr>
        <p:spPr>
          <a:xfrm>
            <a:off x="40005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7785100" y="3755569"/>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5"/>
          </p:nvPr>
        </p:nvSpPr>
        <p:spPr>
          <a:xfrm>
            <a:off x="115697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6454871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8432801" y="1943100"/>
            <a:ext cx="8483600"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152900"/>
            <a:ext cx="4864100" cy="4191000"/>
          </a:xfrm>
          <a:custGeom>
            <a:avLst/>
            <a:gdLst>
              <a:gd name="connsiteX0" fmla="*/ 0 w 4864100"/>
              <a:gd name="connsiteY0" fmla="*/ 0 h 4191000"/>
              <a:gd name="connsiteX1" fmla="*/ 4864100 w 4864100"/>
              <a:gd name="connsiteY1" fmla="*/ 0 h 4191000"/>
              <a:gd name="connsiteX2" fmla="*/ 4864100 w 4864100"/>
              <a:gd name="connsiteY2" fmla="*/ 4191000 h 4191000"/>
              <a:gd name="connsiteX3" fmla="*/ 0 w 4864100"/>
              <a:gd name="connsiteY3" fmla="*/ 4191000 h 4191000"/>
            </a:gdLst>
            <a:ahLst/>
            <a:cxnLst>
              <a:cxn ang="0">
                <a:pos x="connsiteX0" y="connsiteY0"/>
              </a:cxn>
              <a:cxn ang="0">
                <a:pos x="connsiteX1" y="connsiteY1"/>
              </a:cxn>
              <a:cxn ang="0">
                <a:pos x="connsiteX2" y="connsiteY2"/>
              </a:cxn>
              <a:cxn ang="0">
                <a:pos x="connsiteX3" y="connsiteY3"/>
              </a:cxn>
            </a:cxnLst>
            <a:rect l="l" t="t" r="r" b="b"/>
            <a:pathLst>
              <a:path w="4864100" h="4191000">
                <a:moveTo>
                  <a:pt x="0" y="0"/>
                </a:moveTo>
                <a:lnTo>
                  <a:pt x="4864100" y="0"/>
                </a:lnTo>
                <a:lnTo>
                  <a:pt x="4864100" y="4191000"/>
                </a:lnTo>
                <a:lnTo>
                  <a:pt x="0" y="4191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287393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099"/>
            <a:ext cx="6231699" cy="418193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0" y="0"/>
            <a:ext cx="10014857" cy="3512456"/>
          </a:xfrm>
          <a:custGeom>
            <a:avLst/>
            <a:gdLst>
              <a:gd name="connsiteX0" fmla="*/ 0 w 10014857"/>
              <a:gd name="connsiteY0" fmla="*/ 0 h 3512456"/>
              <a:gd name="connsiteX1" fmla="*/ 10014857 w 10014857"/>
              <a:gd name="connsiteY1" fmla="*/ 0 h 3512456"/>
              <a:gd name="connsiteX2" fmla="*/ 10014857 w 10014857"/>
              <a:gd name="connsiteY2" fmla="*/ 3512456 h 3512456"/>
              <a:gd name="connsiteX3" fmla="*/ 0 w 10014857"/>
              <a:gd name="connsiteY3" fmla="*/ 3512456 h 3512456"/>
            </a:gdLst>
            <a:ahLst/>
            <a:cxnLst>
              <a:cxn ang="0">
                <a:pos x="connsiteX0" y="connsiteY0"/>
              </a:cxn>
              <a:cxn ang="0">
                <a:pos x="connsiteX1" y="connsiteY1"/>
              </a:cxn>
              <a:cxn ang="0">
                <a:pos x="connsiteX2" y="connsiteY2"/>
              </a:cxn>
              <a:cxn ang="0">
                <a:pos x="connsiteX3" y="connsiteY3"/>
              </a:cxn>
            </a:cxnLst>
            <a:rect l="l" t="t" r="r" b="b"/>
            <a:pathLst>
              <a:path w="10014857" h="3512456">
                <a:moveTo>
                  <a:pt x="0" y="0"/>
                </a:moveTo>
                <a:lnTo>
                  <a:pt x="10014857" y="0"/>
                </a:lnTo>
                <a:lnTo>
                  <a:pt x="10014857" y="3512456"/>
                </a:lnTo>
                <a:lnTo>
                  <a:pt x="0" y="35124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0711429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21653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099"/>
            <a:ext cx="4938713" cy="2890157"/>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81301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1"/>
            <a:ext cx="8708571"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100"/>
            <a:ext cx="4938713" cy="2817586"/>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4553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8288000" cy="6964471"/>
          </a:xfrm>
          <a:solidFill>
            <a:schemeClr val="bg1">
              <a:lumMod val="95000"/>
              <a:alpha val="76000"/>
            </a:schemeClr>
          </a:solidFill>
        </p:spPr>
        <p:txBody>
          <a:bodyPr/>
          <a:lstStyle/>
          <a:p>
            <a:endParaRPr lang="en-GB"/>
          </a:p>
        </p:txBody>
      </p:sp>
    </p:spTree>
    <p:extLst>
      <p:ext uri="{BB962C8B-B14F-4D97-AF65-F5344CB8AC3E}">
        <p14:creationId xmlns:p14="http://schemas.microsoft.com/office/powerpoint/2010/main" val="13103652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7000"/>
            </a:schemeClr>
          </a:solidFill>
        </p:spPr>
        <p:txBody>
          <a:bodyPr anchor="ctr"/>
          <a:lstStyle/>
          <a:p>
            <a:endParaRPr lang="en-GB"/>
          </a:p>
        </p:txBody>
      </p:sp>
    </p:spTree>
    <p:extLst>
      <p:ext uri="{BB962C8B-B14F-4D97-AF65-F5344CB8AC3E}">
        <p14:creationId xmlns:p14="http://schemas.microsoft.com/office/powerpoint/2010/main" val="17423483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6000"/>
            </a:schemeClr>
          </a:solidFill>
        </p:spPr>
        <p:txBody>
          <a:bodyPr/>
          <a:lstStyle/>
          <a:p>
            <a:endParaRPr lang="en-GB"/>
          </a:p>
        </p:txBody>
      </p:sp>
      <p:sp>
        <p:nvSpPr>
          <p:cNvPr id="4"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bg1"/>
                </a:solidFill>
                <a:latin typeface="+mj-lt"/>
              </a:defRPr>
            </a:lvl1pPr>
          </a:lstStyle>
          <a:p>
            <a:pPr lvl="0"/>
            <a:endParaRPr lang="en-GB"/>
          </a:p>
        </p:txBody>
      </p:sp>
    </p:spTree>
    <p:extLst>
      <p:ext uri="{BB962C8B-B14F-4D97-AF65-F5344CB8AC3E}">
        <p14:creationId xmlns:p14="http://schemas.microsoft.com/office/powerpoint/2010/main" val="11570291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167340" y="0"/>
            <a:ext cx="15120660" cy="8505371"/>
          </a:xfrm>
          <a:solidFill>
            <a:schemeClr val="bg1">
              <a:lumMod val="95000"/>
            </a:schemeClr>
          </a:solidFill>
        </p:spPr>
        <p:txBody>
          <a:bodyPr/>
          <a:lstStyle/>
          <a:p>
            <a:endParaRPr lang="en-GB"/>
          </a:p>
        </p:txBody>
      </p:sp>
    </p:spTree>
    <p:extLst>
      <p:ext uri="{BB962C8B-B14F-4D97-AF65-F5344CB8AC3E}">
        <p14:creationId xmlns:p14="http://schemas.microsoft.com/office/powerpoint/2010/main" val="36503222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62971" cy="10287000"/>
          </a:xfrm>
          <a:solidFill>
            <a:schemeClr val="bg1">
              <a:lumMod val="95000"/>
              <a:alpha val="76000"/>
            </a:schemeClr>
          </a:solidFill>
        </p:spPr>
        <p:txBody>
          <a:bodyPr/>
          <a:lstStyle>
            <a:lvl1pPr algn="r">
              <a:defRPr/>
            </a:lvl1pPr>
          </a:lstStyle>
          <a:p>
            <a:endParaRPr lang="en-GB"/>
          </a:p>
        </p:txBody>
      </p:sp>
    </p:spTree>
    <p:extLst>
      <p:ext uri="{BB962C8B-B14F-4D97-AF65-F5344CB8AC3E}">
        <p14:creationId xmlns:p14="http://schemas.microsoft.com/office/powerpoint/2010/main" val="3137722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1"/>
          </p:nvPr>
        </p:nvSpPr>
        <p:spPr>
          <a:xfrm>
            <a:off x="130302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4" name="Picture Placeholder 23"/>
          <p:cNvSpPr>
            <a:spLocks noGrp="1"/>
          </p:cNvSpPr>
          <p:nvPr>
            <p:ph type="pic" sz="quarter" idx="12"/>
          </p:nvPr>
        </p:nvSpPr>
        <p:spPr>
          <a:xfrm>
            <a:off x="130302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3"/>
          </p:nvPr>
        </p:nvSpPr>
        <p:spPr>
          <a:xfrm>
            <a:off x="91440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5592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108422" y="3661231"/>
            <a:ext cx="4332669" cy="3249502"/>
          </a:xfrm>
          <a:custGeom>
            <a:avLst/>
            <a:gdLst>
              <a:gd name="connsiteX0" fmla="*/ 0 w 4332669"/>
              <a:gd name="connsiteY0" fmla="*/ 0 h 3249502"/>
              <a:gd name="connsiteX1" fmla="*/ 4332669 w 4332669"/>
              <a:gd name="connsiteY1" fmla="*/ 0 h 3249502"/>
              <a:gd name="connsiteX2" fmla="*/ 4332669 w 4332669"/>
              <a:gd name="connsiteY2" fmla="*/ 3249502 h 3249502"/>
              <a:gd name="connsiteX3" fmla="*/ 0 w 4332669"/>
              <a:gd name="connsiteY3" fmla="*/ 3249502 h 3249502"/>
            </a:gdLst>
            <a:ahLst/>
            <a:cxnLst>
              <a:cxn ang="0">
                <a:pos x="connsiteX0" y="connsiteY0"/>
              </a:cxn>
              <a:cxn ang="0">
                <a:pos x="connsiteX1" y="connsiteY1"/>
              </a:cxn>
              <a:cxn ang="0">
                <a:pos x="connsiteX2" y="connsiteY2"/>
              </a:cxn>
              <a:cxn ang="0">
                <a:pos x="connsiteX3" y="connsiteY3"/>
              </a:cxn>
            </a:cxnLst>
            <a:rect l="l" t="t" r="r" b="b"/>
            <a:pathLst>
              <a:path w="4332669" h="3249502">
                <a:moveTo>
                  <a:pt x="0" y="0"/>
                </a:moveTo>
                <a:lnTo>
                  <a:pt x="4332669" y="0"/>
                </a:lnTo>
                <a:lnTo>
                  <a:pt x="4332669" y="3249502"/>
                </a:lnTo>
                <a:lnTo>
                  <a:pt x="0" y="3249502"/>
                </a:lnTo>
                <a:close/>
              </a:path>
            </a:pathLst>
          </a:custGeom>
          <a:solidFill>
            <a:schemeClr val="bg1">
              <a:lumMod val="95000"/>
            </a:schemeClr>
          </a:solidFill>
        </p:spPr>
        <p:txBody>
          <a:bodyPr wrap="square">
            <a:noAutofit/>
          </a:bodyPr>
          <a:lstStyle/>
          <a:p>
            <a:endParaRPr lang="en-GB"/>
          </a:p>
        </p:txBody>
      </p:sp>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63036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1319233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547688"/>
            <a:ext cx="155448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738438"/>
            <a:ext cx="155448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71600" y="9534526"/>
            <a:ext cx="40005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F54E7276-81DD-48A1-9A1E-7007460BE63D}" type="datetimeFigureOut">
              <a:rPr lang="en-GB" smtClean="0"/>
              <a:t>16/03/2022</a:t>
            </a:fld>
            <a:endParaRPr lang="en-GB"/>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2915900" y="9534526"/>
            <a:ext cx="40005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E983662-3F1D-4962-9266-64681CCE409A}" type="slidenum">
              <a:rPr lang="en-GB" smtClean="0"/>
              <a:t>‹#›</a:t>
            </a:fld>
            <a:endParaRPr lang="en-GB"/>
          </a:p>
        </p:txBody>
      </p:sp>
      <p:sp>
        <p:nvSpPr>
          <p:cNvPr id="9" name="Rectangle 8">
            <a:extLst>
              <a:ext uri="{FF2B5EF4-FFF2-40B4-BE49-F238E27FC236}">
                <a16:creationId xmlns:a16="http://schemas.microsoft.com/office/drawing/2014/main" id="{BF06D27B-13B7-4DC1-932A-E27462A59065}"/>
              </a:ext>
            </a:extLst>
          </p:cNvPr>
          <p:cNvSpPr/>
          <p:nvPr userDrawn="1"/>
        </p:nvSpPr>
        <p:spPr>
          <a:xfrm>
            <a:off x="0" y="-1"/>
            <a:ext cx="18288000" cy="182880"/>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71"/>
    </p:custDataLst>
    <p:extLst>
      <p:ext uri="{BB962C8B-B14F-4D97-AF65-F5344CB8AC3E}">
        <p14:creationId xmlns:p14="http://schemas.microsoft.com/office/powerpoint/2010/main" val="949457634"/>
      </p:ext>
    </p:extLst>
  </p:cSld>
  <p:clrMap bg1="lt1" tx1="dk1" bg2="lt2" tx2="dk2" accent1="accent1" accent2="accent2" accent3="accent3" accent4="accent4" accent5="accent5" accent6="accent6" hlink="hlink" folHlink="folHlink"/>
  <p:sldLayoutIdLst>
    <p:sldLayoutId id="2147483662" r:id="rId1"/>
    <p:sldLayoutId id="2147483712" r:id="rId2"/>
    <p:sldLayoutId id="2147483711" r:id="rId3"/>
    <p:sldLayoutId id="2147483710" r:id="rId4"/>
    <p:sldLayoutId id="2147483697" r:id="rId5"/>
    <p:sldLayoutId id="2147483676" r:id="rId6"/>
    <p:sldLayoutId id="2147483722" r:id="rId7"/>
    <p:sldLayoutId id="2147483675" r:id="rId8"/>
    <p:sldLayoutId id="2147483690" r:id="rId9"/>
    <p:sldLayoutId id="2147483709" r:id="rId10"/>
    <p:sldLayoutId id="2147483691" r:id="rId11"/>
    <p:sldLayoutId id="2147483668" r:id="rId12"/>
    <p:sldLayoutId id="2147483669" r:id="rId13"/>
    <p:sldLayoutId id="2147483729" r:id="rId14"/>
    <p:sldLayoutId id="2147483728" r:id="rId15"/>
    <p:sldLayoutId id="2147483725" r:id="rId16"/>
    <p:sldLayoutId id="2147483724" r:id="rId17"/>
    <p:sldLayoutId id="2147483718" r:id="rId18"/>
    <p:sldLayoutId id="2147483713" r:id="rId19"/>
    <p:sldLayoutId id="2147483705" r:id="rId20"/>
    <p:sldLayoutId id="2147483694" r:id="rId21"/>
    <p:sldLayoutId id="2147483688" r:id="rId22"/>
    <p:sldLayoutId id="2147483689" r:id="rId23"/>
    <p:sldLayoutId id="2147483687" r:id="rId24"/>
    <p:sldLayoutId id="2147483685" r:id="rId25"/>
    <p:sldLayoutId id="2147483677" r:id="rId26"/>
    <p:sldLayoutId id="2147483672" r:id="rId27"/>
    <p:sldLayoutId id="2147483673" r:id="rId28"/>
    <p:sldLayoutId id="2147483671" r:id="rId29"/>
    <p:sldLayoutId id="2147483727" r:id="rId30"/>
    <p:sldLayoutId id="2147483693" r:id="rId31"/>
    <p:sldLayoutId id="2147483686" r:id="rId32"/>
    <p:sldLayoutId id="2147483674" r:id="rId33"/>
    <p:sldLayoutId id="2147483670" r:id="rId34"/>
    <p:sldLayoutId id="2147483692" r:id="rId35"/>
    <p:sldLayoutId id="2147483667" r:id="rId36"/>
    <p:sldLayoutId id="2147483666" r:id="rId37"/>
    <p:sldLayoutId id="2147483680" r:id="rId38"/>
    <p:sldLayoutId id="2147483732" r:id="rId39"/>
    <p:sldLayoutId id="2147483682" r:id="rId40"/>
    <p:sldLayoutId id="2147483681" r:id="rId41"/>
    <p:sldLayoutId id="2147483730" r:id="rId42"/>
    <p:sldLayoutId id="2147483719" r:id="rId43"/>
    <p:sldLayoutId id="2147483716" r:id="rId44"/>
    <p:sldLayoutId id="2147483717" r:id="rId45"/>
    <p:sldLayoutId id="2147483715" r:id="rId46"/>
    <p:sldLayoutId id="2147483708" r:id="rId47"/>
    <p:sldLayoutId id="2147483703" r:id="rId48"/>
    <p:sldLayoutId id="2147483704" r:id="rId49"/>
    <p:sldLayoutId id="2147483702" r:id="rId50"/>
    <p:sldLayoutId id="2147483700" r:id="rId51"/>
    <p:sldLayoutId id="2147483698" r:id="rId52"/>
    <p:sldLayoutId id="2147483696" r:id="rId53"/>
    <p:sldLayoutId id="2147483683" r:id="rId54"/>
    <p:sldLayoutId id="2147483720" r:id="rId55"/>
    <p:sldLayoutId id="2147483721" r:id="rId56"/>
    <p:sldLayoutId id="2147483684" r:id="rId57"/>
    <p:sldLayoutId id="2147483706" r:id="rId58"/>
    <p:sldLayoutId id="2147483726" r:id="rId59"/>
    <p:sldLayoutId id="2147483701" r:id="rId60"/>
    <p:sldLayoutId id="2147483714" r:id="rId61"/>
    <p:sldLayoutId id="2147483699" r:id="rId62"/>
    <p:sldLayoutId id="2147483679" r:id="rId63"/>
    <p:sldLayoutId id="2147483707" r:id="rId64"/>
    <p:sldLayoutId id="2147483661" r:id="rId65"/>
    <p:sldLayoutId id="2147483663" r:id="rId66"/>
    <p:sldLayoutId id="2147483723" r:id="rId67"/>
    <p:sldLayoutId id="2147483695" r:id="rId68"/>
    <p:sldLayoutId id="2147483678" r:id="rId69"/>
  </p:sldLayoutIdLst>
  <p:txStyles>
    <p:titleStyle>
      <a:lvl1pPr algn="l" defTabSz="13716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24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16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1296" userDrawn="1">
          <p15:clr>
            <a:srgbClr val="F26B43"/>
          </p15:clr>
        </p15:guide>
        <p15:guide id="3" pos="864" userDrawn="1">
          <p15:clr>
            <a:srgbClr val="F26B43"/>
          </p15:clr>
        </p15:guide>
        <p15:guide id="4" orient="horz" pos="1224" userDrawn="1">
          <p15:clr>
            <a:srgbClr val="F26B43"/>
          </p15:clr>
        </p15:guide>
        <p15:guide id="5" pos="10656" userDrawn="1">
          <p15:clr>
            <a:srgbClr val="F26B43"/>
          </p15:clr>
        </p15:guide>
        <p15:guide id="6" orient="horz" pos="5256" userDrawn="1">
          <p15:clr>
            <a:srgbClr val="F26B43"/>
          </p15:clr>
        </p15:guide>
        <p15:guide id="7" orient="horz" pos="816" userDrawn="1">
          <p15:clr>
            <a:srgbClr val="F26B43"/>
          </p15:clr>
        </p15:guide>
        <p15:guide id="8" pos="10224" userDrawn="1">
          <p15:clr>
            <a:srgbClr val="F26B43"/>
          </p15:clr>
        </p15:guide>
        <p15:guide id="9" pos="576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37.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4.xml"/><Relationship Id="rId1" Type="http://schemas.openxmlformats.org/officeDocument/2006/relationships/tags" Target="../tags/tag7.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4.xml"/><Relationship Id="rId1" Type="http://schemas.openxmlformats.org/officeDocument/2006/relationships/tags" Target="../tags/tag8.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1371600" y="4696519"/>
            <a:ext cx="4938713" cy="1016000"/>
          </a:xfrm>
        </p:spPr>
        <p:txBody>
          <a:bodyPr/>
          <a:lstStyle/>
          <a:p>
            <a:r>
              <a:rPr lang="en-US" dirty="0">
                <a:solidFill>
                  <a:srgbClr val="231F20"/>
                </a:solidFill>
                <a:latin typeface="Franklin Gothic Demi" panose="020B0703020102020204" pitchFamily="34" charset="0"/>
              </a:rPr>
              <a:t>WHAT?</a:t>
            </a:r>
            <a:endParaRPr lang="en-GB" dirty="0">
              <a:solidFill>
                <a:srgbClr val="231F20"/>
              </a:solidFill>
              <a:latin typeface="Franklin Gothic Demi" panose="020B0703020102020204" pitchFamily="34" charset="0"/>
            </a:endParaRPr>
          </a:p>
        </p:txBody>
      </p:sp>
      <p:sp>
        <p:nvSpPr>
          <p:cNvPr id="22" name="TextBox 21"/>
          <p:cNvSpPr txBox="1"/>
          <p:nvPr/>
        </p:nvSpPr>
        <p:spPr>
          <a:xfrm>
            <a:off x="1371600" y="5712519"/>
            <a:ext cx="8587946" cy="1686616"/>
          </a:xfrm>
          <a:prstGeom prst="rect">
            <a:avLst/>
          </a:prstGeom>
          <a:noFill/>
        </p:spPr>
        <p:txBody>
          <a:bodyPr wrap="square" rtlCol="0">
            <a:spAutoFit/>
          </a:bodyPr>
          <a:lstStyle/>
          <a:p>
            <a:pPr lvl="0">
              <a:lnSpc>
                <a:spcPct val="150000"/>
              </a:lnSpc>
            </a:pPr>
            <a:r>
              <a:rPr lang="en-US" sz="2400" dirty="0">
                <a:solidFill>
                  <a:srgbClr val="231F20"/>
                </a:solidFill>
                <a:latin typeface="Franklin Gothic Book" panose="020B0503020102020204" pitchFamily="34" charset="0"/>
              </a:rPr>
              <a:t>After the roof assembly is completed, a water-resistant barrier should cover the entire house and the seams should be taped to provide a complete drainage system. </a:t>
            </a:r>
          </a:p>
        </p:txBody>
      </p:sp>
      <p:pic>
        <p:nvPicPr>
          <p:cNvPr id="4" name="Picture Placeholder 3">
            <a:extLst>
              <a:ext uri="{FF2B5EF4-FFF2-40B4-BE49-F238E27FC236}">
                <a16:creationId xmlns:a16="http://schemas.microsoft.com/office/drawing/2014/main" id="{5306EF78-5C4B-46E8-9608-682D0D982EA5}"/>
              </a:ext>
            </a:extLst>
          </p:cNvPr>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tretch/>
        </p:blipFill>
        <p:spPr>
          <a:xfrm>
            <a:off x="11191365" y="3786343"/>
            <a:ext cx="5477112" cy="5789141"/>
          </a:xfrm>
          <a:prstGeom prst="rect">
            <a:avLst/>
          </a:prstGeom>
        </p:spPr>
      </p:pic>
      <p:sp>
        <p:nvSpPr>
          <p:cNvPr id="5" name="Rectangle 4">
            <a:extLst>
              <a:ext uri="{FF2B5EF4-FFF2-40B4-BE49-F238E27FC236}">
                <a16:creationId xmlns:a16="http://schemas.microsoft.com/office/drawing/2014/main" id="{663E8C36-E744-44E2-97B7-E502D4040295}"/>
              </a:ext>
            </a:extLst>
          </p:cNvPr>
          <p:cNvSpPr/>
          <p:nvPr/>
        </p:nvSpPr>
        <p:spPr>
          <a:xfrm>
            <a:off x="1543484" y="8292477"/>
            <a:ext cx="4819215" cy="128300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6FB255-520D-432F-B2B8-BE5838389013}"/>
              </a:ext>
            </a:extLst>
          </p:cNvPr>
          <p:cNvSpPr/>
          <p:nvPr/>
        </p:nvSpPr>
        <p:spPr>
          <a:xfrm>
            <a:off x="0" y="4696519"/>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1035EE0-7544-4A61-9CE6-4119F3D93A7C}"/>
              </a:ext>
            </a:extLst>
          </p:cNvPr>
          <p:cNvSpPr/>
          <p:nvPr/>
        </p:nvSpPr>
        <p:spPr>
          <a:xfrm>
            <a:off x="913744" y="568115"/>
            <a:ext cx="16250536" cy="3354765"/>
          </a:xfrm>
          <a:prstGeom prst="rect">
            <a:avLst/>
          </a:prstGeom>
        </p:spPr>
        <p:txBody>
          <a:bodyPr wrap="square">
            <a:spAutoFit/>
          </a:bodyPr>
          <a:lstStyle/>
          <a:p>
            <a:endParaRPr lang="en-US" sz="1400" dirty="0">
              <a:solidFill>
                <a:srgbClr val="000000"/>
              </a:solidFill>
              <a:latin typeface="Franklin Gothic Demi" panose="020B0703020102020204" pitchFamily="34" charset="0"/>
            </a:endParaRPr>
          </a:p>
          <a:p>
            <a:r>
              <a:rPr lang="en-US" sz="6600" dirty="0">
                <a:latin typeface="Franklin Gothic Heavy" panose="020B0903020102020204" pitchFamily="34" charset="0"/>
              </a:rPr>
              <a:t>HOUSE IS WRAPPED IN VAPOR BARRIER: </a:t>
            </a:r>
            <a:r>
              <a:rPr lang="en-US" sz="6600" dirty="0">
                <a:solidFill>
                  <a:srgbClr val="00853D"/>
                </a:solidFill>
                <a:latin typeface="Franklin Gothic Heavy" panose="020B0903020102020204" pitchFamily="34" charset="0"/>
              </a:rPr>
              <a:t>DRAINAGE PLANE </a:t>
            </a:r>
            <a:r>
              <a:rPr lang="en-US" sz="6600" dirty="0">
                <a:latin typeface="Franklin Gothic Heavy" panose="020B0903020102020204" pitchFamily="34" charset="0"/>
              </a:rPr>
              <a:t>BEHIND EXTERIOR WALL CLADDING</a:t>
            </a:r>
          </a:p>
        </p:txBody>
      </p:sp>
      <p:pic>
        <p:nvPicPr>
          <p:cNvPr id="13" name="Picture 12">
            <a:extLst>
              <a:ext uri="{FF2B5EF4-FFF2-40B4-BE49-F238E27FC236}">
                <a16:creationId xmlns:a16="http://schemas.microsoft.com/office/drawing/2014/main" id="{78B6C210-C668-4628-A3EC-85DB00C66FB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884806" y="8341143"/>
            <a:ext cx="878276" cy="1185674"/>
          </a:xfrm>
          <a:prstGeom prst="rect">
            <a:avLst/>
          </a:prstGeom>
        </p:spPr>
      </p:pic>
      <p:pic>
        <p:nvPicPr>
          <p:cNvPr id="3" name="Picture 2">
            <a:extLst>
              <a:ext uri="{FF2B5EF4-FFF2-40B4-BE49-F238E27FC236}">
                <a16:creationId xmlns:a16="http://schemas.microsoft.com/office/drawing/2014/main" id="{41243159-A134-489D-B02B-60D19C37178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792276" y="8347488"/>
            <a:ext cx="876019" cy="1182626"/>
          </a:xfrm>
          <a:prstGeom prst="rect">
            <a:avLst/>
          </a:prstGeom>
        </p:spPr>
      </p:pic>
      <p:pic>
        <p:nvPicPr>
          <p:cNvPr id="8" name="Picture 7">
            <a:extLst>
              <a:ext uri="{FF2B5EF4-FFF2-40B4-BE49-F238E27FC236}">
                <a16:creationId xmlns:a16="http://schemas.microsoft.com/office/drawing/2014/main" id="{16FB8C64-CCF6-4E3B-BD3D-3FEEFE238D9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004542" y="8350541"/>
            <a:ext cx="876019" cy="1182626"/>
          </a:xfrm>
          <a:prstGeom prst="rect">
            <a:avLst/>
          </a:prstGeom>
        </p:spPr>
      </p:pic>
      <p:pic>
        <p:nvPicPr>
          <p:cNvPr id="12" name="Picture 11">
            <a:extLst>
              <a:ext uri="{FF2B5EF4-FFF2-40B4-BE49-F238E27FC236}">
                <a16:creationId xmlns:a16="http://schemas.microsoft.com/office/drawing/2014/main" id="{5374833E-1D6F-4D05-802E-16CCBFD126A3}"/>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123150" y="8344191"/>
            <a:ext cx="876019" cy="1182626"/>
          </a:xfrm>
          <a:prstGeom prst="rect">
            <a:avLst/>
          </a:prstGeom>
        </p:spPr>
      </p:pic>
    </p:spTree>
    <p:custDataLst>
      <p:tags r:id="rId1"/>
    </p:custDataLst>
    <p:extLst>
      <p:ext uri="{BB962C8B-B14F-4D97-AF65-F5344CB8AC3E}">
        <p14:creationId xmlns:p14="http://schemas.microsoft.com/office/powerpoint/2010/main" val="103179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371600" y="2608846"/>
            <a:ext cx="6657584" cy="1016000"/>
          </a:xfrm>
        </p:spPr>
        <p:txBody>
          <a:bodyPr/>
          <a:lstStyle/>
          <a:p>
            <a:r>
              <a:rPr lang="en-US" dirty="0">
                <a:solidFill>
                  <a:srgbClr val="231F20"/>
                </a:solidFill>
                <a:latin typeface="Franklin Gothic Demi" panose="020B0703020102020204" pitchFamily="34" charset="0"/>
              </a:rPr>
              <a:t>WHY?</a:t>
            </a:r>
            <a:endParaRPr lang="en-GB" dirty="0">
              <a:solidFill>
                <a:srgbClr val="231F20"/>
              </a:solidFill>
              <a:latin typeface="Franklin Gothic Demi" panose="020B0703020102020204" pitchFamily="34" charset="0"/>
            </a:endParaRPr>
          </a:p>
        </p:txBody>
      </p:sp>
      <p:sp>
        <p:nvSpPr>
          <p:cNvPr id="3" name="TextBox 2"/>
          <p:cNvSpPr txBox="1"/>
          <p:nvPr/>
        </p:nvSpPr>
        <p:spPr>
          <a:xfrm>
            <a:off x="1470455" y="4397923"/>
            <a:ext cx="6657584" cy="2239652"/>
          </a:xfrm>
          <a:prstGeom prst="rect">
            <a:avLst/>
          </a:prstGeom>
          <a:noFill/>
        </p:spPr>
        <p:txBody>
          <a:bodyPr wrap="square" numCol="1" spcCol="365760" rtlCol="0">
            <a:spAutoFit/>
          </a:bodyPr>
          <a:lstStyle/>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When some moisture gets past the siding, a wall water barrier provides a path for it to safely drain down and away from the wall and gives the home comprehensive moisture protection. </a:t>
            </a:r>
            <a:endParaRPr lang="en-US" sz="2400" dirty="0"/>
          </a:p>
        </p:txBody>
      </p:sp>
      <p:pic>
        <p:nvPicPr>
          <p:cNvPr id="6" name="Picture Placeholder 5">
            <a:extLst>
              <a:ext uri="{FF2B5EF4-FFF2-40B4-BE49-F238E27FC236}">
                <a16:creationId xmlns:a16="http://schemas.microsoft.com/office/drawing/2014/main" id="{DDFF5C54-3D8E-410D-AAF2-40CC50BD5E85}"/>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p:blipFill>
        <p:spPr>
          <a:xfrm>
            <a:off x="9638268" y="196635"/>
            <a:ext cx="6203093" cy="10090365"/>
          </a:xfrm>
          <a:prstGeom prst="rect">
            <a:avLst/>
          </a:prstGeom>
        </p:spPr>
      </p:pic>
      <p:sp>
        <p:nvSpPr>
          <p:cNvPr id="7" name="Rectangle 6">
            <a:extLst>
              <a:ext uri="{FF2B5EF4-FFF2-40B4-BE49-F238E27FC236}">
                <a16:creationId xmlns:a16="http://schemas.microsoft.com/office/drawing/2014/main" id="{EB56E9E0-36CC-46E9-89FC-F46DA75A0DBC}"/>
              </a:ext>
            </a:extLst>
          </p:cNvPr>
          <p:cNvSpPr/>
          <p:nvPr/>
        </p:nvSpPr>
        <p:spPr>
          <a:xfrm>
            <a:off x="0" y="2608846"/>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108600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8312959" y="1310921"/>
            <a:ext cx="6657584" cy="1016000"/>
          </a:xfrm>
        </p:spPr>
        <p:txBody>
          <a:bodyPr/>
          <a:lstStyle/>
          <a:p>
            <a:r>
              <a:rPr lang="en-US" dirty="0">
                <a:solidFill>
                  <a:srgbClr val="231F20"/>
                </a:solidFill>
                <a:latin typeface="Franklin Gothic Demi" panose="020B0703020102020204" pitchFamily="34" charset="0"/>
              </a:rPr>
              <a:t>HOW?</a:t>
            </a:r>
            <a:endParaRPr lang="en-GB" dirty="0">
              <a:solidFill>
                <a:srgbClr val="231F20"/>
              </a:solidFill>
              <a:latin typeface="Franklin Gothic Demi" panose="020B0703020102020204" pitchFamily="34" charset="0"/>
            </a:endParaRPr>
          </a:p>
        </p:txBody>
      </p:sp>
      <p:sp>
        <p:nvSpPr>
          <p:cNvPr id="3" name="TextBox 2"/>
          <p:cNvSpPr txBox="1"/>
          <p:nvPr/>
        </p:nvSpPr>
        <p:spPr>
          <a:xfrm>
            <a:off x="7871254" y="2525096"/>
            <a:ext cx="9786551" cy="6117637"/>
          </a:xfrm>
          <a:prstGeom prst="rect">
            <a:avLst/>
          </a:prstGeom>
          <a:noFill/>
        </p:spPr>
        <p:txBody>
          <a:bodyPr wrap="square" numCol="1" spcCol="365760" rtlCol="0">
            <a:spAutoFit/>
          </a:bodyPr>
          <a:lstStyle/>
          <a:p>
            <a:pPr>
              <a:lnSpc>
                <a:spcPct val="150000"/>
              </a:lnSpc>
            </a:pPr>
            <a:r>
              <a:rPr lang="en-US" sz="2400" b="1" dirty="0">
                <a:latin typeface="Franklin Gothic Book" panose="020B0503020102020204" pitchFamily="34" charset="0"/>
                <a:ea typeface="BatangChe" panose="02030609000101010101" pitchFamily="49" charset="-127"/>
                <a:cs typeface="Miriam Fixed" panose="020B0509050101010101" pitchFamily="49" charset="-79"/>
              </a:rPr>
              <a:t>This barrier can be one of the following:</a:t>
            </a:r>
          </a:p>
          <a:p>
            <a:pPr marL="342900" indent="-342900">
              <a:lnSpc>
                <a:spcPct val="150000"/>
              </a:lnSpc>
              <a:buFont typeface="Wingdings" panose="05000000000000000000" pitchFamily="2" charset="2"/>
              <a:buChar char="§"/>
            </a:pPr>
            <a:r>
              <a:rPr lang="en-US" sz="2400" dirty="0" err="1">
                <a:latin typeface="Franklin Gothic Book" panose="020B0503020102020204" pitchFamily="34" charset="0"/>
                <a:ea typeface="BatangChe" panose="02030609000101010101" pitchFamily="49" charset="-127"/>
                <a:cs typeface="Miriam Fixed" panose="020B0509050101010101" pitchFamily="49" charset="-79"/>
              </a:rPr>
              <a:t>Housewrap</a:t>
            </a:r>
            <a:r>
              <a:rPr lang="en-US" sz="2400" dirty="0">
                <a:latin typeface="Franklin Gothic Book" panose="020B0503020102020204" pitchFamily="34" charset="0"/>
                <a:ea typeface="BatangChe" panose="02030609000101010101" pitchFamily="49" charset="-127"/>
                <a:cs typeface="Miriam Fixed" panose="020B0509050101010101" pitchFamily="49" charset="-79"/>
              </a:rPr>
              <a:t> that is lapped shingle-style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Water-resistant rigid foam insulation that is taped or sealed at all seams</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A wet-applied moisture-resistant coating</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Other water-resistive barrier materials that are recognized by the ICC-ES or another accredited agency.</a:t>
            </a:r>
          </a:p>
          <a:p>
            <a:pPr>
              <a:lnSpc>
                <a:spcPct val="150000"/>
              </a:lnSpc>
            </a:pPr>
            <a:r>
              <a:rPr lang="en-US" sz="2400" b="1" dirty="0">
                <a:latin typeface="Franklin Gothic Book" panose="020B0503020102020204" pitchFamily="34" charset="0"/>
                <a:ea typeface="BatangChe" panose="02030609000101010101" pitchFamily="49" charset="-127"/>
                <a:cs typeface="Miriam Fixed" panose="020B0509050101010101" pitchFamily="49" charset="-79"/>
              </a:rPr>
              <a:t>The water barrier must be thoroughly sealed and flashed at:</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All exterior wall openings and penetrations (e.g., windows, doors, water spigots, exhaust vent outlets, HVAC condensate lines, light fixtures, and receptacles)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All wall intersections (e.g., roofs, foundations, and other transitions). </a:t>
            </a:r>
            <a:endParaRPr lang="en-US" sz="2400" dirty="0"/>
          </a:p>
        </p:txBody>
      </p:sp>
      <p:pic>
        <p:nvPicPr>
          <p:cNvPr id="6" name="Picture Placeholder 5">
            <a:extLst>
              <a:ext uri="{FF2B5EF4-FFF2-40B4-BE49-F238E27FC236}">
                <a16:creationId xmlns:a16="http://schemas.microsoft.com/office/drawing/2014/main" id="{DDFF5C54-3D8E-410D-AAF2-40CC50BD5E85}"/>
              </a:ext>
            </a:extLst>
          </p:cNvPr>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a:stretch/>
        </p:blipFill>
        <p:spPr>
          <a:xfrm>
            <a:off x="883409" y="1368365"/>
            <a:ext cx="6203093" cy="7742925"/>
          </a:xfrm>
          <a:prstGeom prst="rect">
            <a:avLst/>
          </a:prstGeom>
        </p:spPr>
      </p:pic>
      <p:sp>
        <p:nvSpPr>
          <p:cNvPr id="7" name="Rectangle 6">
            <a:extLst>
              <a:ext uri="{FF2B5EF4-FFF2-40B4-BE49-F238E27FC236}">
                <a16:creationId xmlns:a16="http://schemas.microsoft.com/office/drawing/2014/main" id="{EB56E9E0-36CC-46E9-89FC-F46DA75A0DBC}"/>
              </a:ext>
            </a:extLst>
          </p:cNvPr>
          <p:cNvSpPr/>
          <p:nvPr/>
        </p:nvSpPr>
        <p:spPr>
          <a:xfrm>
            <a:off x="17997714" y="1368365"/>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1095935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ME0uE9vQ"/>
  <p:tag name="ARTICULATE_SLIDE_COUNT" val="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BOLD-2">
      <a:dk1>
        <a:sysClr val="windowText" lastClr="000000"/>
      </a:dk1>
      <a:lt1>
        <a:sysClr val="window" lastClr="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Custom 32">
      <a:majorFont>
        <a:latin typeface="Lato Black"/>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2856</TotalTime>
  <Words>498</Words>
  <Application>Microsoft Office PowerPoint</Application>
  <PresentationFormat>Custom</PresentationFormat>
  <Paragraphs>35</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Franklin Gothic Heavy</vt:lpstr>
      <vt:lpstr>Lato Black</vt:lpstr>
      <vt:lpstr>Calibri</vt:lpstr>
      <vt:lpstr>Wingdings</vt:lpstr>
      <vt:lpstr>Franklin Gothic Demi</vt:lpstr>
      <vt:lpstr>Lato</vt:lpstr>
      <vt:lpstr>Arial</vt:lpstr>
      <vt:lpstr>Franklin Gothic Book</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Brandon Stevens</cp:lastModifiedBy>
  <cp:revision>320</cp:revision>
  <dcterms:created xsi:type="dcterms:W3CDTF">2017-04-03T13:46:27Z</dcterms:created>
  <dcterms:modified xsi:type="dcterms:W3CDTF">2022-03-17T03:03:21Z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