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5"/>
  </p:notesMasterIdLst>
  <p:sldIdLst>
    <p:sldId id="258" r:id="rId2"/>
    <p:sldId id="280" r:id="rId3"/>
    <p:sldId id="367"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Book" panose="020B0503020102020204" pitchFamily="34" charset="0"/>
      <p:regular r:id="rId10"/>
      <p:italic r:id="rId11"/>
    </p:embeddedFont>
    <p:embeddedFont>
      <p:font typeface="Franklin Gothic Demi" panose="020B0703020102020204" pitchFamily="34" charset="0"/>
      <p:regular r:id="rId12"/>
      <p:italic r:id="rId13"/>
    </p:embeddedFont>
    <p:embeddedFont>
      <p:font typeface="Franklin Gothic Heavy" panose="020B0903020102020204" pitchFamily="34" charset="0"/>
      <p:regular r:id="rId14"/>
      <p:italic r:id="rId15"/>
    </p:embeddedFont>
    <p:embeddedFont>
      <p:font typeface="Lato" panose="020F0502020204030203" pitchFamily="34" charset="0"/>
      <p:regular r:id="rId16"/>
      <p:bold r:id="rId17"/>
      <p:italic r:id="rId18"/>
      <p:boldItalic r:id="rId19"/>
    </p:embeddedFont>
    <p:embeddedFont>
      <p:font typeface="Lato Black" panose="020F0A02020204030203" pitchFamily="34" charset="0"/>
      <p:bold r:id="rId20"/>
      <p:boldItalic r:id="rId21"/>
    </p:embeddedFont>
  </p:embeddedFontLst>
  <p:custDataLst>
    <p:tags r:id="rId22"/>
  </p:custData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 userDrawn="1">
          <p15:clr>
            <a:srgbClr val="A4A3A4"/>
          </p15:clr>
        </p15:guide>
        <p15:guide id="2" pos="5760" userDrawn="1">
          <p15:clr>
            <a:srgbClr val="A4A3A4"/>
          </p15:clr>
        </p15:guide>
        <p15:guide id="3" orient="horz" pos="33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BB46"/>
    <a:srgbClr val="231F20"/>
    <a:srgbClr val="515B65"/>
    <a:srgbClr val="0085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94" autoAdjust="0"/>
    <p:restoredTop sz="75259" autoAdjust="0"/>
  </p:normalViewPr>
  <p:slideViewPr>
    <p:cSldViewPr snapToGrid="0">
      <p:cViewPr varScale="1">
        <p:scale>
          <a:sx n="58" d="100"/>
          <a:sy n="58" d="100"/>
        </p:scale>
        <p:origin x="64" y="136"/>
      </p:cViewPr>
      <p:guideLst>
        <p:guide orient="horz" pos="120"/>
        <p:guide pos="5760"/>
        <p:guide orient="horz" pos="3340"/>
      </p:guideLst>
    </p:cSldViewPr>
  </p:slideViewPr>
  <p:notesTextViewPr>
    <p:cViewPr>
      <p:scale>
        <a:sx n="1" d="1"/>
        <a:sy n="1" d="1"/>
      </p:scale>
      <p:origin x="0" y="0"/>
    </p:cViewPr>
  </p:notesTextViewPr>
  <p:sorterViewPr>
    <p:cViewPr>
      <p:scale>
        <a:sx n="100" d="100"/>
        <a:sy n="100" d="100"/>
      </p:scale>
      <p:origin x="0" y="-8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viewProps" Target="viewProps.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presProps" Target="pres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772D4-0942-46BC-B4FD-30CBBA19879A}" type="datetimeFigureOut">
              <a:rPr lang="en-US" smtClean="0"/>
              <a:t>1/25/2022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A85D2-0598-4C46-8D39-3E4A20E5256C}" type="slidenum">
              <a:rPr lang="en-US" smtClean="0"/>
              <a:t>‹#›</a:t>
            </a:fld>
            <a:endParaRPr lang="en-US"/>
          </a:p>
        </p:txBody>
      </p:sp>
    </p:spTree>
    <p:extLst>
      <p:ext uri="{BB962C8B-B14F-4D97-AF65-F5344CB8AC3E}">
        <p14:creationId xmlns:p14="http://schemas.microsoft.com/office/powerpoint/2010/main" val="3608524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Windows and doors disrupt a wall’s water protection layer and present spots that are vulnerable to leakage. Properly installed flashing is crucial to stop water intrusion around doors and windows. Pan flashing is installed at the sills of windows and doors— the places that are most vulnerable to water intrusion—and it has to integrate with jamb flashing and overlap the wall’s water barrier below in order to collect and direct any water that may leak through or around the opening back out to the exterior.</a:t>
            </a:r>
          </a:p>
        </p:txBody>
      </p:sp>
      <p:sp>
        <p:nvSpPr>
          <p:cNvPr id="4" name="Slide Number Placeholder 3"/>
          <p:cNvSpPr>
            <a:spLocks noGrp="1"/>
          </p:cNvSpPr>
          <p:nvPr>
            <p:ph type="sldNum" sz="quarter" idx="10"/>
          </p:nvPr>
        </p:nvSpPr>
        <p:spPr/>
        <p:txBody>
          <a:bodyPr/>
          <a:lstStyle/>
          <a:p>
            <a:fld id="{2A8A85D2-0598-4C46-8D39-3E4A20E5256C}" type="slidenum">
              <a:rPr lang="en-US" smtClean="0"/>
              <a:t>1</a:t>
            </a:fld>
            <a:endParaRPr lang="en-US"/>
          </a:p>
        </p:txBody>
      </p:sp>
    </p:spTree>
    <p:extLst>
      <p:ext uri="{BB962C8B-B14F-4D97-AF65-F5344CB8AC3E}">
        <p14:creationId xmlns:p14="http://schemas.microsoft.com/office/powerpoint/2010/main" val="722121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Window and door water barriers help drain water away from all the openings in the new home’s wall system and are part of a comprehensive set of measures that minimize the risk of water damage.</a:t>
            </a:r>
          </a:p>
        </p:txBody>
      </p:sp>
      <p:sp>
        <p:nvSpPr>
          <p:cNvPr id="4" name="Slide Number Placeholder 3"/>
          <p:cNvSpPr>
            <a:spLocks noGrp="1"/>
          </p:cNvSpPr>
          <p:nvPr>
            <p:ph type="sldNum" sz="quarter" idx="10"/>
          </p:nvPr>
        </p:nvSpPr>
        <p:spPr/>
        <p:txBody>
          <a:bodyPr/>
          <a:lstStyle/>
          <a:p>
            <a:fld id="{2A8A85D2-0598-4C46-8D39-3E4A20E5256C}" type="slidenum">
              <a:rPr lang="en-US" smtClean="0"/>
              <a:t>2</a:t>
            </a:fld>
            <a:endParaRPr lang="en-US"/>
          </a:p>
        </p:txBody>
      </p:sp>
    </p:spTree>
    <p:extLst>
      <p:ext uri="{BB962C8B-B14F-4D97-AF65-F5344CB8AC3E}">
        <p14:creationId xmlns:p14="http://schemas.microsoft.com/office/powerpoint/2010/main" val="4258713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Apply properly lapped flashing around window and door openings to direct water out of—not into—the wall cavity.</a:t>
            </a:r>
          </a:p>
          <a:p>
            <a:pPr marL="171450" indent="-171450">
              <a:buFont typeface="Arial" panose="020B0604020202020204" pitchFamily="34" charset="0"/>
              <a:buChar char="•"/>
            </a:pPr>
            <a:r>
              <a:rPr lang="en-US" dirty="0"/>
              <a:t>Apply rigid, flexible, or fluid-applied pan flashing at sills</a:t>
            </a:r>
          </a:p>
          <a:p>
            <a:pPr marL="171450" indent="-171450">
              <a:buFont typeface="Arial" panose="020B0604020202020204" pitchFamily="34" charset="0"/>
              <a:buChar char="•"/>
            </a:pPr>
            <a:r>
              <a:rPr lang="en-US" dirty="0"/>
              <a:t>Put in window or door</a:t>
            </a:r>
          </a:p>
          <a:p>
            <a:pPr marL="171450" indent="-171450">
              <a:buFont typeface="Arial" panose="020B0604020202020204" pitchFamily="34" charset="0"/>
              <a:buChar char="•"/>
            </a:pPr>
            <a:r>
              <a:rPr lang="en-US" dirty="0"/>
              <a:t>Apply side flashing that reaches over the pan flashing</a:t>
            </a:r>
          </a:p>
          <a:p>
            <a:pPr marL="171450" indent="-171450">
              <a:buFont typeface="Arial" panose="020B0604020202020204" pitchFamily="34" charset="0"/>
              <a:buChar char="•"/>
            </a:pPr>
            <a:r>
              <a:rPr lang="en-US" dirty="0"/>
              <a:t>Install top flashing that reaches over the side flashing</a:t>
            </a:r>
          </a:p>
          <a:p>
            <a:pPr marL="171450" indent="-171450">
              <a:buFont typeface="Arial" panose="020B0604020202020204" pitchFamily="34" charset="0"/>
              <a:buChar char="•"/>
            </a:pPr>
            <a:r>
              <a:rPr lang="en-US" dirty="0"/>
              <a:t>Correctly integrate all flashing with the drainage plane layer (which could be </a:t>
            </a:r>
            <a:r>
              <a:rPr lang="en-US" dirty="0" err="1"/>
              <a:t>housewrap</a:t>
            </a:r>
            <a:r>
              <a:rPr lang="en-US" dirty="0"/>
              <a:t>, taped weather-resistant sheathing, a liquid-applied coating, or another approved material).</a:t>
            </a:r>
          </a:p>
          <a:p>
            <a:endParaRPr lang="en-US" dirty="0"/>
          </a:p>
          <a:p>
            <a:r>
              <a:rPr lang="en-US" dirty="0"/>
              <a:t>Confirm the window and door flashing is correctly installed before siding is installed.</a:t>
            </a:r>
          </a:p>
        </p:txBody>
      </p:sp>
      <p:sp>
        <p:nvSpPr>
          <p:cNvPr id="4" name="Slide Number Placeholder 3"/>
          <p:cNvSpPr>
            <a:spLocks noGrp="1"/>
          </p:cNvSpPr>
          <p:nvPr>
            <p:ph type="sldNum" sz="quarter" idx="10"/>
          </p:nvPr>
        </p:nvSpPr>
        <p:spPr/>
        <p:txBody>
          <a:bodyPr/>
          <a:lstStyle/>
          <a:p>
            <a:fld id="{2A8A85D2-0598-4C46-8D39-3E4A20E5256C}" type="slidenum">
              <a:rPr lang="en-US" smtClean="0"/>
              <a:t>3</a:t>
            </a:fld>
            <a:endParaRPr lang="en-US"/>
          </a:p>
        </p:txBody>
      </p:sp>
    </p:spTree>
    <p:extLst>
      <p:ext uri="{BB962C8B-B14F-4D97-AF65-F5344CB8AC3E}">
        <p14:creationId xmlns:p14="http://schemas.microsoft.com/office/powerpoint/2010/main" val="2698786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87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
        <p:nvSpPr>
          <p:cNvPr id="9" name="Picture Placeholder 8"/>
          <p:cNvSpPr>
            <a:spLocks noGrp="1"/>
          </p:cNvSpPr>
          <p:nvPr>
            <p:ph type="pic" sz="quarter" idx="12"/>
          </p:nvPr>
        </p:nvSpPr>
        <p:spPr>
          <a:xfrm>
            <a:off x="4634754" y="5201957"/>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3"/>
          </p:nvPr>
        </p:nvSpPr>
        <p:spPr>
          <a:xfrm>
            <a:off x="11068050" y="3771900"/>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4"/>
          </p:nvPr>
        </p:nvSpPr>
        <p:spPr>
          <a:xfrm>
            <a:off x="11068050" y="663201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771143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1371600" y="7512050"/>
            <a:ext cx="6006230"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27625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981199" y="2656114"/>
            <a:ext cx="6611257" cy="4233636"/>
          </a:xfrm>
          <a:custGeom>
            <a:avLst/>
            <a:gdLst>
              <a:gd name="connsiteX0" fmla="*/ 0 w 5829300"/>
              <a:gd name="connsiteY0" fmla="*/ 0 h 3594100"/>
              <a:gd name="connsiteX1" fmla="*/ 5829300 w 5829300"/>
              <a:gd name="connsiteY1" fmla="*/ 0 h 3594100"/>
              <a:gd name="connsiteX2" fmla="*/ 5829300 w 5829300"/>
              <a:gd name="connsiteY2" fmla="*/ 3594100 h 3594100"/>
              <a:gd name="connsiteX3" fmla="*/ 0 w 5829300"/>
              <a:gd name="connsiteY3" fmla="*/ 3594100 h 3594100"/>
            </a:gdLst>
            <a:ahLst/>
            <a:cxnLst>
              <a:cxn ang="0">
                <a:pos x="connsiteX0" y="connsiteY0"/>
              </a:cxn>
              <a:cxn ang="0">
                <a:pos x="connsiteX1" y="connsiteY1"/>
              </a:cxn>
              <a:cxn ang="0">
                <a:pos x="connsiteX2" y="connsiteY2"/>
              </a:cxn>
              <a:cxn ang="0">
                <a:pos x="connsiteX3" y="connsiteY3"/>
              </a:cxn>
            </a:cxnLst>
            <a:rect l="l" t="t" r="r" b="b"/>
            <a:pathLst>
              <a:path w="5829300" h="3594100">
                <a:moveTo>
                  <a:pt x="0" y="0"/>
                </a:moveTo>
                <a:lnTo>
                  <a:pt x="5829300" y="0"/>
                </a:lnTo>
                <a:lnTo>
                  <a:pt x="5829300" y="3594100"/>
                </a:lnTo>
                <a:lnTo>
                  <a:pt x="0" y="3594100"/>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Rectangle 1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5455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1270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158513" y="0"/>
            <a:ext cx="9129486" cy="10287000"/>
          </a:xfrm>
          <a:custGeom>
            <a:avLst/>
            <a:gdLst>
              <a:gd name="connsiteX0" fmla="*/ 0 w 9129486"/>
              <a:gd name="connsiteY0" fmla="*/ 0 h 10287000"/>
              <a:gd name="connsiteX1" fmla="*/ 9129486 w 9129486"/>
              <a:gd name="connsiteY1" fmla="*/ 0 h 10287000"/>
              <a:gd name="connsiteX2" fmla="*/ 9129486 w 9129486"/>
              <a:gd name="connsiteY2" fmla="*/ 10287000 h 10287000"/>
              <a:gd name="connsiteX3" fmla="*/ 0 w 912948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9129486" h="10287000">
                <a:moveTo>
                  <a:pt x="0" y="0"/>
                </a:moveTo>
                <a:lnTo>
                  <a:pt x="9129486" y="0"/>
                </a:lnTo>
                <a:lnTo>
                  <a:pt x="9129486" y="10287000"/>
                </a:lnTo>
                <a:lnTo>
                  <a:pt x="0" y="10287000"/>
                </a:lnTo>
                <a:close/>
              </a:path>
            </a:pathLst>
          </a:custGeom>
          <a:solidFill>
            <a:schemeClr val="bg1">
              <a:lumMod val="95000"/>
              <a:alpha val="76000"/>
            </a:schemeClr>
          </a:solidFill>
        </p:spPr>
        <p:txBody>
          <a:bodyPr wrap="square">
            <a:noAutofit/>
          </a:bodyPr>
          <a:lstStyle/>
          <a:p>
            <a:endParaRPr lang="en-GB"/>
          </a:p>
        </p:txBody>
      </p:sp>
      <p:sp>
        <p:nvSpPr>
          <p:cNvPr id="16" name="Chart Placeholder 5"/>
          <p:cNvSpPr>
            <a:spLocks noGrp="1"/>
          </p:cNvSpPr>
          <p:nvPr>
            <p:ph type="chart" sz="quarter" idx="13"/>
          </p:nvPr>
        </p:nvSpPr>
        <p:spPr>
          <a:xfrm>
            <a:off x="2525485" y="2757714"/>
            <a:ext cx="6255658" cy="5863771"/>
          </a:xfrm>
        </p:spPr>
        <p:txBody>
          <a:bodyPr/>
          <a:lstStyle/>
          <a:p>
            <a:endParaRPr lang="en-GB"/>
          </a:p>
        </p:txBody>
      </p:sp>
    </p:spTree>
    <p:extLst>
      <p:ext uri="{BB962C8B-B14F-4D97-AF65-F5344CB8AC3E}">
        <p14:creationId xmlns:p14="http://schemas.microsoft.com/office/powerpoint/2010/main" val="3061962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137160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58952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3807441" y="2452916"/>
            <a:ext cx="3108959" cy="2924629"/>
          </a:xfrm>
          <a:custGeom>
            <a:avLst/>
            <a:gdLst>
              <a:gd name="connsiteX0" fmla="*/ 0 w 3108959"/>
              <a:gd name="connsiteY0" fmla="*/ 0 h 2924629"/>
              <a:gd name="connsiteX1" fmla="*/ 3108959 w 3108959"/>
              <a:gd name="connsiteY1" fmla="*/ 0 h 2924629"/>
              <a:gd name="connsiteX2" fmla="*/ 3108959 w 3108959"/>
              <a:gd name="connsiteY2" fmla="*/ 2924629 h 2924629"/>
              <a:gd name="connsiteX3" fmla="*/ 0 w 3108959"/>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59" h="2924629">
                <a:moveTo>
                  <a:pt x="0" y="0"/>
                </a:moveTo>
                <a:lnTo>
                  <a:pt x="3108959" y="0"/>
                </a:lnTo>
                <a:lnTo>
                  <a:pt x="3108959" y="2924629"/>
                </a:lnTo>
                <a:lnTo>
                  <a:pt x="0" y="292462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935932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337383" y="2936352"/>
            <a:ext cx="3621309" cy="3609589"/>
          </a:xfrm>
          <a:custGeom>
            <a:avLst/>
            <a:gdLst>
              <a:gd name="connsiteX0" fmla="*/ 0 w 3621309"/>
              <a:gd name="connsiteY0" fmla="*/ 0 h 3609589"/>
              <a:gd name="connsiteX1" fmla="*/ 3621309 w 3621309"/>
              <a:gd name="connsiteY1" fmla="*/ 0 h 3609589"/>
              <a:gd name="connsiteX2" fmla="*/ 3621309 w 3621309"/>
              <a:gd name="connsiteY2" fmla="*/ 3609589 h 3609589"/>
              <a:gd name="connsiteX3" fmla="*/ 0 w 3621309"/>
              <a:gd name="connsiteY3" fmla="*/ 3609589 h 3609589"/>
            </a:gdLst>
            <a:ahLst/>
            <a:cxnLst>
              <a:cxn ang="0">
                <a:pos x="connsiteX0" y="connsiteY0"/>
              </a:cxn>
              <a:cxn ang="0">
                <a:pos x="connsiteX1" y="connsiteY1"/>
              </a:cxn>
              <a:cxn ang="0">
                <a:pos x="connsiteX2" y="connsiteY2"/>
              </a:cxn>
              <a:cxn ang="0">
                <a:pos x="connsiteX3" y="connsiteY3"/>
              </a:cxn>
            </a:cxnLst>
            <a:rect l="l" t="t" r="r" b="b"/>
            <a:pathLst>
              <a:path w="3621309" h="3609589">
                <a:moveTo>
                  <a:pt x="0" y="0"/>
                </a:moveTo>
                <a:lnTo>
                  <a:pt x="3621309" y="0"/>
                </a:lnTo>
                <a:lnTo>
                  <a:pt x="3621309" y="3609589"/>
                </a:lnTo>
                <a:lnTo>
                  <a:pt x="0" y="360958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270217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4310743" y="3381828"/>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997372"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84000"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069758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4889500" y="2353608"/>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995315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20849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634754" y="1620745"/>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0" name="Picture Placeholder 9"/>
          <p:cNvSpPr>
            <a:spLocks noGrp="1"/>
          </p:cNvSpPr>
          <p:nvPr>
            <p:ph type="pic" sz="quarter" idx="11"/>
          </p:nvPr>
        </p:nvSpPr>
        <p:spPr>
          <a:xfrm>
            <a:off x="4634754" y="4480859"/>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2"/>
          </p:nvPr>
        </p:nvSpPr>
        <p:spPr>
          <a:xfrm>
            <a:off x="11068050" y="3050802"/>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69487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452434" y="257501"/>
            <a:ext cx="6699705" cy="10029499"/>
          </a:xfrm>
          <a:custGeom>
            <a:avLst/>
            <a:gdLst>
              <a:gd name="connsiteX0" fmla="*/ 0 w 6699705"/>
              <a:gd name="connsiteY0" fmla="*/ 0 h 10029499"/>
              <a:gd name="connsiteX1" fmla="*/ 6699705 w 6699705"/>
              <a:gd name="connsiteY1" fmla="*/ 0 h 10029499"/>
              <a:gd name="connsiteX2" fmla="*/ 6699705 w 6699705"/>
              <a:gd name="connsiteY2" fmla="*/ 10029499 h 10029499"/>
              <a:gd name="connsiteX3" fmla="*/ 0 w 6699705"/>
              <a:gd name="connsiteY3" fmla="*/ 10029499 h 10029499"/>
            </a:gdLst>
            <a:ahLst/>
            <a:cxnLst>
              <a:cxn ang="0">
                <a:pos x="connsiteX0" y="connsiteY0"/>
              </a:cxn>
              <a:cxn ang="0">
                <a:pos x="connsiteX1" y="connsiteY1"/>
              </a:cxn>
              <a:cxn ang="0">
                <a:pos x="connsiteX2" y="connsiteY2"/>
              </a:cxn>
              <a:cxn ang="0">
                <a:pos x="connsiteX3" y="connsiteY3"/>
              </a:cxn>
            </a:cxnLst>
            <a:rect l="l" t="t" r="r" b="b"/>
            <a:pathLst>
              <a:path w="6699705" h="10029499">
                <a:moveTo>
                  <a:pt x="0" y="0"/>
                </a:moveTo>
                <a:lnTo>
                  <a:pt x="6699705" y="0"/>
                </a:lnTo>
                <a:lnTo>
                  <a:pt x="6699705" y="10029499"/>
                </a:lnTo>
                <a:lnTo>
                  <a:pt x="0" y="10029499"/>
                </a:lnTo>
                <a:close/>
              </a:path>
            </a:pathLst>
          </a:custGeom>
        </p:spPr>
        <p:txBody>
          <a:bodyPr wrap="square">
            <a:noAutofit/>
          </a:bodyPr>
          <a:lstStyle/>
          <a:p>
            <a:endParaRPr lang="en-GB"/>
          </a:p>
        </p:txBody>
      </p:sp>
    </p:spTree>
    <p:extLst>
      <p:ext uri="{BB962C8B-B14F-4D97-AF65-F5344CB8AC3E}">
        <p14:creationId xmlns:p14="http://schemas.microsoft.com/office/powerpoint/2010/main" val="3067350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3"/>
          </p:nvPr>
        </p:nvSpPr>
        <p:spPr>
          <a:xfrm>
            <a:off x="12776200" y="2997199"/>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43164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1371600"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42220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70725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99229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839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17" name="Picture Placeholder 16"/>
          <p:cNvSpPr>
            <a:spLocks noGrp="1"/>
          </p:cNvSpPr>
          <p:nvPr>
            <p:ph type="pic" sz="quarter" idx="13"/>
          </p:nvPr>
        </p:nvSpPr>
        <p:spPr>
          <a:xfrm>
            <a:off x="86162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114667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143171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23" name="Rectangle 22"/>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7434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1943100"/>
            <a:ext cx="15544800" cy="5384800"/>
          </a:xfrm>
          <a:custGeom>
            <a:avLst/>
            <a:gdLst>
              <a:gd name="connsiteX0" fmla="*/ 0 w 15544800"/>
              <a:gd name="connsiteY0" fmla="*/ 0 h 5384800"/>
              <a:gd name="connsiteX1" fmla="*/ 15544800 w 15544800"/>
              <a:gd name="connsiteY1" fmla="*/ 0 h 5384800"/>
              <a:gd name="connsiteX2" fmla="*/ 15544800 w 15544800"/>
              <a:gd name="connsiteY2" fmla="*/ 5384800 h 5384800"/>
              <a:gd name="connsiteX3" fmla="*/ 0 w 15544800"/>
              <a:gd name="connsiteY3" fmla="*/ 5384800 h 5384800"/>
            </a:gdLst>
            <a:ahLst/>
            <a:cxnLst>
              <a:cxn ang="0">
                <a:pos x="connsiteX0" y="connsiteY0"/>
              </a:cxn>
              <a:cxn ang="0">
                <a:pos x="connsiteX1" y="connsiteY1"/>
              </a:cxn>
              <a:cxn ang="0">
                <a:pos x="connsiteX2" y="connsiteY2"/>
              </a:cxn>
              <a:cxn ang="0">
                <a:pos x="connsiteX3" y="connsiteY3"/>
              </a:cxn>
            </a:cxnLst>
            <a:rect l="l" t="t" r="r" b="b"/>
            <a:pathLst>
              <a:path w="15544800" h="5384800">
                <a:moveTo>
                  <a:pt x="0" y="0"/>
                </a:moveTo>
                <a:lnTo>
                  <a:pt x="15544800" y="0"/>
                </a:lnTo>
                <a:lnTo>
                  <a:pt x="15544800" y="5384800"/>
                </a:lnTo>
                <a:lnTo>
                  <a:pt x="0" y="538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085181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939789" y="2959099"/>
            <a:ext cx="4864100" cy="4559300"/>
          </a:xfrm>
          <a:custGeom>
            <a:avLst/>
            <a:gdLst>
              <a:gd name="connsiteX0" fmla="*/ 0 w 4864100"/>
              <a:gd name="connsiteY0" fmla="*/ 0 h 4559300"/>
              <a:gd name="connsiteX1" fmla="*/ 4864100 w 4864100"/>
              <a:gd name="connsiteY1" fmla="*/ 0 h 4559300"/>
              <a:gd name="connsiteX2" fmla="*/ 4864100 w 4864100"/>
              <a:gd name="connsiteY2" fmla="*/ 4559300 h 4559300"/>
              <a:gd name="connsiteX3" fmla="*/ 0 w 4864100"/>
              <a:gd name="connsiteY3" fmla="*/ 4559300 h 4559300"/>
            </a:gdLst>
            <a:ahLst/>
            <a:cxnLst>
              <a:cxn ang="0">
                <a:pos x="connsiteX0" y="connsiteY0"/>
              </a:cxn>
              <a:cxn ang="0">
                <a:pos x="connsiteX1" y="connsiteY1"/>
              </a:cxn>
              <a:cxn ang="0">
                <a:pos x="connsiteX2" y="connsiteY2"/>
              </a:cxn>
              <a:cxn ang="0">
                <a:pos x="connsiteX3" y="connsiteY3"/>
              </a:cxn>
            </a:cxnLst>
            <a:rect l="l" t="t" r="r" b="b"/>
            <a:pathLst>
              <a:path w="4864100" h="4559300">
                <a:moveTo>
                  <a:pt x="0" y="0"/>
                </a:moveTo>
                <a:lnTo>
                  <a:pt x="4864100" y="0"/>
                </a:lnTo>
                <a:lnTo>
                  <a:pt x="4864100" y="4559300"/>
                </a:lnTo>
                <a:lnTo>
                  <a:pt x="0" y="4559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296355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2264229"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6908800"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11553371"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2264228"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6" name="Picture Placeholder 25"/>
          <p:cNvSpPr>
            <a:spLocks noGrp="1"/>
          </p:cNvSpPr>
          <p:nvPr>
            <p:ph type="pic" sz="quarter" idx="16"/>
          </p:nvPr>
        </p:nvSpPr>
        <p:spPr>
          <a:xfrm>
            <a:off x="6908799"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9" name="Picture Placeholder 28"/>
          <p:cNvSpPr>
            <a:spLocks noGrp="1"/>
          </p:cNvSpPr>
          <p:nvPr>
            <p:ph type="pic" sz="quarter" idx="17"/>
          </p:nvPr>
        </p:nvSpPr>
        <p:spPr>
          <a:xfrm>
            <a:off x="11553370"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30" name="Rectangle 2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9932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6799949"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560291"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20" name="Rectangle 1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8465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1634149" y="2723817"/>
            <a:ext cx="10479315"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0" name="Rectangle 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8078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951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11068050"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824283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6_Title Slide">
    <p:spTree>
      <p:nvGrpSpPr>
        <p:cNvPr id="1" name=""/>
        <p:cNvGrpSpPr/>
        <p:nvPr/>
      </p:nvGrpSpPr>
      <p:grpSpPr>
        <a:xfrm>
          <a:off x="0" y="0"/>
          <a:ext cx="0" cy="0"/>
          <a:chOff x="0" y="0"/>
          <a:chExt cx="0" cy="0"/>
        </a:xfrm>
      </p:grpSpPr>
      <p:sp>
        <p:nvSpPr>
          <p:cNvPr id="3" name="Chart Placeholder 2"/>
          <p:cNvSpPr>
            <a:spLocks noGrp="1"/>
          </p:cNvSpPr>
          <p:nvPr>
            <p:ph type="chart" sz="quarter" idx="12"/>
          </p:nvPr>
        </p:nvSpPr>
        <p:spPr>
          <a:xfrm>
            <a:off x="9681028" y="3077029"/>
            <a:ext cx="7235371" cy="5266871"/>
          </a:xfrm>
        </p:spPr>
        <p:txBody>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886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icture Placeholder 17"/>
          <p:cNvSpPr>
            <a:spLocks noGrp="1"/>
          </p:cNvSpPr>
          <p:nvPr>
            <p:ph type="pic" sz="quarter" idx="12"/>
          </p:nvPr>
        </p:nvSpPr>
        <p:spPr>
          <a:xfrm>
            <a:off x="13715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3"/>
          </p:nvPr>
        </p:nvSpPr>
        <p:spPr>
          <a:xfrm>
            <a:off x="398552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4"/>
          </p:nvPr>
        </p:nvSpPr>
        <p:spPr>
          <a:xfrm>
            <a:off x="659944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5" name="Picture Placeholder 24"/>
          <p:cNvSpPr>
            <a:spLocks noGrp="1"/>
          </p:cNvSpPr>
          <p:nvPr>
            <p:ph type="pic" sz="quarter" idx="15"/>
          </p:nvPr>
        </p:nvSpPr>
        <p:spPr>
          <a:xfrm>
            <a:off x="921336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8" name="Picture Placeholder 27"/>
          <p:cNvSpPr>
            <a:spLocks noGrp="1"/>
          </p:cNvSpPr>
          <p:nvPr>
            <p:ph type="pic" sz="quarter" idx="16"/>
          </p:nvPr>
        </p:nvSpPr>
        <p:spPr>
          <a:xfrm>
            <a:off x="1182727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31" name="Picture Placeholder 30"/>
          <p:cNvSpPr>
            <a:spLocks noGrp="1"/>
          </p:cNvSpPr>
          <p:nvPr>
            <p:ph type="pic" sz="quarter" idx="17"/>
          </p:nvPr>
        </p:nvSpPr>
        <p:spPr>
          <a:xfrm>
            <a:off x="144411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84726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33083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461249"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141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36996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0" y="3178629"/>
            <a:ext cx="18288000" cy="7108372"/>
          </a:xfrm>
          <a:custGeom>
            <a:avLst/>
            <a:gdLst>
              <a:gd name="connsiteX0" fmla="*/ 0 w 18288000"/>
              <a:gd name="connsiteY0" fmla="*/ 0 h 6193971"/>
              <a:gd name="connsiteX1" fmla="*/ 18288000 w 18288000"/>
              <a:gd name="connsiteY1" fmla="*/ 0 h 6193971"/>
              <a:gd name="connsiteX2" fmla="*/ 18288000 w 18288000"/>
              <a:gd name="connsiteY2" fmla="*/ 6193971 h 6193971"/>
              <a:gd name="connsiteX3" fmla="*/ 0 w 18288000"/>
              <a:gd name="connsiteY3" fmla="*/ 6193971 h 6193971"/>
            </a:gdLst>
            <a:ahLst/>
            <a:cxnLst>
              <a:cxn ang="0">
                <a:pos x="connsiteX0" y="connsiteY0"/>
              </a:cxn>
              <a:cxn ang="0">
                <a:pos x="connsiteX1" y="connsiteY1"/>
              </a:cxn>
              <a:cxn ang="0">
                <a:pos x="connsiteX2" y="connsiteY2"/>
              </a:cxn>
              <a:cxn ang="0">
                <a:pos x="connsiteX3" y="connsiteY3"/>
              </a:cxn>
            </a:cxnLst>
            <a:rect l="l" t="t" r="r" b="b"/>
            <a:pathLst>
              <a:path w="18288000" h="6193971">
                <a:moveTo>
                  <a:pt x="0" y="0"/>
                </a:moveTo>
                <a:lnTo>
                  <a:pt x="18288000" y="0"/>
                </a:lnTo>
                <a:lnTo>
                  <a:pt x="18288000" y="6193971"/>
                </a:lnTo>
                <a:lnTo>
                  <a:pt x="0" y="6193971"/>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19" name="Rectangle 18"/>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078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781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81679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25240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8167918" y="56514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12524018" y="5651500"/>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637047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752600" y="0"/>
            <a:ext cx="10025063" cy="10287000"/>
          </a:xfrm>
          <a:solidFill>
            <a:schemeClr val="bg1">
              <a:lumMod val="95000"/>
              <a:alpha val="78000"/>
            </a:schemeClr>
          </a:solidFill>
        </p:spPr>
        <p:txBody>
          <a:bodyPr/>
          <a:lstStyle>
            <a:lvl1pPr algn="r">
              <a:defRPr/>
            </a:lvl1pPr>
          </a:lstStyle>
          <a:p>
            <a:endParaRPr lang="en-GB"/>
          </a:p>
        </p:txBody>
      </p:sp>
    </p:spTree>
    <p:extLst>
      <p:ext uri="{BB962C8B-B14F-4D97-AF65-F5344CB8AC3E}">
        <p14:creationId xmlns:p14="http://schemas.microsoft.com/office/powerpoint/2010/main" val="1790460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85661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371600" y="1943100"/>
            <a:ext cx="4938713"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Tree>
    <p:custDataLst>
      <p:tags r:id="rId1"/>
    </p:custDataLst>
    <p:extLst>
      <p:ext uri="{BB962C8B-B14F-4D97-AF65-F5344CB8AC3E}">
        <p14:creationId xmlns:p14="http://schemas.microsoft.com/office/powerpoint/2010/main" val="9568814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6176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948229" y="0"/>
            <a:ext cx="4339771" cy="10287000"/>
          </a:xfrm>
          <a:custGeom>
            <a:avLst/>
            <a:gdLst>
              <a:gd name="connsiteX0" fmla="*/ 0 w 4339771"/>
              <a:gd name="connsiteY0" fmla="*/ 0 h 10287000"/>
              <a:gd name="connsiteX1" fmla="*/ 4339771 w 4339771"/>
              <a:gd name="connsiteY1" fmla="*/ 0 h 10287000"/>
              <a:gd name="connsiteX2" fmla="*/ 4339771 w 4339771"/>
              <a:gd name="connsiteY2" fmla="*/ 10287000 h 10287000"/>
              <a:gd name="connsiteX3" fmla="*/ 0 w 4339771"/>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4339771" h="10287000">
                <a:moveTo>
                  <a:pt x="0" y="0"/>
                </a:moveTo>
                <a:lnTo>
                  <a:pt x="4339771" y="0"/>
                </a:lnTo>
                <a:lnTo>
                  <a:pt x="4339771" y="10287000"/>
                </a:lnTo>
                <a:lnTo>
                  <a:pt x="0" y="10287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46449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4634754"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70335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637391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1010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4472214"/>
          </a:xfrm>
        </p:spPr>
        <p:txBody>
          <a:bodyPr>
            <a:normAutofit/>
          </a:bodyPr>
          <a:lstStyle>
            <a:lvl1pPr marL="0" indent="0">
              <a:buNone/>
              <a:defRPr sz="6000">
                <a:solidFill>
                  <a:schemeClr val="bg1"/>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 y="0"/>
            <a:ext cx="9144000" cy="4397829"/>
          </a:xfrm>
          <a:custGeom>
            <a:avLst/>
            <a:gdLst>
              <a:gd name="connsiteX0" fmla="*/ 0 w 9144000"/>
              <a:gd name="connsiteY0" fmla="*/ 0 h 4397829"/>
              <a:gd name="connsiteX1" fmla="*/ 9144000 w 9144000"/>
              <a:gd name="connsiteY1" fmla="*/ 0 h 4397829"/>
              <a:gd name="connsiteX2" fmla="*/ 9144000 w 9144000"/>
              <a:gd name="connsiteY2" fmla="*/ 4397829 h 4397829"/>
              <a:gd name="connsiteX3" fmla="*/ 0 w 9144000"/>
              <a:gd name="connsiteY3" fmla="*/ 4397829 h 4397829"/>
            </a:gdLst>
            <a:ahLst/>
            <a:cxnLst>
              <a:cxn ang="0">
                <a:pos x="connsiteX0" y="connsiteY0"/>
              </a:cxn>
              <a:cxn ang="0">
                <a:pos x="connsiteX1" y="connsiteY1"/>
              </a:cxn>
              <a:cxn ang="0">
                <a:pos x="connsiteX2" y="connsiteY2"/>
              </a:cxn>
              <a:cxn ang="0">
                <a:pos x="connsiteX3" y="connsiteY3"/>
              </a:cxn>
            </a:cxnLst>
            <a:rect l="l" t="t" r="r" b="b"/>
            <a:pathLst>
              <a:path w="9144000" h="4397829">
                <a:moveTo>
                  <a:pt x="0" y="0"/>
                </a:moveTo>
                <a:lnTo>
                  <a:pt x="9144000" y="0"/>
                </a:lnTo>
                <a:lnTo>
                  <a:pt x="9144000" y="4397829"/>
                </a:lnTo>
                <a:lnTo>
                  <a:pt x="0" y="4397829"/>
                </a:lnTo>
                <a:close/>
              </a:path>
            </a:pathLst>
          </a:custGeom>
          <a:solidFill>
            <a:schemeClr val="bg1">
              <a:lumMod val="95000"/>
            </a:schemeClr>
          </a:solidFill>
        </p:spPr>
        <p:txBody>
          <a:bodyPr wrap="square">
            <a:noAutofit/>
          </a:bodyPr>
          <a:lstStyle/>
          <a:p>
            <a:endParaRPr lang="en-GB"/>
          </a:p>
        </p:txBody>
      </p:sp>
      <p:sp>
        <p:nvSpPr>
          <p:cNvPr id="8" name="Chart Placeholder 7"/>
          <p:cNvSpPr>
            <a:spLocks noGrp="1"/>
          </p:cNvSpPr>
          <p:nvPr>
            <p:ph type="chart" sz="quarter" idx="14"/>
          </p:nvPr>
        </p:nvSpPr>
        <p:spPr>
          <a:xfrm>
            <a:off x="914401" y="5240338"/>
            <a:ext cx="7213600" cy="4106862"/>
          </a:xfrm>
        </p:spPr>
        <p:txBody>
          <a:bodyPr/>
          <a:lstStyle/>
          <a:p>
            <a:endParaRPr lang="en-GB"/>
          </a:p>
        </p:txBody>
      </p:sp>
    </p:spTree>
    <p:extLst>
      <p:ext uri="{BB962C8B-B14F-4D97-AF65-F5344CB8AC3E}">
        <p14:creationId xmlns:p14="http://schemas.microsoft.com/office/powerpoint/2010/main" val="2604461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50481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356100"/>
            <a:ext cx="4508500" cy="45085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399523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3670300"/>
            <a:ext cx="5410200" cy="54102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106809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7" name="Picture Placeholder 6"/>
          <p:cNvSpPr>
            <a:spLocks noGrp="1"/>
          </p:cNvSpPr>
          <p:nvPr>
            <p:ph type="pic" sz="quarter" idx="13"/>
          </p:nvPr>
        </p:nvSpPr>
        <p:spPr>
          <a:xfrm>
            <a:off x="6381750" y="3670300"/>
            <a:ext cx="5524500" cy="4508500"/>
          </a:xfrm>
          <a:custGeom>
            <a:avLst/>
            <a:gdLst>
              <a:gd name="connsiteX0" fmla="*/ 0 w 5524500"/>
              <a:gd name="connsiteY0" fmla="*/ 0 h 4508500"/>
              <a:gd name="connsiteX1" fmla="*/ 5524500 w 5524500"/>
              <a:gd name="connsiteY1" fmla="*/ 0 h 4508500"/>
              <a:gd name="connsiteX2" fmla="*/ 5524500 w 5524500"/>
              <a:gd name="connsiteY2" fmla="*/ 4508500 h 4508500"/>
              <a:gd name="connsiteX3" fmla="*/ 0 w 5524500"/>
              <a:gd name="connsiteY3" fmla="*/ 4508500 h 4508500"/>
            </a:gdLst>
            <a:ahLst/>
            <a:cxnLst>
              <a:cxn ang="0">
                <a:pos x="connsiteX0" y="connsiteY0"/>
              </a:cxn>
              <a:cxn ang="0">
                <a:pos x="connsiteX1" y="connsiteY1"/>
              </a:cxn>
              <a:cxn ang="0">
                <a:pos x="connsiteX2" y="connsiteY2"/>
              </a:cxn>
              <a:cxn ang="0">
                <a:pos x="connsiteX3" y="connsiteY3"/>
              </a:cxn>
            </a:cxnLst>
            <a:rect l="l" t="t" r="r" b="b"/>
            <a:pathLst>
              <a:path w="5524500" h="4508500">
                <a:moveTo>
                  <a:pt x="0" y="0"/>
                </a:moveTo>
                <a:lnTo>
                  <a:pt x="5524500" y="0"/>
                </a:lnTo>
                <a:lnTo>
                  <a:pt x="5524500" y="4508500"/>
                </a:lnTo>
                <a:lnTo>
                  <a:pt x="0" y="4508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5260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9122228"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4"/>
          </p:nvPr>
        </p:nvSpPr>
        <p:spPr>
          <a:xfrm>
            <a:off x="13113657"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5"/>
          </p:nvPr>
        </p:nvSpPr>
        <p:spPr>
          <a:xfrm>
            <a:off x="9122228"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6"/>
          </p:nvPr>
        </p:nvSpPr>
        <p:spPr>
          <a:xfrm>
            <a:off x="13113657"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403937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7785100"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7785100"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0622139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6130471"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6130471"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6" name="Picture Placeholder 5"/>
          <p:cNvSpPr>
            <a:spLocks noGrp="1"/>
          </p:cNvSpPr>
          <p:nvPr>
            <p:ph type="pic" sz="quarter" idx="15"/>
          </p:nvPr>
        </p:nvSpPr>
        <p:spPr>
          <a:xfrm>
            <a:off x="9459263"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8" name="Picture Placeholder 7"/>
          <p:cNvSpPr>
            <a:spLocks noGrp="1"/>
          </p:cNvSpPr>
          <p:nvPr>
            <p:ph type="pic" sz="quarter" idx="16"/>
          </p:nvPr>
        </p:nvSpPr>
        <p:spPr>
          <a:xfrm>
            <a:off x="9459263"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1518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427934"/>
            <a:ext cx="18288000" cy="3055916"/>
          </a:xfrm>
          <a:solidFill>
            <a:schemeClr val="bg1">
              <a:lumMod val="95000"/>
            </a:schemeClr>
          </a:solidFill>
        </p:spPr>
        <p:txBody>
          <a:bodyPr/>
          <a:lstStyle/>
          <a:p>
            <a:endParaRPr lang="en-GB"/>
          </a:p>
        </p:txBody>
      </p:sp>
      <p:sp>
        <p:nvSpPr>
          <p:cNvPr id="4" name="Rectangle 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8" name="Rectangle 7"/>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41627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4497872" y="3928716"/>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4"/>
          </p:nvPr>
        </p:nvSpPr>
        <p:spPr>
          <a:xfrm>
            <a:off x="8197481"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5"/>
          </p:nvPr>
        </p:nvSpPr>
        <p:spPr>
          <a:xfrm>
            <a:off x="11956680"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658682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5242143" cy="23241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6778171" y="0"/>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2" name="Picture Placeholder 11"/>
          <p:cNvSpPr>
            <a:spLocks noGrp="1"/>
          </p:cNvSpPr>
          <p:nvPr>
            <p:ph type="pic" sz="quarter" idx="14"/>
          </p:nvPr>
        </p:nvSpPr>
        <p:spPr>
          <a:xfrm>
            <a:off x="10669590"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5" name="Picture Placeholder 14"/>
          <p:cNvSpPr>
            <a:spLocks noGrp="1"/>
          </p:cNvSpPr>
          <p:nvPr>
            <p:ph type="pic" sz="quarter" idx="15"/>
          </p:nvPr>
        </p:nvSpPr>
        <p:spPr>
          <a:xfrm>
            <a:off x="14561009"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Tree>
    <p:extLst>
      <p:ext uri="{BB962C8B-B14F-4D97-AF65-F5344CB8AC3E}">
        <p14:creationId xmlns:p14="http://schemas.microsoft.com/office/powerpoint/2010/main" val="12493657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599" y="3327400"/>
            <a:ext cx="5600700" cy="5016500"/>
          </a:xfrm>
          <a:custGeom>
            <a:avLst/>
            <a:gdLst>
              <a:gd name="connsiteX0" fmla="*/ 0 w 5600700"/>
              <a:gd name="connsiteY0" fmla="*/ 0 h 5016500"/>
              <a:gd name="connsiteX1" fmla="*/ 5600700 w 5600700"/>
              <a:gd name="connsiteY1" fmla="*/ 0 h 5016500"/>
              <a:gd name="connsiteX2" fmla="*/ 5600700 w 5600700"/>
              <a:gd name="connsiteY2" fmla="*/ 5016500 h 5016500"/>
              <a:gd name="connsiteX3" fmla="*/ 0 w 5600700"/>
              <a:gd name="connsiteY3" fmla="*/ 5016500 h 5016500"/>
            </a:gdLst>
            <a:ahLst/>
            <a:cxnLst>
              <a:cxn ang="0">
                <a:pos x="connsiteX0" y="connsiteY0"/>
              </a:cxn>
              <a:cxn ang="0">
                <a:pos x="connsiteX1" y="connsiteY1"/>
              </a:cxn>
              <a:cxn ang="0">
                <a:pos x="connsiteX2" y="connsiteY2"/>
              </a:cxn>
              <a:cxn ang="0">
                <a:pos x="connsiteX3" y="connsiteY3"/>
              </a:cxn>
            </a:cxnLst>
            <a:rect l="l" t="t" r="r" b="b"/>
            <a:pathLst>
              <a:path w="5600700" h="5016500">
                <a:moveTo>
                  <a:pt x="0" y="0"/>
                </a:moveTo>
                <a:lnTo>
                  <a:pt x="5600700" y="0"/>
                </a:lnTo>
                <a:lnTo>
                  <a:pt x="5600700" y="5016500"/>
                </a:lnTo>
                <a:lnTo>
                  <a:pt x="0" y="5016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262839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p:cNvSpPr>
            <a:spLocks noGrp="1"/>
          </p:cNvSpPr>
          <p:nvPr>
            <p:ph type="pic" sz="quarter" idx="13"/>
          </p:nvPr>
        </p:nvSpPr>
        <p:spPr>
          <a:xfrm>
            <a:off x="0"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9143998"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9543078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3" name="Picture Placeholder 2"/>
          <p:cNvSpPr>
            <a:spLocks noGrp="1"/>
          </p:cNvSpPr>
          <p:nvPr>
            <p:ph type="pic" sz="quarter" idx="13"/>
          </p:nvPr>
        </p:nvSpPr>
        <p:spPr>
          <a:xfrm>
            <a:off x="0" y="1"/>
            <a:ext cx="18288000" cy="6325644"/>
          </a:xfrm>
          <a:solidFill>
            <a:schemeClr val="bg1">
              <a:lumMod val="95000"/>
            </a:schemeClr>
          </a:solidFill>
        </p:spPr>
        <p:txBody>
          <a:bodyPr/>
          <a:lstStyle/>
          <a:p>
            <a:endParaRPr lang="en-GB"/>
          </a:p>
        </p:txBody>
      </p:sp>
    </p:spTree>
    <p:custDataLst>
      <p:tags r:id="rId1"/>
    </p:custDataLst>
    <p:extLst>
      <p:ext uri="{BB962C8B-B14F-4D97-AF65-F5344CB8AC3E}">
        <p14:creationId xmlns:p14="http://schemas.microsoft.com/office/powerpoint/2010/main" val="27754508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40733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5" name="Picture Placeholder 4"/>
          <p:cNvSpPr>
            <a:spLocks noGrp="1"/>
          </p:cNvSpPr>
          <p:nvPr>
            <p:ph type="pic" sz="quarter" idx="13"/>
          </p:nvPr>
        </p:nvSpPr>
        <p:spPr>
          <a:xfrm>
            <a:off x="7504351" y="4934857"/>
            <a:ext cx="9412049" cy="5352143"/>
          </a:xfrm>
          <a:custGeom>
            <a:avLst/>
            <a:gdLst>
              <a:gd name="connsiteX0" fmla="*/ 0 w 10783648"/>
              <a:gd name="connsiteY0" fmla="*/ 0 h 5961743"/>
              <a:gd name="connsiteX1" fmla="*/ 10783648 w 10783648"/>
              <a:gd name="connsiteY1" fmla="*/ 0 h 5961743"/>
              <a:gd name="connsiteX2" fmla="*/ 10783648 w 10783648"/>
              <a:gd name="connsiteY2" fmla="*/ 5961743 h 5961743"/>
              <a:gd name="connsiteX3" fmla="*/ 0 w 10783648"/>
              <a:gd name="connsiteY3" fmla="*/ 5961743 h 5961743"/>
            </a:gdLst>
            <a:ahLst/>
            <a:cxnLst>
              <a:cxn ang="0">
                <a:pos x="connsiteX0" y="connsiteY0"/>
              </a:cxn>
              <a:cxn ang="0">
                <a:pos x="connsiteX1" y="connsiteY1"/>
              </a:cxn>
              <a:cxn ang="0">
                <a:pos x="connsiteX2" y="connsiteY2"/>
              </a:cxn>
              <a:cxn ang="0">
                <a:pos x="connsiteX3" y="connsiteY3"/>
              </a:cxn>
            </a:cxnLst>
            <a:rect l="l" t="t" r="r" b="b"/>
            <a:pathLst>
              <a:path w="10783648" h="5961743">
                <a:moveTo>
                  <a:pt x="0" y="0"/>
                </a:moveTo>
                <a:lnTo>
                  <a:pt x="10783648" y="0"/>
                </a:lnTo>
                <a:lnTo>
                  <a:pt x="10783648" y="5961743"/>
                </a:lnTo>
                <a:lnTo>
                  <a:pt x="0" y="5961743"/>
                </a:lnTo>
                <a:close/>
              </a:path>
            </a:pathLst>
          </a:custGeom>
          <a:solidFill>
            <a:schemeClr val="bg1">
              <a:lumMod val="95000"/>
            </a:schemeClr>
          </a:solidFill>
        </p:spPr>
        <p:txBody>
          <a:bodyPr wrap="square">
            <a:noAutofit/>
          </a:bodyPr>
          <a:lstStyle/>
          <a:p>
            <a:endParaRPr lang="en-GB"/>
          </a:p>
        </p:txBody>
      </p:sp>
    </p:spTree>
    <p:custDataLst>
      <p:tags r:id="rId1"/>
    </p:custDataLst>
    <p:extLst>
      <p:ext uri="{BB962C8B-B14F-4D97-AF65-F5344CB8AC3E}">
        <p14:creationId xmlns:p14="http://schemas.microsoft.com/office/powerpoint/2010/main" val="30114073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4505140" y="2104371"/>
            <a:ext cx="3782859" cy="3419607"/>
          </a:xfrm>
          <a:solidFill>
            <a:schemeClr val="bg1">
              <a:lumMod val="95000"/>
            </a:schemeClr>
          </a:solidFill>
        </p:spPr>
        <p:txBody>
          <a:bodyPr/>
          <a:lstStyle/>
          <a:p>
            <a:endParaRPr lang="en-GB"/>
          </a:p>
        </p:txBody>
      </p:sp>
      <p:sp>
        <p:nvSpPr>
          <p:cNvPr id="5" name="Picture Placeholder 2"/>
          <p:cNvSpPr>
            <a:spLocks noGrp="1"/>
          </p:cNvSpPr>
          <p:nvPr>
            <p:ph type="pic" sz="quarter" idx="14"/>
          </p:nvPr>
        </p:nvSpPr>
        <p:spPr>
          <a:xfrm>
            <a:off x="10534391" y="2104371"/>
            <a:ext cx="3782859" cy="3419607"/>
          </a:xfrm>
          <a:solidFill>
            <a:schemeClr val="bg1">
              <a:lumMod val="95000"/>
            </a:schemeClr>
          </a:solidFill>
        </p:spPr>
        <p:txBody>
          <a:bodyPr/>
          <a:lstStyle/>
          <a:p>
            <a:endParaRPr lang="en-GB"/>
          </a:p>
        </p:txBody>
      </p:sp>
      <p:sp>
        <p:nvSpPr>
          <p:cNvPr id="7" name="Picture Placeholder 2"/>
          <p:cNvSpPr>
            <a:spLocks noGrp="1"/>
          </p:cNvSpPr>
          <p:nvPr>
            <p:ph type="pic" sz="quarter" idx="15"/>
          </p:nvPr>
        </p:nvSpPr>
        <p:spPr>
          <a:xfrm>
            <a:off x="6563642" y="2104371"/>
            <a:ext cx="3782859" cy="3419607"/>
          </a:xfrm>
          <a:solidFill>
            <a:schemeClr val="bg1">
              <a:lumMod val="95000"/>
            </a:schemeClr>
          </a:solidFill>
        </p:spPr>
        <p:txBody>
          <a:bodyPr/>
          <a:lstStyle/>
          <a:p>
            <a:endParaRPr lang="en-GB"/>
          </a:p>
        </p:txBody>
      </p:sp>
    </p:spTree>
    <p:extLst>
      <p:ext uri="{BB962C8B-B14F-4D97-AF65-F5344CB8AC3E}">
        <p14:creationId xmlns:p14="http://schemas.microsoft.com/office/powerpoint/2010/main" val="28323630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 y="1"/>
            <a:ext cx="8029184" cy="5523978"/>
          </a:xfrm>
          <a:solidFill>
            <a:schemeClr val="bg1">
              <a:lumMod val="95000"/>
            </a:schemeClr>
          </a:solidFill>
        </p:spPr>
        <p:txBody>
          <a:bodyPr/>
          <a:lstStyle/>
          <a:p>
            <a:endParaRPr lang="en-GB"/>
          </a:p>
        </p:txBody>
      </p:sp>
    </p:spTree>
    <p:extLst>
      <p:ext uri="{BB962C8B-B14F-4D97-AF65-F5344CB8AC3E}">
        <p14:creationId xmlns:p14="http://schemas.microsoft.com/office/powerpoint/2010/main" val="6526736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666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7772400" cy="7006772"/>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24521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8" name="Picture Placeholder 7"/>
          <p:cNvSpPr>
            <a:spLocks noGrp="1"/>
          </p:cNvSpPr>
          <p:nvPr>
            <p:ph type="pic" sz="quarter" idx="13"/>
          </p:nvPr>
        </p:nvSpPr>
        <p:spPr>
          <a:xfrm>
            <a:off x="40005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7785100" y="3755569"/>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5"/>
          </p:nvPr>
        </p:nvSpPr>
        <p:spPr>
          <a:xfrm>
            <a:off x="115697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6454871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8432801" y="1943100"/>
            <a:ext cx="8483600"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152900"/>
            <a:ext cx="4864100" cy="4191000"/>
          </a:xfrm>
          <a:custGeom>
            <a:avLst/>
            <a:gdLst>
              <a:gd name="connsiteX0" fmla="*/ 0 w 4864100"/>
              <a:gd name="connsiteY0" fmla="*/ 0 h 4191000"/>
              <a:gd name="connsiteX1" fmla="*/ 4864100 w 4864100"/>
              <a:gd name="connsiteY1" fmla="*/ 0 h 4191000"/>
              <a:gd name="connsiteX2" fmla="*/ 4864100 w 4864100"/>
              <a:gd name="connsiteY2" fmla="*/ 4191000 h 4191000"/>
              <a:gd name="connsiteX3" fmla="*/ 0 w 4864100"/>
              <a:gd name="connsiteY3" fmla="*/ 4191000 h 4191000"/>
            </a:gdLst>
            <a:ahLst/>
            <a:cxnLst>
              <a:cxn ang="0">
                <a:pos x="connsiteX0" y="connsiteY0"/>
              </a:cxn>
              <a:cxn ang="0">
                <a:pos x="connsiteX1" y="connsiteY1"/>
              </a:cxn>
              <a:cxn ang="0">
                <a:pos x="connsiteX2" y="connsiteY2"/>
              </a:cxn>
              <a:cxn ang="0">
                <a:pos x="connsiteX3" y="connsiteY3"/>
              </a:cxn>
            </a:cxnLst>
            <a:rect l="l" t="t" r="r" b="b"/>
            <a:pathLst>
              <a:path w="4864100" h="4191000">
                <a:moveTo>
                  <a:pt x="0" y="0"/>
                </a:moveTo>
                <a:lnTo>
                  <a:pt x="4864100" y="0"/>
                </a:lnTo>
                <a:lnTo>
                  <a:pt x="4864100" y="4191000"/>
                </a:lnTo>
                <a:lnTo>
                  <a:pt x="0" y="4191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287393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099"/>
            <a:ext cx="6231699" cy="418193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0" y="0"/>
            <a:ext cx="10014857" cy="3512456"/>
          </a:xfrm>
          <a:custGeom>
            <a:avLst/>
            <a:gdLst>
              <a:gd name="connsiteX0" fmla="*/ 0 w 10014857"/>
              <a:gd name="connsiteY0" fmla="*/ 0 h 3512456"/>
              <a:gd name="connsiteX1" fmla="*/ 10014857 w 10014857"/>
              <a:gd name="connsiteY1" fmla="*/ 0 h 3512456"/>
              <a:gd name="connsiteX2" fmla="*/ 10014857 w 10014857"/>
              <a:gd name="connsiteY2" fmla="*/ 3512456 h 3512456"/>
              <a:gd name="connsiteX3" fmla="*/ 0 w 10014857"/>
              <a:gd name="connsiteY3" fmla="*/ 3512456 h 3512456"/>
            </a:gdLst>
            <a:ahLst/>
            <a:cxnLst>
              <a:cxn ang="0">
                <a:pos x="connsiteX0" y="connsiteY0"/>
              </a:cxn>
              <a:cxn ang="0">
                <a:pos x="connsiteX1" y="connsiteY1"/>
              </a:cxn>
              <a:cxn ang="0">
                <a:pos x="connsiteX2" y="connsiteY2"/>
              </a:cxn>
              <a:cxn ang="0">
                <a:pos x="connsiteX3" y="connsiteY3"/>
              </a:cxn>
            </a:cxnLst>
            <a:rect l="l" t="t" r="r" b="b"/>
            <a:pathLst>
              <a:path w="10014857" h="3512456">
                <a:moveTo>
                  <a:pt x="0" y="0"/>
                </a:moveTo>
                <a:lnTo>
                  <a:pt x="10014857" y="0"/>
                </a:lnTo>
                <a:lnTo>
                  <a:pt x="10014857" y="3512456"/>
                </a:lnTo>
                <a:lnTo>
                  <a:pt x="0" y="35124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0711429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21653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099"/>
            <a:ext cx="4938713" cy="2890157"/>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81301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1"/>
            <a:ext cx="8708571"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100"/>
            <a:ext cx="4938713" cy="2817586"/>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4553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8288000" cy="6964471"/>
          </a:xfrm>
          <a:solidFill>
            <a:schemeClr val="bg1">
              <a:lumMod val="95000"/>
              <a:alpha val="76000"/>
            </a:schemeClr>
          </a:solidFill>
        </p:spPr>
        <p:txBody>
          <a:bodyPr/>
          <a:lstStyle/>
          <a:p>
            <a:endParaRPr lang="en-GB"/>
          </a:p>
        </p:txBody>
      </p:sp>
    </p:spTree>
    <p:extLst>
      <p:ext uri="{BB962C8B-B14F-4D97-AF65-F5344CB8AC3E}">
        <p14:creationId xmlns:p14="http://schemas.microsoft.com/office/powerpoint/2010/main" val="13103652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7000"/>
            </a:schemeClr>
          </a:solidFill>
        </p:spPr>
        <p:txBody>
          <a:bodyPr anchor="ctr"/>
          <a:lstStyle/>
          <a:p>
            <a:endParaRPr lang="en-GB"/>
          </a:p>
        </p:txBody>
      </p:sp>
    </p:spTree>
    <p:extLst>
      <p:ext uri="{BB962C8B-B14F-4D97-AF65-F5344CB8AC3E}">
        <p14:creationId xmlns:p14="http://schemas.microsoft.com/office/powerpoint/2010/main" val="17423483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6000"/>
            </a:schemeClr>
          </a:solidFill>
        </p:spPr>
        <p:txBody>
          <a:bodyPr/>
          <a:lstStyle/>
          <a:p>
            <a:endParaRPr lang="en-GB"/>
          </a:p>
        </p:txBody>
      </p:sp>
      <p:sp>
        <p:nvSpPr>
          <p:cNvPr id="4"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bg1"/>
                </a:solidFill>
                <a:latin typeface="+mj-lt"/>
              </a:defRPr>
            </a:lvl1pPr>
          </a:lstStyle>
          <a:p>
            <a:pPr lvl="0"/>
            <a:endParaRPr lang="en-GB"/>
          </a:p>
        </p:txBody>
      </p:sp>
    </p:spTree>
    <p:extLst>
      <p:ext uri="{BB962C8B-B14F-4D97-AF65-F5344CB8AC3E}">
        <p14:creationId xmlns:p14="http://schemas.microsoft.com/office/powerpoint/2010/main" val="11570291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167340" y="0"/>
            <a:ext cx="15120660" cy="8505371"/>
          </a:xfrm>
          <a:solidFill>
            <a:schemeClr val="bg1">
              <a:lumMod val="95000"/>
            </a:schemeClr>
          </a:solidFill>
        </p:spPr>
        <p:txBody>
          <a:bodyPr/>
          <a:lstStyle/>
          <a:p>
            <a:endParaRPr lang="en-GB"/>
          </a:p>
        </p:txBody>
      </p:sp>
    </p:spTree>
    <p:extLst>
      <p:ext uri="{BB962C8B-B14F-4D97-AF65-F5344CB8AC3E}">
        <p14:creationId xmlns:p14="http://schemas.microsoft.com/office/powerpoint/2010/main" val="36503222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62971" cy="10287000"/>
          </a:xfrm>
          <a:solidFill>
            <a:schemeClr val="bg1">
              <a:lumMod val="95000"/>
              <a:alpha val="76000"/>
            </a:schemeClr>
          </a:solidFill>
        </p:spPr>
        <p:txBody>
          <a:bodyPr/>
          <a:lstStyle>
            <a:lvl1pPr algn="r">
              <a:defRPr/>
            </a:lvl1pPr>
          </a:lstStyle>
          <a:p>
            <a:endParaRPr lang="en-GB"/>
          </a:p>
        </p:txBody>
      </p:sp>
    </p:spTree>
    <p:extLst>
      <p:ext uri="{BB962C8B-B14F-4D97-AF65-F5344CB8AC3E}">
        <p14:creationId xmlns:p14="http://schemas.microsoft.com/office/powerpoint/2010/main" val="3137722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1"/>
          </p:nvPr>
        </p:nvSpPr>
        <p:spPr>
          <a:xfrm>
            <a:off x="130302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4" name="Picture Placeholder 23"/>
          <p:cNvSpPr>
            <a:spLocks noGrp="1"/>
          </p:cNvSpPr>
          <p:nvPr>
            <p:ph type="pic" sz="quarter" idx="12"/>
          </p:nvPr>
        </p:nvSpPr>
        <p:spPr>
          <a:xfrm>
            <a:off x="130302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3"/>
          </p:nvPr>
        </p:nvSpPr>
        <p:spPr>
          <a:xfrm>
            <a:off x="91440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5592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108422" y="3661231"/>
            <a:ext cx="4332669" cy="3249502"/>
          </a:xfrm>
          <a:custGeom>
            <a:avLst/>
            <a:gdLst>
              <a:gd name="connsiteX0" fmla="*/ 0 w 4332669"/>
              <a:gd name="connsiteY0" fmla="*/ 0 h 3249502"/>
              <a:gd name="connsiteX1" fmla="*/ 4332669 w 4332669"/>
              <a:gd name="connsiteY1" fmla="*/ 0 h 3249502"/>
              <a:gd name="connsiteX2" fmla="*/ 4332669 w 4332669"/>
              <a:gd name="connsiteY2" fmla="*/ 3249502 h 3249502"/>
              <a:gd name="connsiteX3" fmla="*/ 0 w 4332669"/>
              <a:gd name="connsiteY3" fmla="*/ 3249502 h 3249502"/>
            </a:gdLst>
            <a:ahLst/>
            <a:cxnLst>
              <a:cxn ang="0">
                <a:pos x="connsiteX0" y="connsiteY0"/>
              </a:cxn>
              <a:cxn ang="0">
                <a:pos x="connsiteX1" y="connsiteY1"/>
              </a:cxn>
              <a:cxn ang="0">
                <a:pos x="connsiteX2" y="connsiteY2"/>
              </a:cxn>
              <a:cxn ang="0">
                <a:pos x="connsiteX3" y="connsiteY3"/>
              </a:cxn>
            </a:cxnLst>
            <a:rect l="l" t="t" r="r" b="b"/>
            <a:pathLst>
              <a:path w="4332669" h="3249502">
                <a:moveTo>
                  <a:pt x="0" y="0"/>
                </a:moveTo>
                <a:lnTo>
                  <a:pt x="4332669" y="0"/>
                </a:lnTo>
                <a:lnTo>
                  <a:pt x="4332669" y="3249502"/>
                </a:lnTo>
                <a:lnTo>
                  <a:pt x="0" y="3249502"/>
                </a:lnTo>
                <a:close/>
              </a:path>
            </a:pathLst>
          </a:custGeom>
          <a:solidFill>
            <a:schemeClr val="bg1">
              <a:lumMod val="95000"/>
            </a:schemeClr>
          </a:solidFill>
        </p:spPr>
        <p:txBody>
          <a:bodyPr wrap="square">
            <a:noAutofit/>
          </a:bodyPr>
          <a:lstStyle/>
          <a:p>
            <a:endParaRPr lang="en-GB"/>
          </a:p>
        </p:txBody>
      </p:sp>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63036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1319233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547688"/>
            <a:ext cx="155448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738438"/>
            <a:ext cx="155448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71600" y="9534526"/>
            <a:ext cx="40005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F54E7276-81DD-48A1-9A1E-7007460BE63D}" type="datetimeFigureOut">
              <a:rPr lang="en-GB" smtClean="0"/>
              <a:t>25/01/2022</a:t>
            </a:fld>
            <a:endParaRPr lang="en-GB"/>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2915900" y="9534526"/>
            <a:ext cx="40005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E983662-3F1D-4962-9266-64681CCE409A}" type="slidenum">
              <a:rPr lang="en-GB" smtClean="0"/>
              <a:t>‹#›</a:t>
            </a:fld>
            <a:endParaRPr lang="en-GB"/>
          </a:p>
        </p:txBody>
      </p:sp>
      <p:sp>
        <p:nvSpPr>
          <p:cNvPr id="9" name="Rectangle 8">
            <a:extLst>
              <a:ext uri="{FF2B5EF4-FFF2-40B4-BE49-F238E27FC236}">
                <a16:creationId xmlns:a16="http://schemas.microsoft.com/office/drawing/2014/main" id="{BF06D27B-13B7-4DC1-932A-E27462A59065}"/>
              </a:ext>
            </a:extLst>
          </p:cNvPr>
          <p:cNvSpPr/>
          <p:nvPr userDrawn="1"/>
        </p:nvSpPr>
        <p:spPr>
          <a:xfrm>
            <a:off x="0" y="-1"/>
            <a:ext cx="18288000" cy="182880"/>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71"/>
    </p:custDataLst>
    <p:extLst>
      <p:ext uri="{BB962C8B-B14F-4D97-AF65-F5344CB8AC3E}">
        <p14:creationId xmlns:p14="http://schemas.microsoft.com/office/powerpoint/2010/main" val="949457634"/>
      </p:ext>
    </p:extLst>
  </p:cSld>
  <p:clrMap bg1="lt1" tx1="dk1" bg2="lt2" tx2="dk2" accent1="accent1" accent2="accent2" accent3="accent3" accent4="accent4" accent5="accent5" accent6="accent6" hlink="hlink" folHlink="folHlink"/>
  <p:sldLayoutIdLst>
    <p:sldLayoutId id="2147483662" r:id="rId1"/>
    <p:sldLayoutId id="2147483712" r:id="rId2"/>
    <p:sldLayoutId id="2147483711" r:id="rId3"/>
    <p:sldLayoutId id="2147483710" r:id="rId4"/>
    <p:sldLayoutId id="2147483697" r:id="rId5"/>
    <p:sldLayoutId id="2147483676" r:id="rId6"/>
    <p:sldLayoutId id="2147483722" r:id="rId7"/>
    <p:sldLayoutId id="2147483675" r:id="rId8"/>
    <p:sldLayoutId id="2147483690" r:id="rId9"/>
    <p:sldLayoutId id="2147483709" r:id="rId10"/>
    <p:sldLayoutId id="2147483691" r:id="rId11"/>
    <p:sldLayoutId id="2147483668" r:id="rId12"/>
    <p:sldLayoutId id="2147483669" r:id="rId13"/>
    <p:sldLayoutId id="2147483729" r:id="rId14"/>
    <p:sldLayoutId id="2147483728" r:id="rId15"/>
    <p:sldLayoutId id="2147483725" r:id="rId16"/>
    <p:sldLayoutId id="2147483724" r:id="rId17"/>
    <p:sldLayoutId id="2147483718" r:id="rId18"/>
    <p:sldLayoutId id="2147483713" r:id="rId19"/>
    <p:sldLayoutId id="2147483705" r:id="rId20"/>
    <p:sldLayoutId id="2147483694" r:id="rId21"/>
    <p:sldLayoutId id="2147483688" r:id="rId22"/>
    <p:sldLayoutId id="2147483689" r:id="rId23"/>
    <p:sldLayoutId id="2147483687" r:id="rId24"/>
    <p:sldLayoutId id="2147483685" r:id="rId25"/>
    <p:sldLayoutId id="2147483677" r:id="rId26"/>
    <p:sldLayoutId id="2147483672" r:id="rId27"/>
    <p:sldLayoutId id="2147483673" r:id="rId28"/>
    <p:sldLayoutId id="2147483671" r:id="rId29"/>
    <p:sldLayoutId id="2147483727" r:id="rId30"/>
    <p:sldLayoutId id="2147483693" r:id="rId31"/>
    <p:sldLayoutId id="2147483686" r:id="rId32"/>
    <p:sldLayoutId id="2147483674" r:id="rId33"/>
    <p:sldLayoutId id="2147483670" r:id="rId34"/>
    <p:sldLayoutId id="2147483692" r:id="rId35"/>
    <p:sldLayoutId id="2147483667" r:id="rId36"/>
    <p:sldLayoutId id="2147483666" r:id="rId37"/>
    <p:sldLayoutId id="2147483680" r:id="rId38"/>
    <p:sldLayoutId id="2147483732" r:id="rId39"/>
    <p:sldLayoutId id="2147483682" r:id="rId40"/>
    <p:sldLayoutId id="2147483681" r:id="rId41"/>
    <p:sldLayoutId id="2147483730" r:id="rId42"/>
    <p:sldLayoutId id="2147483719" r:id="rId43"/>
    <p:sldLayoutId id="2147483716" r:id="rId44"/>
    <p:sldLayoutId id="2147483717" r:id="rId45"/>
    <p:sldLayoutId id="2147483715" r:id="rId46"/>
    <p:sldLayoutId id="2147483708" r:id="rId47"/>
    <p:sldLayoutId id="2147483703" r:id="rId48"/>
    <p:sldLayoutId id="2147483704" r:id="rId49"/>
    <p:sldLayoutId id="2147483702" r:id="rId50"/>
    <p:sldLayoutId id="2147483700" r:id="rId51"/>
    <p:sldLayoutId id="2147483698" r:id="rId52"/>
    <p:sldLayoutId id="2147483696" r:id="rId53"/>
    <p:sldLayoutId id="2147483683" r:id="rId54"/>
    <p:sldLayoutId id="2147483720" r:id="rId55"/>
    <p:sldLayoutId id="2147483721" r:id="rId56"/>
    <p:sldLayoutId id="2147483684" r:id="rId57"/>
    <p:sldLayoutId id="2147483706" r:id="rId58"/>
    <p:sldLayoutId id="2147483726" r:id="rId59"/>
    <p:sldLayoutId id="2147483701" r:id="rId60"/>
    <p:sldLayoutId id="2147483714" r:id="rId61"/>
    <p:sldLayoutId id="2147483699" r:id="rId62"/>
    <p:sldLayoutId id="2147483679" r:id="rId63"/>
    <p:sldLayoutId id="2147483707" r:id="rId64"/>
    <p:sldLayoutId id="2147483661" r:id="rId65"/>
    <p:sldLayoutId id="2147483663" r:id="rId66"/>
    <p:sldLayoutId id="2147483723" r:id="rId67"/>
    <p:sldLayoutId id="2147483695" r:id="rId68"/>
    <p:sldLayoutId id="2147483678" r:id="rId69"/>
  </p:sldLayoutIdLst>
  <p:txStyles>
    <p:titleStyle>
      <a:lvl1pPr algn="l" defTabSz="13716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24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16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1296" userDrawn="1">
          <p15:clr>
            <a:srgbClr val="F26B43"/>
          </p15:clr>
        </p15:guide>
        <p15:guide id="3" pos="864" userDrawn="1">
          <p15:clr>
            <a:srgbClr val="F26B43"/>
          </p15:clr>
        </p15:guide>
        <p15:guide id="4" orient="horz" pos="1224" userDrawn="1">
          <p15:clr>
            <a:srgbClr val="F26B43"/>
          </p15:clr>
        </p15:guide>
        <p15:guide id="5" pos="10656" userDrawn="1">
          <p15:clr>
            <a:srgbClr val="F26B43"/>
          </p15:clr>
        </p15:guide>
        <p15:guide id="6" orient="horz" pos="5256" userDrawn="1">
          <p15:clr>
            <a:srgbClr val="F26B43"/>
          </p15:clr>
        </p15:guide>
        <p15:guide id="7" orient="horz" pos="816" userDrawn="1">
          <p15:clr>
            <a:srgbClr val="F26B43"/>
          </p15:clr>
        </p15:guide>
        <p15:guide id="8" pos="10224" userDrawn="1">
          <p15:clr>
            <a:srgbClr val="F26B43"/>
          </p15:clr>
        </p15:guide>
        <p15:guide id="9" pos="57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7.xml"/><Relationship Id="rId1" Type="http://schemas.openxmlformats.org/officeDocument/2006/relationships/tags" Target="../tags/tag6.xml"/><Relationship Id="rId5" Type="http://schemas.microsoft.com/office/2007/relationships/hdphoto" Target="../media/hdphoto1.wdp"/><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4.xml"/><Relationship Id="rId1" Type="http://schemas.openxmlformats.org/officeDocument/2006/relationships/tags" Target="../tags/tag7.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6.xml"/><Relationship Id="rId1" Type="http://schemas.openxmlformats.org/officeDocument/2006/relationships/tags" Target="../tags/tag8.xml"/><Relationship Id="rId5" Type="http://schemas.microsoft.com/office/2007/relationships/hdphoto" Target="../media/hdphoto2.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1371600" y="5818070"/>
            <a:ext cx="4938713" cy="1016000"/>
          </a:xfrm>
        </p:spPr>
        <p:txBody>
          <a:bodyPr/>
          <a:lstStyle/>
          <a:p>
            <a:r>
              <a:rPr lang="en-US" dirty="0">
                <a:solidFill>
                  <a:srgbClr val="231F20"/>
                </a:solidFill>
                <a:latin typeface="Franklin Gothic Demi" panose="020B0703020102020204" pitchFamily="34" charset="0"/>
              </a:rPr>
              <a:t>WHAT?</a:t>
            </a:r>
            <a:endParaRPr lang="en-GB" dirty="0">
              <a:solidFill>
                <a:srgbClr val="231F20"/>
              </a:solidFill>
              <a:latin typeface="Franklin Gothic Demi" panose="020B0703020102020204" pitchFamily="34" charset="0"/>
            </a:endParaRPr>
          </a:p>
        </p:txBody>
      </p:sp>
      <p:sp>
        <p:nvSpPr>
          <p:cNvPr id="22" name="TextBox 21"/>
          <p:cNvSpPr txBox="1"/>
          <p:nvPr/>
        </p:nvSpPr>
        <p:spPr>
          <a:xfrm>
            <a:off x="1371600" y="6379487"/>
            <a:ext cx="7342742" cy="2794611"/>
          </a:xfrm>
          <a:prstGeom prst="rect">
            <a:avLst/>
          </a:prstGeom>
          <a:noFill/>
        </p:spPr>
        <p:txBody>
          <a:bodyPr wrap="square" rtlCol="0">
            <a:spAutoFit/>
          </a:bodyPr>
          <a:lstStyle/>
          <a:p>
            <a:pPr>
              <a:lnSpc>
                <a:spcPct val="150000"/>
              </a:lnSpc>
            </a:pPr>
            <a:endParaRPr lang="en-US" sz="2400" dirty="0">
              <a:solidFill>
                <a:srgbClr val="231F20"/>
              </a:solidFill>
              <a:latin typeface="Franklin Gothic Demi" panose="020B0703020102020204" pitchFamily="34" charset="0"/>
            </a:endParaRPr>
          </a:p>
          <a:p>
            <a:pPr lvl="0">
              <a:lnSpc>
                <a:spcPct val="150000"/>
              </a:lnSpc>
            </a:pPr>
            <a:r>
              <a:rPr lang="en-US" sz="2400" dirty="0">
                <a:solidFill>
                  <a:srgbClr val="231F20"/>
                </a:solidFill>
                <a:latin typeface="Franklin Gothic Book" panose="020B0503020102020204" pitchFamily="34" charset="0"/>
              </a:rPr>
              <a:t>Windows and doors disrupt a wall’s water protection layer and present spots that are vulnerable to leakage. Properly installed flashing is crucial to stop water intrusion around doors and windows. </a:t>
            </a:r>
          </a:p>
        </p:txBody>
      </p:sp>
      <p:pic>
        <p:nvPicPr>
          <p:cNvPr id="4" name="Picture Placeholder 3">
            <a:extLst>
              <a:ext uri="{FF2B5EF4-FFF2-40B4-BE49-F238E27FC236}">
                <a16:creationId xmlns:a16="http://schemas.microsoft.com/office/drawing/2014/main" id="{5306EF78-5C4B-46E8-9608-682D0D982EA5}"/>
              </a:ext>
            </a:extLst>
          </p:cNvPr>
          <p:cNvPicPr>
            <a:picLocks noGrp="1" noChangeAspect="1"/>
          </p:cNvPicPr>
          <p:nvPr>
            <p:ph type="pic" sz="quarter" idx="11"/>
          </p:nvPr>
        </p:nvPicPr>
        <p:blipFill>
          <a:blip r:embed="rId4">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p:blipFill>
        <p:spPr>
          <a:xfrm>
            <a:off x="10609243" y="1476359"/>
            <a:ext cx="6969662" cy="7334281"/>
          </a:xfrm>
          <a:prstGeom prst="rect">
            <a:avLst/>
          </a:prstGeom>
        </p:spPr>
      </p:pic>
      <p:sp>
        <p:nvSpPr>
          <p:cNvPr id="10" name="Rectangle 9">
            <a:extLst>
              <a:ext uri="{FF2B5EF4-FFF2-40B4-BE49-F238E27FC236}">
                <a16:creationId xmlns:a16="http://schemas.microsoft.com/office/drawing/2014/main" id="{FD6FB255-520D-432F-B2B8-BE5838389013}"/>
              </a:ext>
            </a:extLst>
          </p:cNvPr>
          <p:cNvSpPr/>
          <p:nvPr/>
        </p:nvSpPr>
        <p:spPr>
          <a:xfrm>
            <a:off x="-1" y="5818070"/>
            <a:ext cx="596903"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1035EE0-7544-4A61-9CE6-4119F3D93A7C}"/>
              </a:ext>
            </a:extLst>
          </p:cNvPr>
          <p:cNvSpPr/>
          <p:nvPr/>
        </p:nvSpPr>
        <p:spPr>
          <a:xfrm>
            <a:off x="913743" y="568115"/>
            <a:ext cx="9695500" cy="4370427"/>
          </a:xfrm>
          <a:prstGeom prst="rect">
            <a:avLst/>
          </a:prstGeom>
        </p:spPr>
        <p:txBody>
          <a:bodyPr wrap="square">
            <a:spAutoFit/>
          </a:bodyPr>
          <a:lstStyle/>
          <a:p>
            <a:endParaRPr lang="en-US" sz="1400" dirty="0">
              <a:solidFill>
                <a:srgbClr val="000000"/>
              </a:solidFill>
              <a:latin typeface="Franklin Gothic Demi" panose="020B0703020102020204" pitchFamily="34" charset="0"/>
            </a:endParaRPr>
          </a:p>
          <a:p>
            <a:r>
              <a:rPr lang="en-US" sz="6600" dirty="0">
                <a:latin typeface="Franklin Gothic Heavy" panose="020B0903020102020204" pitchFamily="34" charset="0"/>
              </a:rPr>
              <a:t>WINDOWS AND DOORS ARE INSTALLED: </a:t>
            </a:r>
            <a:r>
              <a:rPr lang="en-US" sz="6600" dirty="0">
                <a:solidFill>
                  <a:srgbClr val="00853D"/>
                </a:solidFill>
                <a:latin typeface="Franklin Gothic Heavy" panose="020B0903020102020204" pitchFamily="34" charset="0"/>
              </a:rPr>
              <a:t>FULLY FLASHED </a:t>
            </a:r>
            <a:r>
              <a:rPr lang="en-US" sz="6600" dirty="0">
                <a:latin typeface="Franklin Gothic Heavy" panose="020B0903020102020204" pitchFamily="34" charset="0"/>
              </a:rPr>
              <a:t>WINDOW AND DOOR OPENINGS</a:t>
            </a:r>
          </a:p>
        </p:txBody>
      </p:sp>
    </p:spTree>
    <p:custDataLst>
      <p:tags r:id="rId1"/>
    </p:custDataLst>
    <p:extLst>
      <p:ext uri="{BB962C8B-B14F-4D97-AF65-F5344CB8AC3E}">
        <p14:creationId xmlns:p14="http://schemas.microsoft.com/office/powerpoint/2010/main" val="103179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8456916" y="3644146"/>
            <a:ext cx="6657584" cy="1016000"/>
          </a:xfrm>
        </p:spPr>
        <p:txBody>
          <a:bodyPr/>
          <a:lstStyle/>
          <a:p>
            <a:r>
              <a:rPr lang="en-US" dirty="0">
                <a:solidFill>
                  <a:srgbClr val="231F20"/>
                </a:solidFill>
                <a:latin typeface="Franklin Gothic Demi" panose="020B0703020102020204" pitchFamily="34" charset="0"/>
              </a:rPr>
              <a:t>WHY?</a:t>
            </a:r>
            <a:endParaRPr lang="en-GB" dirty="0">
              <a:solidFill>
                <a:srgbClr val="231F20"/>
              </a:solidFill>
              <a:latin typeface="Franklin Gothic Demi" panose="020B0703020102020204" pitchFamily="34" charset="0"/>
            </a:endParaRPr>
          </a:p>
        </p:txBody>
      </p:sp>
      <p:sp>
        <p:nvSpPr>
          <p:cNvPr id="3" name="TextBox 2"/>
          <p:cNvSpPr txBox="1"/>
          <p:nvPr/>
        </p:nvSpPr>
        <p:spPr>
          <a:xfrm>
            <a:off x="8456916" y="5242471"/>
            <a:ext cx="7341272" cy="2239652"/>
          </a:xfrm>
          <a:prstGeom prst="rect">
            <a:avLst/>
          </a:prstGeom>
          <a:noFill/>
        </p:spPr>
        <p:txBody>
          <a:bodyPr wrap="square" numCol="1" spcCol="365760" rtlCol="0">
            <a:spAutoFit/>
          </a:bodyPr>
          <a:lstStyle/>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Window and door water barriers help drain water away from all the openings in the new home’s wall system and are part of a comprehensive set of measures that minimize the risk of water damage.</a:t>
            </a:r>
            <a:endParaRPr lang="en-US" sz="2400" dirty="0"/>
          </a:p>
        </p:txBody>
      </p:sp>
      <p:pic>
        <p:nvPicPr>
          <p:cNvPr id="6" name="Picture Placeholder 5">
            <a:extLst>
              <a:ext uri="{FF2B5EF4-FFF2-40B4-BE49-F238E27FC236}">
                <a16:creationId xmlns:a16="http://schemas.microsoft.com/office/drawing/2014/main" id="{DDFF5C54-3D8E-410D-AAF2-40CC50BD5E85}"/>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p:blipFill>
        <p:spPr>
          <a:xfrm>
            <a:off x="1641512" y="198301"/>
            <a:ext cx="5541485" cy="10088339"/>
          </a:xfrm>
          <a:prstGeom prst="rect">
            <a:avLst/>
          </a:prstGeom>
        </p:spPr>
      </p:pic>
      <p:sp>
        <p:nvSpPr>
          <p:cNvPr id="7" name="Rectangle 6">
            <a:extLst>
              <a:ext uri="{FF2B5EF4-FFF2-40B4-BE49-F238E27FC236}">
                <a16:creationId xmlns:a16="http://schemas.microsoft.com/office/drawing/2014/main" id="{EB56E9E0-36CC-46E9-89FC-F46DA75A0DBC}"/>
              </a:ext>
            </a:extLst>
          </p:cNvPr>
          <p:cNvSpPr/>
          <p:nvPr/>
        </p:nvSpPr>
        <p:spPr>
          <a:xfrm>
            <a:off x="17997714" y="3644146"/>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108600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371600" y="4544950"/>
            <a:ext cx="5885543" cy="3690357"/>
          </a:xfrm>
        </p:spPr>
        <p:txBody>
          <a:bodyPr/>
          <a:lstStyle/>
          <a:p>
            <a:r>
              <a:rPr lang="en-US" dirty="0">
                <a:solidFill>
                  <a:srgbClr val="231F20"/>
                </a:solidFill>
                <a:latin typeface="Franklin Gothic Demi" panose="020B0703020102020204" pitchFamily="34" charset="0"/>
              </a:rPr>
              <a:t>HOW?</a:t>
            </a:r>
            <a:endParaRPr lang="en-GB" dirty="0">
              <a:solidFill>
                <a:srgbClr val="231F20"/>
              </a:solidFill>
              <a:latin typeface="Franklin Gothic Demi" panose="020B0703020102020204" pitchFamily="34" charset="0"/>
            </a:endParaRPr>
          </a:p>
        </p:txBody>
      </p:sp>
      <p:sp>
        <p:nvSpPr>
          <p:cNvPr id="36" name="TextBox 35"/>
          <p:cNvSpPr txBox="1"/>
          <p:nvPr/>
        </p:nvSpPr>
        <p:spPr>
          <a:xfrm>
            <a:off x="8527055" y="1840671"/>
            <a:ext cx="8199684" cy="6394636"/>
          </a:xfrm>
          <a:prstGeom prst="rect">
            <a:avLst/>
          </a:prstGeom>
          <a:noFill/>
        </p:spPr>
        <p:txBody>
          <a:bodyPr wrap="square" numCol="1" spcCol="274320" rtlCol="0">
            <a:spAutoFit/>
          </a:bodyPr>
          <a:lstStyle/>
          <a:p>
            <a:pPr>
              <a:lnSpc>
                <a:spcPct val="150000"/>
              </a:lnSpc>
            </a:pPr>
            <a:r>
              <a:rPr lang="en-US" sz="2800" dirty="0">
                <a:solidFill>
                  <a:srgbClr val="60BB46"/>
                </a:solidFill>
                <a:latin typeface="Franklin Gothic Demi" panose="020B0703020102020204" pitchFamily="34" charset="0"/>
                <a:ea typeface="BatangChe" panose="02030609000101010101" pitchFamily="49" charset="-127"/>
                <a:cs typeface="Miriam Fixed" panose="020B0509050101010101" pitchFamily="49" charset="-79"/>
              </a:rPr>
              <a:t>Apply properly lapped flashing around window and door openings to direct water out of—not into—the wall cavity.</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Apply rigid, flexible, or fluid-applied pan flashing at sills</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Put in window or door</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Apply side flashing that reaches over the pan flashing</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Install top flashing that reaches over the side flashing</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Correctly integrate all flashing with the drainage plane layer (which could be </a:t>
            </a:r>
            <a:r>
              <a:rPr lang="en-US" sz="2400" dirty="0" err="1">
                <a:latin typeface="Franklin Gothic Book" panose="020B0503020102020204" pitchFamily="34" charset="0"/>
                <a:ea typeface="BatangChe" panose="02030609000101010101" pitchFamily="49" charset="-127"/>
                <a:cs typeface="Miriam Fixed" panose="020B0509050101010101" pitchFamily="49" charset="-79"/>
              </a:rPr>
              <a:t>housewrap</a:t>
            </a:r>
            <a:r>
              <a:rPr lang="en-US" sz="2400" dirty="0">
                <a:latin typeface="Franklin Gothic Book" panose="020B0503020102020204" pitchFamily="34" charset="0"/>
                <a:ea typeface="BatangChe" panose="02030609000101010101" pitchFamily="49" charset="-127"/>
                <a:cs typeface="Miriam Fixed" panose="020B0509050101010101" pitchFamily="49" charset="-79"/>
              </a:rPr>
              <a:t>, taped weather-resistant sheathing, a liquid-applied coating, or another approved material).</a:t>
            </a:r>
            <a:endParaRPr lang="en-US" sz="2400" dirty="0"/>
          </a:p>
        </p:txBody>
      </p:sp>
      <p:pic>
        <p:nvPicPr>
          <p:cNvPr id="6" name="Picture Placeholder 5">
            <a:extLst>
              <a:ext uri="{FF2B5EF4-FFF2-40B4-BE49-F238E27FC236}">
                <a16:creationId xmlns:a16="http://schemas.microsoft.com/office/drawing/2014/main" id="{4E3D063E-8B60-4459-9B04-AF9350305586}"/>
              </a:ext>
            </a:extLst>
          </p:cNvPr>
          <p:cNvPicPr>
            <a:picLocks noGrp="1" noChangeAspect="1"/>
          </p:cNvPicPr>
          <p:nvPr>
            <p:ph type="pic" sz="quarter" idx="13"/>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p:blipFill>
        <p:spPr>
          <a:xfrm>
            <a:off x="1902784" y="2051693"/>
            <a:ext cx="5268270" cy="4048647"/>
          </a:xfrm>
          <a:prstGeom prst="rect">
            <a:avLst/>
          </a:prstGeom>
        </p:spPr>
      </p:pic>
      <p:sp>
        <p:nvSpPr>
          <p:cNvPr id="13" name="Rectangle 12">
            <a:extLst>
              <a:ext uri="{FF2B5EF4-FFF2-40B4-BE49-F238E27FC236}">
                <a16:creationId xmlns:a16="http://schemas.microsoft.com/office/drawing/2014/main" id="{FCB6EBFF-E462-44B3-8430-95CAE02BF031}"/>
              </a:ext>
            </a:extLst>
          </p:cNvPr>
          <p:cNvSpPr/>
          <p:nvPr/>
        </p:nvSpPr>
        <p:spPr>
          <a:xfrm>
            <a:off x="0" y="7304414"/>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1215309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ME0uE9vQ"/>
  <p:tag name="ARTICULATE_SLIDE_COUNT" val="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BOLD-2">
      <a:dk1>
        <a:sysClr val="windowText" lastClr="000000"/>
      </a:dk1>
      <a:lt1>
        <a:sysClr val="window" lastClr="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Custom 32">
      <a:majorFont>
        <a:latin typeface="Lato Black"/>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2849</TotalTime>
  <Words>398</Words>
  <Application>Microsoft Office PowerPoint</Application>
  <PresentationFormat>Custom</PresentationFormat>
  <Paragraphs>27</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Arial</vt:lpstr>
      <vt:lpstr>Wingdings</vt:lpstr>
      <vt:lpstr>Lato Black</vt:lpstr>
      <vt:lpstr>Franklin Gothic Demi</vt:lpstr>
      <vt:lpstr>Calibri</vt:lpstr>
      <vt:lpstr>Franklin Gothic Heavy</vt:lpstr>
      <vt:lpstr>Franklin Gothic Book</vt:lpstr>
      <vt:lpstr>Lato</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Margaret Turek</cp:lastModifiedBy>
  <cp:revision>318</cp:revision>
  <dcterms:created xsi:type="dcterms:W3CDTF">2017-04-03T13:46:27Z</dcterms:created>
  <dcterms:modified xsi:type="dcterms:W3CDTF">2022-01-26T01:09:53Z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