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2Gkmq84bDiiulTl+F2JPFmSYL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ENERGY STAR® is a joint program of the Environmental Protection Agency (EPA) and the Department of Energy (DOE). Its goal is to help consumers, businesses, and industry save money and reduce their carbon footprint through the adoption of energy-efficient products and practices. Windows, doors, and skylights can be certified under the ENERGY STAR program. Products bearing this label are verified by the National Fenestration Ratings Council and must meet certain thresholds to qualify.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Windows, doors, and skylights are typically weak points in a building envelope that allow more transfer of heat. This can significantly impact how much energy is required to heat and cool the home, as well as how comfortable rooms are. Specifying ENERGY STAR-labeled products can reduce energy use and help create a more comfortable home. Savings are greatest in more severe, colder climates.</a:t>
            </a:r>
            <a:endParaRPr/>
          </a:p>
        </p:txBody>
      </p:sp>
      <p:sp>
        <p:nvSpPr>
          <p:cNvPr id="402" name="Google Shape;4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Ratings for ENERGY STAR windows, doors, and skylights are based on U-factor and Solar Heat Gain Coefficient, or SHGC. Recall that </a:t>
            </a:r>
            <a:r>
              <a:rPr lang="en-US" b="1"/>
              <a:t>U-factor</a:t>
            </a:r>
            <a:r>
              <a:rPr lang="en-US"/>
              <a:t> is the inverse of R-value. It is a measure of how well a unit conducts heat. The lower the U-factor, the less heat it conducts and the better it performs.</a:t>
            </a:r>
            <a:endParaRPr/>
          </a:p>
          <a:p>
            <a:pPr marL="0" lvl="0" indent="0" algn="l" rtl="0">
              <a:spcBef>
                <a:spcPts val="0"/>
              </a:spcBef>
              <a:spcAft>
                <a:spcPts val="0"/>
              </a:spcAft>
              <a:buNone/>
            </a:pPr>
            <a:r>
              <a:rPr lang="en-US" b="1"/>
              <a:t>SHGC</a:t>
            </a:r>
            <a:r>
              <a:rPr lang="en-US"/>
              <a:t> is a measure of fraction of solar radiation admitted through a window, door, or skylight and subsequently released as heat inside a home. The lower the SHGC, the less solar heat it transmits.</a:t>
            </a:r>
            <a:endParaRPr/>
          </a:p>
          <a:p>
            <a:pPr marL="0" lvl="0" indent="0" algn="l" rtl="0">
              <a:spcBef>
                <a:spcPts val="0"/>
              </a:spcBef>
              <a:spcAft>
                <a:spcPts val="0"/>
              </a:spcAft>
              <a:buNone/>
            </a:pPr>
            <a:r>
              <a:rPr lang="en-US"/>
              <a:t>Performance criteria vary based on the climate zone, with more stringent criteria set for colder Northern zones.</a:t>
            </a:r>
            <a:endParaRPr/>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2108422" y="3661231"/>
            <a:ext cx="4332669" cy="3249502"/>
          </a:xfrm>
          <a:prstGeom prst="rect">
            <a:avLst/>
          </a:prstGeom>
          <a:solidFill>
            <a:srgbClr val="F2F2F2"/>
          </a:solidFill>
          <a:ln>
            <a:noFill/>
          </a:ln>
        </p:spPr>
      </p:sp>
      <p:sp>
        <p:nvSpPr>
          <p:cNvPr id="55" name="Google Shape;55;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0" name="Google Shape;60;p16"/>
          <p:cNvSpPr>
            <a:spLocks noGrp="1"/>
          </p:cNvSpPr>
          <p:nvPr>
            <p:ph type="pic" idx="2"/>
          </p:nvPr>
        </p:nvSpPr>
        <p:spPr>
          <a:xfrm>
            <a:off x="4634754" y="5201957"/>
            <a:ext cx="2585196" cy="2585196"/>
          </a:xfrm>
          <a:prstGeom prst="rect">
            <a:avLst/>
          </a:prstGeom>
          <a:solidFill>
            <a:srgbClr val="F2F2F2"/>
          </a:solidFill>
          <a:ln>
            <a:noFill/>
          </a:ln>
        </p:spPr>
      </p:sp>
      <p:sp>
        <p:nvSpPr>
          <p:cNvPr id="61" name="Google Shape;61;p16"/>
          <p:cNvSpPr>
            <a:spLocks noGrp="1"/>
          </p:cNvSpPr>
          <p:nvPr>
            <p:ph type="pic" idx="3"/>
          </p:nvPr>
        </p:nvSpPr>
        <p:spPr>
          <a:xfrm>
            <a:off x="11068050" y="3771900"/>
            <a:ext cx="2585196" cy="2585196"/>
          </a:xfrm>
          <a:prstGeom prst="rect">
            <a:avLst/>
          </a:prstGeom>
          <a:solidFill>
            <a:srgbClr val="F2F2F2"/>
          </a:solidFill>
          <a:ln>
            <a:noFill/>
          </a:ln>
        </p:spPr>
      </p:sp>
      <p:sp>
        <p:nvSpPr>
          <p:cNvPr id="62" name="Google Shape;62;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5"/>
        <p:cNvGrpSpPr/>
        <p:nvPr/>
      </p:nvGrpSpPr>
      <p:grpSpPr>
        <a:xfrm>
          <a:off x="0" y="0"/>
          <a:ext cx="0" cy="0"/>
          <a:chOff x="0" y="0"/>
          <a:chExt cx="0" cy="0"/>
        </a:xfrm>
      </p:grpSpPr>
      <p:sp>
        <p:nvSpPr>
          <p:cNvPr id="66" name="Google Shape;66;p18"/>
          <p:cNvSpPr>
            <a:spLocks noGrp="1"/>
          </p:cNvSpPr>
          <p:nvPr>
            <p:ph type="pic" idx="2"/>
          </p:nvPr>
        </p:nvSpPr>
        <p:spPr>
          <a:xfrm>
            <a:off x="1981199" y="2656114"/>
            <a:ext cx="6611257" cy="4233636"/>
          </a:xfrm>
          <a:prstGeom prst="rect">
            <a:avLst/>
          </a:prstGeom>
          <a:solidFill>
            <a:srgbClr val="F2F2F2"/>
          </a:solidFill>
          <a:ln>
            <a:noFill/>
          </a:ln>
        </p:spPr>
      </p:sp>
      <p:sp>
        <p:nvSpPr>
          <p:cNvPr id="67" name="Google Shape;67;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8" name="Google Shape;68;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9" name="Google Shape;69;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0" name="Google Shape;70;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1" name="Google Shape;71;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2"/>
        <p:cNvGrpSpPr/>
        <p:nvPr/>
      </p:nvGrpSpPr>
      <p:grpSpPr>
        <a:xfrm>
          <a:off x="0" y="0"/>
          <a:ext cx="0" cy="0"/>
          <a:chOff x="0" y="0"/>
          <a:chExt cx="0" cy="0"/>
        </a:xfrm>
      </p:grpSpPr>
      <p:sp>
        <p:nvSpPr>
          <p:cNvPr id="73" name="Google Shape;73;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4" name="Google Shape;74;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6" name="Google Shape;76;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7" name="Google Shape;77;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8"/>
        <p:cNvGrpSpPr/>
        <p:nvPr/>
      </p:nvGrpSpPr>
      <p:grpSpPr>
        <a:xfrm>
          <a:off x="0" y="0"/>
          <a:ext cx="0" cy="0"/>
          <a:chOff x="0" y="0"/>
          <a:chExt cx="0" cy="0"/>
        </a:xfrm>
      </p:grpSpPr>
      <p:sp>
        <p:nvSpPr>
          <p:cNvPr id="79" name="Google Shape;79;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0" name="Google Shape;80;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2" name="Google Shape;82;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3" name="Google Shape;83;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5" name="Google Shape;85;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6"/>
        <p:cNvGrpSpPr/>
        <p:nvPr/>
      </p:nvGrpSpPr>
      <p:grpSpPr>
        <a:xfrm>
          <a:off x="0" y="0"/>
          <a:ext cx="0" cy="0"/>
          <a:chOff x="0" y="0"/>
          <a:chExt cx="0" cy="0"/>
        </a:xfrm>
      </p:grpSpPr>
      <p:sp>
        <p:nvSpPr>
          <p:cNvPr id="87" name="Google Shape;87;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8" name="Google Shape;88;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0" name="Google Shape;90;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1" name="Google Shape;91;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1"/>
          <p:cNvSpPr>
            <a:spLocks noGrp="1"/>
          </p:cNvSpPr>
          <p:nvPr>
            <p:ph type="pic" idx="2"/>
          </p:nvPr>
        </p:nvSpPr>
        <p:spPr>
          <a:xfrm>
            <a:off x="1371600" y="2452916"/>
            <a:ext cx="3108960" cy="2924629"/>
          </a:xfrm>
          <a:prstGeom prst="rect">
            <a:avLst/>
          </a:prstGeom>
          <a:solidFill>
            <a:srgbClr val="F2F2F2"/>
          </a:solidFill>
          <a:ln>
            <a:noFill/>
          </a:ln>
        </p:spPr>
      </p:sp>
      <p:sp>
        <p:nvSpPr>
          <p:cNvPr id="93" name="Google Shape;93;p21"/>
          <p:cNvSpPr>
            <a:spLocks noGrp="1"/>
          </p:cNvSpPr>
          <p:nvPr>
            <p:ph type="pic" idx="3"/>
          </p:nvPr>
        </p:nvSpPr>
        <p:spPr>
          <a:xfrm>
            <a:off x="7589520" y="2452916"/>
            <a:ext cx="3108960" cy="2924629"/>
          </a:xfrm>
          <a:prstGeom prst="rect">
            <a:avLst/>
          </a:prstGeom>
          <a:solidFill>
            <a:srgbClr val="F2F2F2"/>
          </a:solidFill>
          <a:ln>
            <a:noFill/>
          </a:ln>
        </p:spPr>
      </p:sp>
      <p:sp>
        <p:nvSpPr>
          <p:cNvPr id="94" name="Google Shape;94;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5"/>
        <p:cNvGrpSpPr/>
        <p:nvPr/>
      </p:nvGrpSpPr>
      <p:grpSpPr>
        <a:xfrm>
          <a:off x="0" y="0"/>
          <a:ext cx="0" cy="0"/>
          <a:chOff x="0" y="0"/>
          <a:chExt cx="0" cy="0"/>
        </a:xfrm>
      </p:grpSpPr>
      <p:sp>
        <p:nvSpPr>
          <p:cNvPr id="96" name="Google Shape;96;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7" name="Google Shape;97;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8" name="Google Shape;98;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9" name="Google Shape;99;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2"/>
        <p:cNvGrpSpPr/>
        <p:nvPr/>
      </p:nvGrpSpPr>
      <p:grpSpPr>
        <a:xfrm>
          <a:off x="0" y="0"/>
          <a:ext cx="0" cy="0"/>
          <a:chOff x="0" y="0"/>
          <a:chExt cx="0" cy="0"/>
        </a:xfrm>
      </p:grpSpPr>
      <p:sp>
        <p:nvSpPr>
          <p:cNvPr id="103" name="Google Shape;103;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5" name="Google Shape;105;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3"/>
          <p:cNvSpPr>
            <a:spLocks noGrp="1"/>
          </p:cNvSpPr>
          <p:nvPr>
            <p:ph type="pic" idx="2"/>
          </p:nvPr>
        </p:nvSpPr>
        <p:spPr>
          <a:xfrm>
            <a:off x="4310743" y="3381828"/>
            <a:ext cx="2293258" cy="2293258"/>
          </a:xfrm>
          <a:prstGeom prst="rect">
            <a:avLst/>
          </a:prstGeom>
          <a:solidFill>
            <a:srgbClr val="F2F2F2"/>
          </a:solidFill>
          <a:ln>
            <a:noFill/>
          </a:ln>
        </p:spPr>
      </p:sp>
      <p:sp>
        <p:nvSpPr>
          <p:cNvPr id="109" name="Google Shape;109;p23"/>
          <p:cNvSpPr>
            <a:spLocks noGrp="1"/>
          </p:cNvSpPr>
          <p:nvPr>
            <p:ph type="pic" idx="3"/>
          </p:nvPr>
        </p:nvSpPr>
        <p:spPr>
          <a:xfrm>
            <a:off x="7997372" y="3381827"/>
            <a:ext cx="2293258" cy="2293258"/>
          </a:xfrm>
          <a:prstGeom prst="rect">
            <a:avLst/>
          </a:prstGeom>
          <a:solidFill>
            <a:srgbClr val="F2F2F2"/>
          </a:solidFill>
          <a:ln>
            <a:noFill/>
          </a:ln>
        </p:spPr>
      </p:sp>
      <p:sp>
        <p:nvSpPr>
          <p:cNvPr id="110" name="Google Shape;110;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1"/>
        <p:cNvGrpSpPr/>
        <p:nvPr/>
      </p:nvGrpSpPr>
      <p:grpSpPr>
        <a:xfrm>
          <a:off x="0" y="0"/>
          <a:ext cx="0" cy="0"/>
          <a:chOff x="0" y="0"/>
          <a:chExt cx="0" cy="0"/>
        </a:xfrm>
      </p:grpSpPr>
      <p:sp>
        <p:nvSpPr>
          <p:cNvPr id="112" name="Google Shape;112;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3" name="Google Shape;113;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4" name="Google Shape;114;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5" name="Google Shape;115;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6" name="Google Shape;116;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8"/>
        <p:cNvGrpSpPr/>
        <p:nvPr/>
      </p:nvGrpSpPr>
      <p:grpSpPr>
        <a:xfrm>
          <a:off x="0" y="0"/>
          <a:ext cx="0" cy="0"/>
          <a:chOff x="0" y="0"/>
          <a:chExt cx="0" cy="0"/>
        </a:xfrm>
      </p:grpSpPr>
      <p:sp>
        <p:nvSpPr>
          <p:cNvPr id="119" name="Google Shape;119;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1" name="Google Shape;121;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3" name="Google Shape;123;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5"/>
        <p:cNvGrpSpPr/>
        <p:nvPr/>
      </p:nvGrpSpPr>
      <p:grpSpPr>
        <a:xfrm>
          <a:off x="0" y="0"/>
          <a:ext cx="0" cy="0"/>
          <a:chOff x="0" y="0"/>
          <a:chExt cx="0" cy="0"/>
        </a:xfrm>
      </p:grpSpPr>
      <p:sp>
        <p:nvSpPr>
          <p:cNvPr id="126" name="Google Shape;126;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8" name="Google Shape;128;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0" name="Google Shape;130;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6"/>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2"/>
        <p:cNvGrpSpPr/>
        <p:nvPr/>
      </p:nvGrpSpPr>
      <p:grpSpPr>
        <a:xfrm>
          <a:off x="0" y="0"/>
          <a:ext cx="0" cy="0"/>
          <a:chOff x="0" y="0"/>
          <a:chExt cx="0" cy="0"/>
        </a:xfrm>
      </p:grpSpPr>
      <p:sp>
        <p:nvSpPr>
          <p:cNvPr id="133" name="Google Shape;133;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5" name="Google Shape;135;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7" name="Google Shape;137;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7"/>
          <p:cNvSpPr>
            <a:spLocks noGrp="1"/>
          </p:cNvSpPr>
          <p:nvPr>
            <p:ph type="pic" idx="2"/>
          </p:nvPr>
        </p:nvSpPr>
        <p:spPr>
          <a:xfrm>
            <a:off x="1371600" y="2997200"/>
            <a:ext cx="4140200" cy="4114800"/>
          </a:xfrm>
          <a:prstGeom prst="rect">
            <a:avLst/>
          </a:prstGeom>
          <a:solidFill>
            <a:srgbClr val="F2F2F2"/>
          </a:solidFill>
          <a:ln>
            <a:noFill/>
          </a:ln>
        </p:spPr>
      </p:sp>
      <p:sp>
        <p:nvSpPr>
          <p:cNvPr id="139" name="Google Shape;139;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0"/>
        <p:cNvGrpSpPr/>
        <p:nvPr/>
      </p:nvGrpSpPr>
      <p:grpSpPr>
        <a:xfrm>
          <a:off x="0" y="0"/>
          <a:ext cx="0" cy="0"/>
          <a:chOff x="0" y="0"/>
          <a:chExt cx="0" cy="0"/>
        </a:xfrm>
      </p:grpSpPr>
      <p:sp>
        <p:nvSpPr>
          <p:cNvPr id="141" name="Google Shape;141;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2" name="Google Shape;142;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4" name="Google Shape;144;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5" name="Google Shape;145;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8"/>
          <p:cNvSpPr>
            <a:spLocks noGrp="1"/>
          </p:cNvSpPr>
          <p:nvPr>
            <p:ph type="pic" idx="2"/>
          </p:nvPr>
        </p:nvSpPr>
        <p:spPr>
          <a:xfrm>
            <a:off x="1371600" y="3098799"/>
            <a:ext cx="2599231" cy="3733800"/>
          </a:xfrm>
          <a:prstGeom prst="rect">
            <a:avLst/>
          </a:prstGeom>
          <a:solidFill>
            <a:srgbClr val="F2F2F2"/>
          </a:solidFill>
          <a:ln>
            <a:noFill/>
          </a:ln>
        </p:spPr>
      </p:sp>
      <p:sp>
        <p:nvSpPr>
          <p:cNvPr id="147" name="Google Shape;147;p28"/>
          <p:cNvSpPr>
            <a:spLocks noGrp="1"/>
          </p:cNvSpPr>
          <p:nvPr>
            <p:ph type="pic" idx="3"/>
          </p:nvPr>
        </p:nvSpPr>
        <p:spPr>
          <a:xfrm>
            <a:off x="4222056" y="3098799"/>
            <a:ext cx="2599231" cy="3733800"/>
          </a:xfrm>
          <a:prstGeom prst="rect">
            <a:avLst/>
          </a:prstGeom>
          <a:solidFill>
            <a:srgbClr val="F2F2F2"/>
          </a:solidFill>
          <a:ln>
            <a:noFill/>
          </a:ln>
        </p:spPr>
      </p:sp>
      <p:sp>
        <p:nvSpPr>
          <p:cNvPr id="148" name="Google Shape;148;p28"/>
          <p:cNvSpPr>
            <a:spLocks noGrp="1"/>
          </p:cNvSpPr>
          <p:nvPr>
            <p:ph type="pic" idx="4"/>
          </p:nvPr>
        </p:nvSpPr>
        <p:spPr>
          <a:xfrm>
            <a:off x="7072513" y="3098799"/>
            <a:ext cx="2599231" cy="3733800"/>
          </a:xfrm>
          <a:prstGeom prst="rect">
            <a:avLst/>
          </a:prstGeom>
          <a:solidFill>
            <a:srgbClr val="F2F2F2"/>
          </a:solidFill>
          <a:ln>
            <a:noFill/>
          </a:ln>
        </p:spPr>
      </p:sp>
      <p:sp>
        <p:nvSpPr>
          <p:cNvPr id="149" name="Google Shape;149;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8616256"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11466713"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14317169" y="3098800"/>
            <a:ext cx="2599231" cy="3733800"/>
          </a:xfrm>
          <a:prstGeom prst="rect">
            <a:avLst/>
          </a:prstGeom>
          <a:solidFill>
            <a:srgbClr val="F2F2F2"/>
          </a:solidFill>
          <a:ln>
            <a:noFill/>
          </a:ln>
        </p:spPr>
      </p:sp>
      <p:grpSp>
        <p:nvGrpSpPr>
          <p:cNvPr id="154" name="Google Shape;154;p29"/>
          <p:cNvGrpSpPr/>
          <p:nvPr/>
        </p:nvGrpSpPr>
        <p:grpSpPr>
          <a:xfrm flipH="1">
            <a:off x="16916400" y="645533"/>
            <a:ext cx="1371600" cy="707886"/>
            <a:chOff x="0" y="645533"/>
            <a:chExt cx="1371600" cy="707886"/>
          </a:xfrm>
        </p:grpSpPr>
        <p:sp>
          <p:nvSpPr>
            <p:cNvPr id="155" name="Google Shape;155;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6" name="Google Shape;156;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7" name="Google Shape;157;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58" name="Google Shape;158;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9" name="Google Shape;159;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0"/>
        <p:cNvGrpSpPr/>
        <p:nvPr/>
      </p:nvGrpSpPr>
      <p:grpSpPr>
        <a:xfrm>
          <a:off x="0" y="0"/>
          <a:ext cx="0" cy="0"/>
          <a:chOff x="0" y="0"/>
          <a:chExt cx="0" cy="0"/>
        </a:xfrm>
      </p:grpSpPr>
      <p:sp>
        <p:nvSpPr>
          <p:cNvPr id="161" name="Google Shape;161;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2" name="Google Shape;162;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3" name="Google Shape;163;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4" name="Google Shape;164;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7"/>
        <p:cNvGrpSpPr/>
        <p:nvPr/>
      </p:nvGrpSpPr>
      <p:grpSpPr>
        <a:xfrm>
          <a:off x="0" y="0"/>
          <a:ext cx="0" cy="0"/>
          <a:chOff x="0" y="0"/>
          <a:chExt cx="0" cy="0"/>
        </a:xfrm>
      </p:grpSpPr>
      <p:sp>
        <p:nvSpPr>
          <p:cNvPr id="168" name="Google Shape;168;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0" name="Google Shape;170;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7" name="Google Shape;177;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9" name="Google Shape;179;p32"/>
          <p:cNvSpPr>
            <a:spLocks noGrp="1"/>
          </p:cNvSpPr>
          <p:nvPr>
            <p:ph type="pic" idx="2"/>
          </p:nvPr>
        </p:nvSpPr>
        <p:spPr>
          <a:xfrm>
            <a:off x="2264229" y="1957617"/>
            <a:ext cx="4470400" cy="3294743"/>
          </a:xfrm>
          <a:prstGeom prst="rect">
            <a:avLst/>
          </a:prstGeom>
          <a:solidFill>
            <a:srgbClr val="F2F2F2"/>
          </a:solidFill>
          <a:ln>
            <a:noFill/>
          </a:ln>
        </p:spPr>
      </p:sp>
      <p:sp>
        <p:nvSpPr>
          <p:cNvPr id="180" name="Google Shape;180;p32"/>
          <p:cNvSpPr>
            <a:spLocks noGrp="1"/>
          </p:cNvSpPr>
          <p:nvPr>
            <p:ph type="pic" idx="3"/>
          </p:nvPr>
        </p:nvSpPr>
        <p:spPr>
          <a:xfrm>
            <a:off x="6908800" y="1957617"/>
            <a:ext cx="4470400" cy="3294743"/>
          </a:xfrm>
          <a:prstGeom prst="rect">
            <a:avLst/>
          </a:prstGeom>
          <a:solidFill>
            <a:srgbClr val="F2F2F2"/>
          </a:solidFill>
          <a:ln>
            <a:noFill/>
          </a:ln>
        </p:spPr>
      </p:sp>
      <p:sp>
        <p:nvSpPr>
          <p:cNvPr id="181" name="Google Shape;181;p32"/>
          <p:cNvSpPr>
            <a:spLocks noGrp="1"/>
          </p:cNvSpPr>
          <p:nvPr>
            <p:ph type="pic" idx="4"/>
          </p:nvPr>
        </p:nvSpPr>
        <p:spPr>
          <a:xfrm>
            <a:off x="11553371" y="1957617"/>
            <a:ext cx="4470400" cy="3294743"/>
          </a:xfrm>
          <a:prstGeom prst="rect">
            <a:avLst/>
          </a:prstGeom>
          <a:solidFill>
            <a:srgbClr val="F2F2F2"/>
          </a:solidFill>
          <a:ln>
            <a:noFill/>
          </a:ln>
        </p:spPr>
      </p:sp>
      <p:sp>
        <p:nvSpPr>
          <p:cNvPr id="182" name="Google Shape;182;p32"/>
          <p:cNvSpPr>
            <a:spLocks noGrp="1"/>
          </p:cNvSpPr>
          <p:nvPr>
            <p:ph type="pic" idx="5"/>
          </p:nvPr>
        </p:nvSpPr>
        <p:spPr>
          <a:xfrm>
            <a:off x="2264228" y="5441046"/>
            <a:ext cx="4470400" cy="3294743"/>
          </a:xfrm>
          <a:prstGeom prst="rect">
            <a:avLst/>
          </a:prstGeom>
          <a:solidFill>
            <a:srgbClr val="F2F2F2"/>
          </a:solidFill>
          <a:ln>
            <a:noFill/>
          </a:ln>
        </p:spPr>
      </p:sp>
      <p:sp>
        <p:nvSpPr>
          <p:cNvPr id="183" name="Google Shape;183;p32"/>
          <p:cNvSpPr>
            <a:spLocks noGrp="1"/>
          </p:cNvSpPr>
          <p:nvPr>
            <p:ph type="pic" idx="6"/>
          </p:nvPr>
        </p:nvSpPr>
        <p:spPr>
          <a:xfrm>
            <a:off x="6908799" y="5441046"/>
            <a:ext cx="4470400" cy="3294743"/>
          </a:xfrm>
          <a:prstGeom prst="rect">
            <a:avLst/>
          </a:prstGeom>
          <a:solidFill>
            <a:srgbClr val="F2F2F2"/>
          </a:solidFill>
          <a:ln>
            <a:noFill/>
          </a:ln>
        </p:spPr>
      </p:sp>
      <p:sp>
        <p:nvSpPr>
          <p:cNvPr id="184" name="Google Shape;184;p32"/>
          <p:cNvSpPr>
            <a:spLocks noGrp="1"/>
          </p:cNvSpPr>
          <p:nvPr>
            <p:ph type="pic" idx="7"/>
          </p:nvPr>
        </p:nvSpPr>
        <p:spPr>
          <a:xfrm>
            <a:off x="11553370" y="5441046"/>
            <a:ext cx="4470400" cy="3294743"/>
          </a:xfrm>
          <a:prstGeom prst="rect">
            <a:avLst/>
          </a:prstGeom>
          <a:solidFill>
            <a:srgbClr val="F2F2F2"/>
          </a:solidFill>
          <a:ln>
            <a:noFill/>
          </a:ln>
        </p:spPr>
      </p:sp>
      <p:sp>
        <p:nvSpPr>
          <p:cNvPr id="185" name="Google Shape;18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6"/>
        <p:cNvGrpSpPr/>
        <p:nvPr/>
      </p:nvGrpSpPr>
      <p:grpSpPr>
        <a:xfrm>
          <a:off x="0" y="0"/>
          <a:ext cx="0" cy="0"/>
          <a:chOff x="0" y="0"/>
          <a:chExt cx="0" cy="0"/>
        </a:xfrm>
      </p:grpSpPr>
      <p:sp>
        <p:nvSpPr>
          <p:cNvPr id="187" name="Google Shape;187;p33"/>
          <p:cNvSpPr>
            <a:spLocks noGrp="1"/>
          </p:cNvSpPr>
          <p:nvPr>
            <p:ph type="pic" idx="2"/>
          </p:nvPr>
        </p:nvSpPr>
        <p:spPr>
          <a:xfrm>
            <a:off x="6799949" y="2723818"/>
            <a:ext cx="5239657" cy="5021943"/>
          </a:xfrm>
          <a:prstGeom prst="rect">
            <a:avLst/>
          </a:prstGeom>
          <a:solidFill>
            <a:srgbClr val="F2F2F2"/>
          </a:solidFill>
          <a:ln>
            <a:noFill/>
          </a:ln>
        </p:spPr>
      </p:sp>
      <p:sp>
        <p:nvSpPr>
          <p:cNvPr id="188" name="Google Shape;188;p33"/>
          <p:cNvSpPr>
            <a:spLocks noGrp="1"/>
          </p:cNvSpPr>
          <p:nvPr>
            <p:ph type="pic" idx="3"/>
          </p:nvPr>
        </p:nvSpPr>
        <p:spPr>
          <a:xfrm>
            <a:off x="1560291" y="2723818"/>
            <a:ext cx="5239657" cy="5021943"/>
          </a:xfrm>
          <a:prstGeom prst="rect">
            <a:avLst/>
          </a:prstGeom>
          <a:solidFill>
            <a:srgbClr val="F2F2F2"/>
          </a:solidFill>
          <a:ln>
            <a:noFill/>
          </a:ln>
        </p:spPr>
      </p:sp>
      <p:sp>
        <p:nvSpPr>
          <p:cNvPr id="189" name="Google Shape;189;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0" name="Google Shape;190;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1" name="Google Shape;191;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2" name="Google Shape;192;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3" name="Google Shape;193;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4"/>
        <p:cNvGrpSpPr/>
        <p:nvPr/>
      </p:nvGrpSpPr>
      <p:grpSpPr>
        <a:xfrm>
          <a:off x="0" y="0"/>
          <a:ext cx="0" cy="0"/>
          <a:chOff x="0" y="0"/>
          <a:chExt cx="0" cy="0"/>
        </a:xfrm>
      </p:grpSpPr>
      <p:sp>
        <p:nvSpPr>
          <p:cNvPr id="195" name="Google Shape;195;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6" name="Google Shape;196;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8" name="Google Shape;198;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9" name="Google Shape;199;p34"/>
          <p:cNvSpPr>
            <a:spLocks noGrp="1"/>
          </p:cNvSpPr>
          <p:nvPr>
            <p:ph type="pic" idx="2"/>
          </p:nvPr>
        </p:nvSpPr>
        <p:spPr>
          <a:xfrm>
            <a:off x="1634149" y="2723817"/>
            <a:ext cx="10479315" cy="5021943"/>
          </a:xfrm>
          <a:prstGeom prst="rect">
            <a:avLst/>
          </a:prstGeom>
          <a:solidFill>
            <a:srgbClr val="F2F2F2"/>
          </a:solidFill>
          <a:ln>
            <a:noFill/>
          </a:ln>
        </p:spPr>
      </p:sp>
      <p:sp>
        <p:nvSpPr>
          <p:cNvPr id="200" name="Google Shape;200;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1"/>
        <p:cNvGrpSpPr/>
        <p:nvPr/>
      </p:nvGrpSpPr>
      <p:grpSpPr>
        <a:xfrm>
          <a:off x="0" y="0"/>
          <a:ext cx="0" cy="0"/>
          <a:chOff x="0" y="0"/>
          <a:chExt cx="0" cy="0"/>
        </a:xfrm>
      </p:grpSpPr>
      <p:sp>
        <p:nvSpPr>
          <p:cNvPr id="202" name="Google Shape;202;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3" name="Google Shape;203;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4" name="Google Shape;204;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5" name="Google Shape;205;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6" name="Google Shape;206;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7"/>
        <p:cNvGrpSpPr/>
        <p:nvPr/>
      </p:nvGrpSpPr>
      <p:grpSpPr>
        <a:xfrm>
          <a:off x="0" y="0"/>
          <a:ext cx="0" cy="0"/>
          <a:chOff x="0" y="0"/>
          <a:chExt cx="0" cy="0"/>
        </a:xfrm>
      </p:grpSpPr>
      <p:sp>
        <p:nvSpPr>
          <p:cNvPr id="208" name="Google Shape;208;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9" name="Google Shape;209;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0" name="Google Shape;210;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1" name="Google Shape;211;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2" name="Google Shape;212;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3" name="Google Shape;213;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4"/>
        <p:cNvGrpSpPr/>
        <p:nvPr/>
      </p:nvGrpSpPr>
      <p:grpSpPr>
        <a:xfrm>
          <a:off x="0" y="0"/>
          <a:ext cx="0" cy="0"/>
          <a:chOff x="0" y="0"/>
          <a:chExt cx="0" cy="0"/>
        </a:xfrm>
      </p:grpSpPr>
      <p:sp>
        <p:nvSpPr>
          <p:cNvPr id="215" name="Google Shape;215;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6" name="Google Shape;216;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8" name="Google Shape;218;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9" name="Google Shape;219;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7"/>
          <p:cNvSpPr>
            <a:spLocks noGrp="1"/>
          </p:cNvSpPr>
          <p:nvPr>
            <p:ph type="pic" idx="2"/>
          </p:nvPr>
        </p:nvSpPr>
        <p:spPr>
          <a:xfrm>
            <a:off x="1371599" y="2540000"/>
            <a:ext cx="2475200" cy="3492501"/>
          </a:xfrm>
          <a:prstGeom prst="rect">
            <a:avLst/>
          </a:prstGeom>
          <a:solidFill>
            <a:srgbClr val="F2F2F2"/>
          </a:solidFill>
          <a:ln>
            <a:noFill/>
          </a:ln>
        </p:spPr>
      </p:sp>
      <p:sp>
        <p:nvSpPr>
          <p:cNvPr id="221" name="Google Shape;221;p37"/>
          <p:cNvSpPr>
            <a:spLocks noGrp="1"/>
          </p:cNvSpPr>
          <p:nvPr>
            <p:ph type="pic" idx="3"/>
          </p:nvPr>
        </p:nvSpPr>
        <p:spPr>
          <a:xfrm>
            <a:off x="3985520" y="2540000"/>
            <a:ext cx="2475200" cy="3492501"/>
          </a:xfrm>
          <a:prstGeom prst="rect">
            <a:avLst/>
          </a:prstGeom>
          <a:solidFill>
            <a:srgbClr val="F2F2F2"/>
          </a:solidFill>
          <a:ln>
            <a:noFill/>
          </a:ln>
        </p:spPr>
      </p:sp>
      <p:sp>
        <p:nvSpPr>
          <p:cNvPr id="222" name="Google Shape;222;p37"/>
          <p:cNvSpPr>
            <a:spLocks noGrp="1"/>
          </p:cNvSpPr>
          <p:nvPr>
            <p:ph type="pic" idx="4"/>
          </p:nvPr>
        </p:nvSpPr>
        <p:spPr>
          <a:xfrm>
            <a:off x="6599440" y="2540000"/>
            <a:ext cx="2475200" cy="3492501"/>
          </a:xfrm>
          <a:prstGeom prst="rect">
            <a:avLst/>
          </a:prstGeom>
          <a:solidFill>
            <a:srgbClr val="F2F2F2"/>
          </a:solidFill>
          <a:ln>
            <a:noFill/>
          </a:ln>
        </p:spPr>
      </p:sp>
      <p:sp>
        <p:nvSpPr>
          <p:cNvPr id="223" name="Google Shape;223;p37"/>
          <p:cNvSpPr>
            <a:spLocks noGrp="1"/>
          </p:cNvSpPr>
          <p:nvPr>
            <p:ph type="pic" idx="5"/>
          </p:nvPr>
        </p:nvSpPr>
        <p:spPr>
          <a:xfrm>
            <a:off x="9213360" y="2540000"/>
            <a:ext cx="2475200" cy="3492501"/>
          </a:xfrm>
          <a:prstGeom prst="rect">
            <a:avLst/>
          </a:prstGeom>
          <a:solidFill>
            <a:srgbClr val="F2F2F2"/>
          </a:solidFill>
          <a:ln>
            <a:noFill/>
          </a:ln>
        </p:spPr>
      </p:sp>
      <p:sp>
        <p:nvSpPr>
          <p:cNvPr id="224" name="Google Shape;224;p37"/>
          <p:cNvSpPr>
            <a:spLocks noGrp="1"/>
          </p:cNvSpPr>
          <p:nvPr>
            <p:ph type="pic" idx="6"/>
          </p:nvPr>
        </p:nvSpPr>
        <p:spPr>
          <a:xfrm>
            <a:off x="11827279" y="2540000"/>
            <a:ext cx="2475200" cy="3492501"/>
          </a:xfrm>
          <a:prstGeom prst="rect">
            <a:avLst/>
          </a:prstGeom>
          <a:solidFill>
            <a:srgbClr val="F2F2F2"/>
          </a:solidFill>
          <a:ln>
            <a:noFill/>
          </a:ln>
        </p:spPr>
      </p:sp>
      <p:sp>
        <p:nvSpPr>
          <p:cNvPr id="225" name="Google Shape;225;p37"/>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6"/>
        <p:cNvGrpSpPr/>
        <p:nvPr/>
      </p:nvGrpSpPr>
      <p:grpSpPr>
        <a:xfrm>
          <a:off x="0" y="0"/>
          <a:ext cx="0" cy="0"/>
          <a:chOff x="0" y="0"/>
          <a:chExt cx="0" cy="0"/>
        </a:xfrm>
      </p:grpSpPr>
      <p:sp>
        <p:nvSpPr>
          <p:cNvPr id="227" name="Google Shape;227;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8" name="Google Shape;228;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9" name="Google Shape;229;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0" name="Google Shape;230;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1" name="Google Shape;231;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8"/>
          <p:cNvSpPr>
            <a:spLocks noGrp="1"/>
          </p:cNvSpPr>
          <p:nvPr>
            <p:ph type="pic" idx="2"/>
          </p:nvPr>
        </p:nvSpPr>
        <p:spPr>
          <a:xfrm>
            <a:off x="3308350" y="2768600"/>
            <a:ext cx="3365500" cy="3162300"/>
          </a:xfrm>
          <a:prstGeom prst="rect">
            <a:avLst/>
          </a:prstGeom>
          <a:solidFill>
            <a:srgbClr val="F2F2F2"/>
          </a:solidFill>
          <a:ln>
            <a:noFill/>
          </a:ln>
        </p:spPr>
      </p:sp>
      <p:sp>
        <p:nvSpPr>
          <p:cNvPr id="233" name="Google Shape;233;p38"/>
          <p:cNvSpPr>
            <a:spLocks noGrp="1"/>
          </p:cNvSpPr>
          <p:nvPr>
            <p:ph type="pic" idx="3"/>
          </p:nvPr>
        </p:nvSpPr>
        <p:spPr>
          <a:xfrm>
            <a:off x="7461249" y="2768600"/>
            <a:ext cx="3365500" cy="3162300"/>
          </a:xfrm>
          <a:prstGeom prst="rect">
            <a:avLst/>
          </a:prstGeom>
          <a:solidFill>
            <a:srgbClr val="F2F2F2"/>
          </a:solidFill>
          <a:ln>
            <a:noFill/>
          </a:ln>
        </p:spPr>
      </p:sp>
      <p:sp>
        <p:nvSpPr>
          <p:cNvPr id="234" name="Google Shape;234;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5"/>
        <p:cNvGrpSpPr/>
        <p:nvPr/>
      </p:nvGrpSpPr>
      <p:grpSpPr>
        <a:xfrm>
          <a:off x="0" y="0"/>
          <a:ext cx="0" cy="0"/>
          <a:chOff x="0" y="0"/>
          <a:chExt cx="0" cy="0"/>
        </a:xfrm>
      </p:grpSpPr>
      <p:sp>
        <p:nvSpPr>
          <p:cNvPr id="236" name="Google Shape;236;p39"/>
          <p:cNvSpPr>
            <a:spLocks noGrp="1"/>
          </p:cNvSpPr>
          <p:nvPr>
            <p:ph type="pic" idx="2"/>
          </p:nvPr>
        </p:nvSpPr>
        <p:spPr>
          <a:xfrm>
            <a:off x="0" y="3178629"/>
            <a:ext cx="18288001" cy="7108372"/>
          </a:xfrm>
          <a:prstGeom prst="rect">
            <a:avLst/>
          </a:prstGeom>
          <a:solidFill>
            <a:srgbClr val="F2F2F2"/>
          </a:solidFill>
          <a:ln>
            <a:noFill/>
          </a:ln>
        </p:spPr>
      </p:sp>
      <p:grpSp>
        <p:nvGrpSpPr>
          <p:cNvPr id="237" name="Google Shape;237;p39"/>
          <p:cNvGrpSpPr/>
          <p:nvPr/>
        </p:nvGrpSpPr>
        <p:grpSpPr>
          <a:xfrm flipH="1">
            <a:off x="16916400" y="645533"/>
            <a:ext cx="1371600" cy="707886"/>
            <a:chOff x="0" y="645533"/>
            <a:chExt cx="1371600" cy="707886"/>
          </a:xfrm>
        </p:grpSpPr>
        <p:sp>
          <p:nvSpPr>
            <p:cNvPr id="238" name="Google Shape;238;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9" name="Google Shape;239;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0" name="Google Shape;240;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1" name="Google Shape;241;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2" name="Google Shape;242;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3"/>
        <p:cNvGrpSpPr/>
        <p:nvPr/>
      </p:nvGrpSpPr>
      <p:grpSpPr>
        <a:xfrm>
          <a:off x="0" y="0"/>
          <a:ext cx="0" cy="0"/>
          <a:chOff x="0" y="0"/>
          <a:chExt cx="0" cy="0"/>
        </a:xfrm>
      </p:grpSpPr>
      <p:grpSp>
        <p:nvGrpSpPr>
          <p:cNvPr id="244" name="Google Shape;244;p40"/>
          <p:cNvGrpSpPr/>
          <p:nvPr/>
        </p:nvGrpSpPr>
        <p:grpSpPr>
          <a:xfrm flipH="1">
            <a:off x="16916400" y="645533"/>
            <a:ext cx="1371600" cy="707886"/>
            <a:chOff x="0" y="645533"/>
            <a:chExt cx="1371600" cy="707886"/>
          </a:xfrm>
        </p:grpSpPr>
        <p:sp>
          <p:nvSpPr>
            <p:cNvPr id="245" name="Google Shape;245;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6" name="Google Shape;246;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7" name="Google Shape;247;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8" name="Google Shape;248;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9" name="Google Shape;249;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0"/>
        <p:cNvGrpSpPr/>
        <p:nvPr/>
      </p:nvGrpSpPr>
      <p:grpSpPr>
        <a:xfrm>
          <a:off x="0" y="0"/>
          <a:ext cx="0" cy="0"/>
          <a:chOff x="0" y="0"/>
          <a:chExt cx="0" cy="0"/>
        </a:xfrm>
      </p:grpSpPr>
      <p:grpSp>
        <p:nvGrpSpPr>
          <p:cNvPr id="251" name="Google Shape;251;p41"/>
          <p:cNvGrpSpPr/>
          <p:nvPr/>
        </p:nvGrpSpPr>
        <p:grpSpPr>
          <a:xfrm flipH="1">
            <a:off x="16916400" y="645533"/>
            <a:ext cx="1371600" cy="707886"/>
            <a:chOff x="0" y="645533"/>
            <a:chExt cx="1371600" cy="707886"/>
          </a:xfrm>
        </p:grpSpPr>
        <p:sp>
          <p:nvSpPr>
            <p:cNvPr id="252" name="Google Shape;252;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3" name="Google Shape;253;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4" name="Google Shape;254;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5" name="Google Shape;255;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6" name="Google Shape;256;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1"/>
          <p:cNvSpPr>
            <a:spLocks noGrp="1"/>
          </p:cNvSpPr>
          <p:nvPr>
            <p:ph type="pic" idx="2"/>
          </p:nvPr>
        </p:nvSpPr>
        <p:spPr>
          <a:xfrm>
            <a:off x="8167918" y="2768599"/>
            <a:ext cx="4203700" cy="2730500"/>
          </a:xfrm>
          <a:prstGeom prst="rect">
            <a:avLst/>
          </a:prstGeom>
          <a:solidFill>
            <a:srgbClr val="F2F2F2"/>
          </a:solidFill>
          <a:ln>
            <a:noFill/>
          </a:ln>
        </p:spPr>
      </p:sp>
      <p:sp>
        <p:nvSpPr>
          <p:cNvPr id="258" name="Google Shape;258;p41"/>
          <p:cNvSpPr>
            <a:spLocks noGrp="1"/>
          </p:cNvSpPr>
          <p:nvPr>
            <p:ph type="pic" idx="3"/>
          </p:nvPr>
        </p:nvSpPr>
        <p:spPr>
          <a:xfrm>
            <a:off x="12524018" y="2768599"/>
            <a:ext cx="4203700" cy="2730500"/>
          </a:xfrm>
          <a:prstGeom prst="rect">
            <a:avLst/>
          </a:prstGeom>
          <a:solidFill>
            <a:srgbClr val="F2F2F2"/>
          </a:solidFill>
          <a:ln>
            <a:noFill/>
          </a:ln>
        </p:spPr>
      </p:sp>
      <p:sp>
        <p:nvSpPr>
          <p:cNvPr id="259" name="Google Shape;259;p41"/>
          <p:cNvSpPr>
            <a:spLocks noGrp="1"/>
          </p:cNvSpPr>
          <p:nvPr>
            <p:ph type="pic" idx="4"/>
          </p:nvPr>
        </p:nvSpPr>
        <p:spPr>
          <a:xfrm>
            <a:off x="8167918" y="5651499"/>
            <a:ext cx="4203700" cy="2730500"/>
          </a:xfrm>
          <a:prstGeom prst="rect">
            <a:avLst/>
          </a:prstGeom>
          <a:solidFill>
            <a:srgbClr val="F2F2F2"/>
          </a:solidFill>
          <a:ln>
            <a:noFill/>
          </a:ln>
        </p:spPr>
      </p:sp>
      <p:sp>
        <p:nvSpPr>
          <p:cNvPr id="260" name="Google Shape;260;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1"/>
        <p:cNvGrpSpPr/>
        <p:nvPr/>
      </p:nvGrpSpPr>
      <p:grpSpPr>
        <a:xfrm>
          <a:off x="0" y="0"/>
          <a:ext cx="0" cy="0"/>
          <a:chOff x="0" y="0"/>
          <a:chExt cx="0" cy="0"/>
        </a:xfrm>
      </p:grpSpPr>
      <p:sp>
        <p:nvSpPr>
          <p:cNvPr id="262" name="Google Shape;262;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3"/>
        <p:cNvGrpSpPr/>
        <p:nvPr/>
      </p:nvGrpSpPr>
      <p:grpSpPr>
        <a:xfrm>
          <a:off x="0" y="0"/>
          <a:ext cx="0" cy="0"/>
          <a:chOff x="0" y="0"/>
          <a:chExt cx="0" cy="0"/>
        </a:xfrm>
      </p:grpSpPr>
      <p:sp>
        <p:nvSpPr>
          <p:cNvPr id="24" name="Google Shape;24;p8"/>
          <p:cNvSpPr>
            <a:spLocks noGrp="1"/>
          </p:cNvSpPr>
          <p:nvPr>
            <p:ph type="pic" idx="2"/>
          </p:nvPr>
        </p:nvSpPr>
        <p:spPr>
          <a:xfrm>
            <a:off x="4634754" y="1620745"/>
            <a:ext cx="2585196" cy="2585196"/>
          </a:xfrm>
          <a:prstGeom prst="rect">
            <a:avLst/>
          </a:prstGeom>
          <a:solidFill>
            <a:srgbClr val="F2F2F2"/>
          </a:solidFill>
          <a:ln>
            <a:noFill/>
          </a:ln>
        </p:spPr>
      </p:sp>
      <p:sp>
        <p:nvSpPr>
          <p:cNvPr id="25" name="Google Shape;25;p8"/>
          <p:cNvSpPr>
            <a:spLocks noGrp="1"/>
          </p:cNvSpPr>
          <p:nvPr>
            <p:ph type="pic" idx="3"/>
          </p:nvPr>
        </p:nvSpPr>
        <p:spPr>
          <a:xfrm>
            <a:off x="4634754" y="4480859"/>
            <a:ext cx="2585196" cy="2585196"/>
          </a:xfrm>
          <a:prstGeom prst="rect">
            <a:avLst/>
          </a:prstGeom>
          <a:solidFill>
            <a:srgbClr val="F2F2F2"/>
          </a:solidFill>
          <a:ln>
            <a:noFill/>
          </a:ln>
        </p:spPr>
      </p:sp>
      <p:sp>
        <p:nvSpPr>
          <p:cNvPr id="26" name="Google Shape;26;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9" name="Google Shape;269;p44"/>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8" name="Google Shape;278;p47"/>
          <p:cNvSpPr>
            <a:spLocks noGrp="1"/>
          </p:cNvSpPr>
          <p:nvPr>
            <p:ph type="pic" idx="2"/>
          </p:nvPr>
        </p:nvSpPr>
        <p:spPr>
          <a:xfrm>
            <a:off x="-1" y="0"/>
            <a:ext cx="9144000" cy="4397829"/>
          </a:xfrm>
          <a:prstGeom prst="rect">
            <a:avLst/>
          </a:prstGeom>
          <a:solidFill>
            <a:srgbClr val="F2F2F2"/>
          </a:solidFill>
          <a:ln>
            <a:noFill/>
          </a:ln>
        </p:spPr>
      </p:sp>
      <p:sp>
        <p:nvSpPr>
          <p:cNvPr id="279" name="Google Shape;279;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6" name="Google Shape;286;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9" name="Google Shape;289;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0" name="Google Shape;290;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7" name="Google Shape;297;p52"/>
          <p:cNvSpPr>
            <a:spLocks noGrp="1"/>
          </p:cNvSpPr>
          <p:nvPr>
            <p:ph type="pic" idx="2"/>
          </p:nvPr>
        </p:nvSpPr>
        <p:spPr>
          <a:xfrm>
            <a:off x="9122228" y="1222830"/>
            <a:ext cx="3802743" cy="3802743"/>
          </a:xfrm>
          <a:prstGeom prst="rect">
            <a:avLst/>
          </a:prstGeom>
          <a:solidFill>
            <a:srgbClr val="F2F2F2"/>
          </a:solidFill>
          <a:ln>
            <a:noFill/>
          </a:ln>
        </p:spPr>
      </p:sp>
      <p:sp>
        <p:nvSpPr>
          <p:cNvPr id="298" name="Google Shape;298;p52"/>
          <p:cNvSpPr>
            <a:spLocks noGrp="1"/>
          </p:cNvSpPr>
          <p:nvPr>
            <p:ph type="pic" idx="3"/>
          </p:nvPr>
        </p:nvSpPr>
        <p:spPr>
          <a:xfrm>
            <a:off x="13113656" y="1222830"/>
            <a:ext cx="3802743" cy="3802743"/>
          </a:xfrm>
          <a:prstGeom prst="rect">
            <a:avLst/>
          </a:prstGeom>
          <a:solidFill>
            <a:srgbClr val="F2F2F2"/>
          </a:solidFill>
          <a:ln>
            <a:noFill/>
          </a:ln>
        </p:spPr>
      </p:sp>
      <p:sp>
        <p:nvSpPr>
          <p:cNvPr id="299" name="Google Shape;299;p52"/>
          <p:cNvSpPr>
            <a:spLocks noGrp="1"/>
          </p:cNvSpPr>
          <p:nvPr>
            <p:ph type="pic" idx="4"/>
          </p:nvPr>
        </p:nvSpPr>
        <p:spPr>
          <a:xfrm>
            <a:off x="9122228" y="5214259"/>
            <a:ext cx="3802743" cy="3802743"/>
          </a:xfrm>
          <a:prstGeom prst="rect">
            <a:avLst/>
          </a:prstGeom>
          <a:solidFill>
            <a:srgbClr val="F2F2F2"/>
          </a:solidFill>
          <a:ln>
            <a:noFill/>
          </a:ln>
        </p:spPr>
      </p:sp>
      <p:sp>
        <p:nvSpPr>
          <p:cNvPr id="300" name="Google Shape;300;p52"/>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1"/>
        <p:cNvGrpSpPr/>
        <p:nvPr/>
      </p:nvGrpSpPr>
      <p:grpSpPr>
        <a:xfrm>
          <a:off x="0" y="0"/>
          <a:ext cx="0" cy="0"/>
          <a:chOff x="0" y="0"/>
          <a:chExt cx="0" cy="0"/>
        </a:xfrm>
      </p:grpSpPr>
      <p:sp>
        <p:nvSpPr>
          <p:cNvPr id="302" name="Google Shape;302;p53"/>
          <p:cNvSpPr>
            <a:spLocks noGrp="1"/>
          </p:cNvSpPr>
          <p:nvPr>
            <p:ph type="pic" idx="2"/>
          </p:nvPr>
        </p:nvSpPr>
        <p:spPr>
          <a:xfrm>
            <a:off x="7785100" y="3552373"/>
            <a:ext cx="2717800" cy="2717800"/>
          </a:xfrm>
          <a:prstGeom prst="rect">
            <a:avLst/>
          </a:prstGeom>
          <a:solidFill>
            <a:srgbClr val="F2F2F2"/>
          </a:solidFill>
          <a:ln>
            <a:noFill/>
          </a:ln>
        </p:spPr>
      </p:sp>
      <p:sp>
        <p:nvSpPr>
          <p:cNvPr id="303" name="Google Shape;303;p53"/>
          <p:cNvSpPr>
            <a:spLocks noGrp="1"/>
          </p:cNvSpPr>
          <p:nvPr>
            <p:ph type="pic" idx="3"/>
          </p:nvPr>
        </p:nvSpPr>
        <p:spPr>
          <a:xfrm>
            <a:off x="7785100" y="6745516"/>
            <a:ext cx="2717800" cy="2717800"/>
          </a:xfrm>
          <a:prstGeom prst="rect">
            <a:avLst/>
          </a:prstGeom>
          <a:solidFill>
            <a:srgbClr val="F2F2F2"/>
          </a:solidFill>
          <a:ln>
            <a:noFill/>
          </a:ln>
        </p:spPr>
      </p:sp>
      <p:sp>
        <p:nvSpPr>
          <p:cNvPr id="304" name="Google Shape;304;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634754" y="2413281"/>
            <a:ext cx="2585196" cy="2585196"/>
          </a:xfrm>
          <a:prstGeom prst="rect">
            <a:avLst/>
          </a:prstGeom>
          <a:solidFill>
            <a:srgbClr val="F2F2F2"/>
          </a:solidFill>
          <a:ln>
            <a:noFill/>
          </a:ln>
        </p:spPr>
      </p:sp>
      <p:sp>
        <p:nvSpPr>
          <p:cNvPr id="29" name="Google Shape;29;p9"/>
          <p:cNvSpPr>
            <a:spLocks noGrp="1"/>
          </p:cNvSpPr>
          <p:nvPr>
            <p:ph type="pic" idx="3"/>
          </p:nvPr>
        </p:nvSpPr>
        <p:spPr>
          <a:xfrm>
            <a:off x="4634754" y="5288524"/>
            <a:ext cx="2585196" cy="2585196"/>
          </a:xfrm>
          <a:prstGeom prst="rect">
            <a:avLst/>
          </a:prstGeom>
          <a:solidFill>
            <a:srgbClr val="F2F2F2"/>
          </a:solidFill>
          <a:ln>
            <a:noFill/>
          </a:ln>
        </p:spPr>
      </p:sp>
      <p:sp>
        <p:nvSpPr>
          <p:cNvPr id="30" name="Google Shape;30;p9"/>
          <p:cNvSpPr>
            <a:spLocks noGrp="1"/>
          </p:cNvSpPr>
          <p:nvPr>
            <p:ph type="pic" idx="4"/>
          </p:nvPr>
        </p:nvSpPr>
        <p:spPr>
          <a:xfrm>
            <a:off x="11068050" y="983224"/>
            <a:ext cx="2585196" cy="2585196"/>
          </a:xfrm>
          <a:prstGeom prst="rect">
            <a:avLst/>
          </a:prstGeom>
          <a:solidFill>
            <a:srgbClr val="F2F2F2"/>
          </a:solidFill>
          <a:ln>
            <a:noFill/>
          </a:ln>
        </p:spPr>
      </p:sp>
      <p:sp>
        <p:nvSpPr>
          <p:cNvPr id="31" name="Google Shape;31;p9"/>
          <p:cNvSpPr>
            <a:spLocks noGrp="1"/>
          </p:cNvSpPr>
          <p:nvPr>
            <p:ph type="pic" idx="5"/>
          </p:nvPr>
        </p:nvSpPr>
        <p:spPr>
          <a:xfrm>
            <a:off x="11068050" y="3843338"/>
            <a:ext cx="2585196" cy="2585196"/>
          </a:xfrm>
          <a:prstGeom prst="rect">
            <a:avLst/>
          </a:prstGeom>
          <a:solidFill>
            <a:srgbClr val="F2F2F2"/>
          </a:solidFill>
          <a:ln>
            <a:noFill/>
          </a:ln>
        </p:spPr>
      </p:sp>
      <p:sp>
        <p:nvSpPr>
          <p:cNvPr id="32" name="Google Shape;32;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5"/>
        <p:cNvGrpSpPr/>
        <p:nvPr/>
      </p:nvGrpSpPr>
      <p:grpSpPr>
        <a:xfrm>
          <a:off x="0" y="0"/>
          <a:ext cx="0" cy="0"/>
          <a:chOff x="0" y="0"/>
          <a:chExt cx="0" cy="0"/>
        </a:xfrm>
      </p:grpSpPr>
      <p:sp>
        <p:nvSpPr>
          <p:cNvPr id="306" name="Google Shape;306;p54"/>
          <p:cNvSpPr>
            <a:spLocks noGrp="1"/>
          </p:cNvSpPr>
          <p:nvPr>
            <p:ph type="pic" idx="2"/>
          </p:nvPr>
        </p:nvSpPr>
        <p:spPr>
          <a:xfrm>
            <a:off x="6130471" y="3552373"/>
            <a:ext cx="2717800" cy="2717800"/>
          </a:xfrm>
          <a:prstGeom prst="rect">
            <a:avLst/>
          </a:prstGeom>
          <a:solidFill>
            <a:srgbClr val="F2F2F2"/>
          </a:solidFill>
          <a:ln>
            <a:noFill/>
          </a:ln>
        </p:spPr>
      </p:sp>
      <p:sp>
        <p:nvSpPr>
          <p:cNvPr id="307" name="Google Shape;307;p54"/>
          <p:cNvSpPr>
            <a:spLocks noGrp="1"/>
          </p:cNvSpPr>
          <p:nvPr>
            <p:ph type="pic" idx="3"/>
          </p:nvPr>
        </p:nvSpPr>
        <p:spPr>
          <a:xfrm>
            <a:off x="6130471" y="6745516"/>
            <a:ext cx="2717800" cy="2717800"/>
          </a:xfrm>
          <a:prstGeom prst="rect">
            <a:avLst/>
          </a:prstGeom>
          <a:solidFill>
            <a:srgbClr val="F2F2F2"/>
          </a:solidFill>
          <a:ln>
            <a:noFill/>
          </a:ln>
        </p:spPr>
      </p:sp>
      <p:sp>
        <p:nvSpPr>
          <p:cNvPr id="308" name="Google Shape;308;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9" name="Google Shape;309;p54"/>
          <p:cNvSpPr>
            <a:spLocks noGrp="1"/>
          </p:cNvSpPr>
          <p:nvPr>
            <p:ph type="pic" idx="4"/>
          </p:nvPr>
        </p:nvSpPr>
        <p:spPr>
          <a:xfrm>
            <a:off x="9459263" y="3552373"/>
            <a:ext cx="2717800" cy="2717800"/>
          </a:xfrm>
          <a:prstGeom prst="rect">
            <a:avLst/>
          </a:prstGeom>
          <a:solidFill>
            <a:srgbClr val="F2F2F2"/>
          </a:solidFill>
          <a:ln>
            <a:noFill/>
          </a:ln>
        </p:spPr>
      </p:sp>
      <p:sp>
        <p:nvSpPr>
          <p:cNvPr id="310" name="Google Shape;310;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1"/>
        <p:cNvGrpSpPr/>
        <p:nvPr/>
      </p:nvGrpSpPr>
      <p:grpSpPr>
        <a:xfrm>
          <a:off x="0" y="0"/>
          <a:ext cx="0" cy="0"/>
          <a:chOff x="0" y="0"/>
          <a:chExt cx="0" cy="0"/>
        </a:xfrm>
      </p:grpSpPr>
      <p:sp>
        <p:nvSpPr>
          <p:cNvPr id="312" name="Google Shape;312;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3" name="Google Shape;313;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4" name="Google Shape;314;p55"/>
          <p:cNvSpPr>
            <a:spLocks noGrp="1"/>
          </p:cNvSpPr>
          <p:nvPr>
            <p:ph type="pic" idx="2"/>
          </p:nvPr>
        </p:nvSpPr>
        <p:spPr>
          <a:xfrm>
            <a:off x="4497872" y="3928716"/>
            <a:ext cx="1893036" cy="1893036"/>
          </a:xfrm>
          <a:prstGeom prst="rect">
            <a:avLst/>
          </a:prstGeom>
          <a:solidFill>
            <a:srgbClr val="F2F2F2"/>
          </a:solidFill>
          <a:ln>
            <a:noFill/>
          </a:ln>
        </p:spPr>
      </p:sp>
      <p:sp>
        <p:nvSpPr>
          <p:cNvPr id="315" name="Google Shape;315;p55"/>
          <p:cNvSpPr>
            <a:spLocks noGrp="1"/>
          </p:cNvSpPr>
          <p:nvPr>
            <p:ph type="pic" idx="3"/>
          </p:nvPr>
        </p:nvSpPr>
        <p:spPr>
          <a:xfrm>
            <a:off x="8197481" y="3928715"/>
            <a:ext cx="1893036" cy="1893036"/>
          </a:xfrm>
          <a:prstGeom prst="rect">
            <a:avLst/>
          </a:prstGeom>
          <a:solidFill>
            <a:srgbClr val="F2F2F2"/>
          </a:solidFill>
          <a:ln>
            <a:noFill/>
          </a:ln>
        </p:spPr>
      </p:sp>
      <p:sp>
        <p:nvSpPr>
          <p:cNvPr id="316" name="Google Shape;316;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9" name="Google Shape;319;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0" name="Google Shape;320;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1" name="Google Shape;321;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2" name="Google Shape;322;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3"/>
        <p:cNvGrpSpPr/>
        <p:nvPr/>
      </p:nvGrpSpPr>
      <p:grpSpPr>
        <a:xfrm>
          <a:off x="0" y="0"/>
          <a:ext cx="0" cy="0"/>
          <a:chOff x="0" y="0"/>
          <a:chExt cx="0" cy="0"/>
        </a:xfrm>
      </p:grpSpPr>
      <p:sp>
        <p:nvSpPr>
          <p:cNvPr id="324" name="Google Shape;324;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5" name="Google Shape;325;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6" name="Google Shape;326;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9" name="Google Shape;329;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0" name="Google Shape;330;p58"/>
          <p:cNvSpPr>
            <a:spLocks noGrp="1"/>
          </p:cNvSpPr>
          <p:nvPr>
            <p:ph type="pic" idx="2"/>
          </p:nvPr>
        </p:nvSpPr>
        <p:spPr>
          <a:xfrm>
            <a:off x="0" y="3802744"/>
            <a:ext cx="4572000" cy="6484256"/>
          </a:xfrm>
          <a:prstGeom prst="rect">
            <a:avLst/>
          </a:prstGeom>
          <a:solidFill>
            <a:srgbClr val="F2F2F2"/>
          </a:solidFill>
          <a:ln>
            <a:noFill/>
          </a:ln>
        </p:spPr>
      </p:sp>
      <p:sp>
        <p:nvSpPr>
          <p:cNvPr id="331" name="Google Shape;331;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3"/>
        <p:cNvGrpSpPr/>
        <p:nvPr/>
      </p:nvGrpSpPr>
      <p:grpSpPr>
        <a:xfrm>
          <a:off x="0" y="0"/>
          <a:ext cx="0" cy="0"/>
          <a:chOff x="0" y="0"/>
          <a:chExt cx="0" cy="0"/>
        </a:xfrm>
      </p:grpSpPr>
      <p:sp>
        <p:nvSpPr>
          <p:cNvPr id="34" name="Google Shape;34;p10"/>
          <p:cNvSpPr>
            <a:spLocks noGrp="1"/>
          </p:cNvSpPr>
          <p:nvPr>
            <p:ph type="pic" idx="2"/>
          </p:nvPr>
        </p:nvSpPr>
        <p:spPr>
          <a:xfrm>
            <a:off x="4634754" y="983224"/>
            <a:ext cx="2585196" cy="2585196"/>
          </a:xfrm>
          <a:prstGeom prst="rect">
            <a:avLst/>
          </a:prstGeom>
          <a:solidFill>
            <a:srgbClr val="F2F2F2"/>
          </a:solidFill>
          <a:ln>
            <a:noFill/>
          </a:ln>
        </p:spPr>
      </p:sp>
      <p:sp>
        <p:nvSpPr>
          <p:cNvPr id="35" name="Google Shape;35;p10"/>
          <p:cNvSpPr>
            <a:spLocks noGrp="1"/>
          </p:cNvSpPr>
          <p:nvPr>
            <p:ph type="pic" idx="3"/>
          </p:nvPr>
        </p:nvSpPr>
        <p:spPr>
          <a:xfrm>
            <a:off x="4634754" y="3843338"/>
            <a:ext cx="2585196" cy="2585196"/>
          </a:xfrm>
          <a:prstGeom prst="rect">
            <a:avLst/>
          </a:prstGeom>
          <a:solidFill>
            <a:srgbClr val="F2F2F2"/>
          </a:solidFill>
          <a:ln>
            <a:noFill/>
          </a:ln>
        </p:spPr>
      </p:sp>
      <p:sp>
        <p:nvSpPr>
          <p:cNvPr id="36" name="Google Shape;36;p10"/>
          <p:cNvSpPr>
            <a:spLocks noGrp="1"/>
          </p:cNvSpPr>
          <p:nvPr>
            <p:ph type="pic" idx="4"/>
          </p:nvPr>
        </p:nvSpPr>
        <p:spPr>
          <a:xfrm>
            <a:off x="4634754" y="6718581"/>
            <a:ext cx="2585196" cy="2585196"/>
          </a:xfrm>
          <a:prstGeom prst="rect">
            <a:avLst/>
          </a:prstGeom>
          <a:solidFill>
            <a:srgbClr val="F2F2F2"/>
          </a:solidFill>
          <a:ln>
            <a:noFill/>
          </a:ln>
        </p:spPr>
      </p:sp>
      <p:sp>
        <p:nvSpPr>
          <p:cNvPr id="37" name="Google Shape;37;p10"/>
          <p:cNvSpPr>
            <a:spLocks noGrp="1"/>
          </p:cNvSpPr>
          <p:nvPr>
            <p:ph type="pic" idx="5"/>
          </p:nvPr>
        </p:nvSpPr>
        <p:spPr>
          <a:xfrm>
            <a:off x="11068050" y="2413281"/>
            <a:ext cx="2585196" cy="2585196"/>
          </a:xfrm>
          <a:prstGeom prst="rect">
            <a:avLst/>
          </a:prstGeom>
          <a:solidFill>
            <a:srgbClr val="F2F2F2"/>
          </a:solidFill>
          <a:ln>
            <a:noFill/>
          </a:ln>
        </p:spPr>
      </p:sp>
      <p:sp>
        <p:nvSpPr>
          <p:cNvPr id="38" name="Google Shape;38;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9"/>
        <p:cNvGrpSpPr/>
        <p:nvPr/>
      </p:nvGrpSpPr>
      <p:grpSpPr>
        <a:xfrm>
          <a:off x="0" y="0"/>
          <a:ext cx="0" cy="0"/>
          <a:chOff x="0" y="0"/>
          <a:chExt cx="0" cy="0"/>
        </a:xfrm>
      </p:grpSpPr>
      <p:sp>
        <p:nvSpPr>
          <p:cNvPr id="40" name="Google Shape;40;p11"/>
          <p:cNvSpPr>
            <a:spLocks noGrp="1"/>
          </p:cNvSpPr>
          <p:nvPr>
            <p:ph type="pic" idx="2"/>
          </p:nvPr>
        </p:nvSpPr>
        <p:spPr>
          <a:xfrm>
            <a:off x="0" y="7427934"/>
            <a:ext cx="18288001" cy="3055916"/>
          </a:xfrm>
          <a:prstGeom prst="rect">
            <a:avLst/>
          </a:prstGeom>
          <a:solidFill>
            <a:srgbClr val="F2F2F2"/>
          </a:solidFill>
          <a:ln>
            <a:noFill/>
          </a:ln>
        </p:spPr>
      </p:sp>
      <p:sp>
        <p:nvSpPr>
          <p:cNvPr id="41" name="Google Shape;41;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 name="Google Shape;42;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3" name="Google Shape;43;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4" name="Google Shape;44;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 name="Google Shape;45;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6"/>
        <p:cNvGrpSpPr/>
        <p:nvPr/>
      </p:nvGrpSpPr>
      <p:grpSpPr>
        <a:xfrm>
          <a:off x="0" y="0"/>
          <a:ext cx="0" cy="0"/>
          <a:chOff x="0" y="0"/>
          <a:chExt cx="0" cy="0"/>
        </a:xfrm>
      </p:grpSpPr>
      <p:sp>
        <p:nvSpPr>
          <p:cNvPr id="47" name="Google Shape;47;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8"/>
        <p:cNvGrpSpPr/>
        <p:nvPr/>
      </p:nvGrpSpPr>
      <p:grpSpPr>
        <a:xfrm>
          <a:off x="0" y="0"/>
          <a:ext cx="0" cy="0"/>
          <a:chOff x="0" y="0"/>
          <a:chExt cx="0" cy="0"/>
        </a:xfrm>
      </p:grpSpPr>
      <p:sp>
        <p:nvSpPr>
          <p:cNvPr id="49" name="Google Shape;49;p13"/>
          <p:cNvSpPr>
            <a:spLocks noGrp="1"/>
          </p:cNvSpPr>
          <p:nvPr>
            <p:ph type="pic" idx="2"/>
          </p:nvPr>
        </p:nvSpPr>
        <p:spPr>
          <a:xfrm>
            <a:off x="9144000" y="1640114"/>
            <a:ext cx="3886200" cy="3503386"/>
          </a:xfrm>
          <a:prstGeom prst="rect">
            <a:avLst/>
          </a:prstGeom>
          <a:solidFill>
            <a:srgbClr val="F2F2F2"/>
          </a:solidFill>
          <a:ln>
            <a:noFill/>
          </a:ln>
        </p:spPr>
      </p:sp>
      <p:sp>
        <p:nvSpPr>
          <p:cNvPr id="50" name="Google Shape;50;p13"/>
          <p:cNvSpPr>
            <a:spLocks noGrp="1"/>
          </p:cNvSpPr>
          <p:nvPr>
            <p:ph type="pic" idx="3"/>
          </p:nvPr>
        </p:nvSpPr>
        <p:spPr>
          <a:xfrm>
            <a:off x="13030200" y="1640114"/>
            <a:ext cx="3886200" cy="3503386"/>
          </a:xfrm>
          <a:prstGeom prst="rect">
            <a:avLst/>
          </a:prstGeom>
          <a:solidFill>
            <a:srgbClr val="F2F2F2"/>
          </a:solidFill>
          <a:ln>
            <a:noFill/>
          </a:ln>
        </p:spPr>
      </p:sp>
      <p:sp>
        <p:nvSpPr>
          <p:cNvPr id="51" name="Google Shape;51;p13"/>
          <p:cNvSpPr>
            <a:spLocks noGrp="1"/>
          </p:cNvSpPr>
          <p:nvPr>
            <p:ph type="pic" idx="4"/>
          </p:nvPr>
        </p:nvSpPr>
        <p:spPr>
          <a:xfrm>
            <a:off x="13030200" y="5143500"/>
            <a:ext cx="3886200" cy="3503386"/>
          </a:xfrm>
          <a:prstGeom prst="rect">
            <a:avLst/>
          </a:prstGeom>
          <a:solidFill>
            <a:srgbClr val="F2F2F2"/>
          </a:solidFill>
          <a:ln>
            <a:noFill/>
          </a:ln>
        </p:spPr>
      </p:sp>
      <p:sp>
        <p:nvSpPr>
          <p:cNvPr id="52" name="Google Shape;52;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0477500" y="273667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0477500" y="3804863"/>
            <a:ext cx="6824700" cy="421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E</a:t>
            </a:r>
            <a:r>
              <a:rPr lang="en-US" sz="3200">
                <a:solidFill>
                  <a:srgbClr val="60BB46"/>
                </a:solidFill>
                <a:latin typeface="Franklin Gothic"/>
                <a:ea typeface="Franklin Gothic"/>
                <a:cs typeface="Franklin Gothic"/>
                <a:sym typeface="Franklin Gothic"/>
              </a:rPr>
              <a:t>NERGY STAR</a:t>
            </a:r>
            <a:r>
              <a:rPr lang="en-US" sz="3200" b="0" i="0" u="none" strike="noStrike" cap="none">
                <a:solidFill>
                  <a:srgbClr val="60BB46"/>
                </a:solidFill>
                <a:latin typeface="Franklin Gothic"/>
                <a:ea typeface="Franklin Gothic"/>
                <a:cs typeface="Franklin Gothic"/>
                <a:sym typeface="Franklin Gothic"/>
              </a:rPr>
              <a:t>-certified windows, doors, and skylights:</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Help consumers, businesses, and industry save money and reduce their carbon footprint.</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certified by the National Fenestration Ratings Council (NFRC).</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Must meet certain thresholds to qualify.</a:t>
            </a:r>
            <a:endParaRPr/>
          </a:p>
        </p:txBody>
      </p:sp>
      <p:pic>
        <p:nvPicPr>
          <p:cNvPr id="390" name="Google Shape;390;p1"/>
          <p:cNvPicPr preferRelativeResize="0">
            <a:picLocks noGrp="1"/>
          </p:cNvPicPr>
          <p:nvPr>
            <p:ph type="pic" idx="2"/>
          </p:nvPr>
        </p:nvPicPr>
        <p:blipFill rotWithShape="1">
          <a:blip r:embed="rId3">
            <a:alphaModFix/>
          </a:blip>
          <a:srcRect l="1133" t="1225" r="827" b="2012"/>
          <a:stretch/>
        </p:blipFill>
        <p:spPr>
          <a:xfrm>
            <a:off x="404346" y="2914875"/>
            <a:ext cx="9394256" cy="5145920"/>
          </a:xfrm>
          <a:prstGeom prst="rect">
            <a:avLst/>
          </a:prstGeom>
          <a:solidFill>
            <a:srgbClr val="F2F2F2"/>
          </a:solidFill>
          <a:ln>
            <a:noFill/>
          </a:ln>
        </p:spPr>
      </p:pic>
      <p:sp>
        <p:nvSpPr>
          <p:cNvPr id="391" name="Google Shape;391;p1"/>
          <p:cNvSpPr/>
          <p:nvPr/>
        </p:nvSpPr>
        <p:spPr>
          <a:xfrm>
            <a:off x="10244471" y="8140487"/>
            <a:ext cx="6824700" cy="1283100"/>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13203477" y="8197127"/>
            <a:ext cx="395941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High-efficiency ENERGY STAR-rated windows perform at least 15% better than a standard window and have an insulating value of R-3 or higher.</a:t>
            </a:r>
            <a:endParaRPr sz="1100">
              <a:solidFill>
                <a:schemeClr val="dk1"/>
              </a:solidFill>
              <a:latin typeface="Libre Franklin"/>
              <a:ea typeface="Libre Franklin"/>
              <a:cs typeface="Libre Franklin"/>
              <a:sym typeface="Libre Franklin"/>
            </a:endParaRPr>
          </a:p>
        </p:txBody>
      </p:sp>
      <p:pic>
        <p:nvPicPr>
          <p:cNvPr id="393" name="Google Shape;393;p1"/>
          <p:cNvPicPr preferRelativeResize="0"/>
          <p:nvPr/>
        </p:nvPicPr>
        <p:blipFill>
          <a:blip r:embed="rId4"/>
          <a:srcRect/>
          <a:stretch/>
        </p:blipFill>
        <p:spPr>
          <a:xfrm>
            <a:off x="11825815" y="8226642"/>
            <a:ext cx="880533" cy="1188721"/>
          </a:xfrm>
          <a:prstGeom prst="rect">
            <a:avLst/>
          </a:prstGeom>
          <a:noFill/>
          <a:ln>
            <a:noFill/>
          </a:ln>
        </p:spPr>
      </p:pic>
      <p:pic>
        <p:nvPicPr>
          <p:cNvPr id="394" name="Google Shape;394;p1"/>
          <p:cNvPicPr preferRelativeResize="0"/>
          <p:nvPr/>
        </p:nvPicPr>
        <p:blipFill>
          <a:blip r:embed="rId5"/>
          <a:srcRect/>
          <a:stretch/>
        </p:blipFill>
        <p:spPr>
          <a:xfrm>
            <a:off x="10673751" y="8228300"/>
            <a:ext cx="880533" cy="1188720"/>
          </a:xfrm>
          <a:prstGeom prst="rect">
            <a:avLst/>
          </a:prstGeom>
          <a:noFill/>
          <a:ln>
            <a:noFill/>
          </a:ln>
        </p:spPr>
      </p:pic>
      <p:sp>
        <p:nvSpPr>
          <p:cNvPr id="395" name="Google Shape;395;p1"/>
          <p:cNvSpPr/>
          <p:nvPr/>
        </p:nvSpPr>
        <p:spPr>
          <a:xfrm>
            <a:off x="17997714" y="268904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6" name="Google Shape;396;p1"/>
          <p:cNvSpPr/>
          <p:nvPr/>
        </p:nvSpPr>
        <p:spPr>
          <a:xfrm>
            <a:off x="913743" y="568116"/>
            <a:ext cx="1344995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853D"/>
                </a:solidFill>
                <a:latin typeface="Libre Franklin Black"/>
                <a:ea typeface="Libre Franklin Black"/>
                <a:cs typeface="Libre Franklin Black"/>
                <a:sym typeface="Libre Franklin Black"/>
              </a:rPr>
              <a:t>ENERGY STAR </a:t>
            </a:r>
            <a:r>
              <a:rPr lang="en-US" sz="6600">
                <a:solidFill>
                  <a:srgbClr val="000000"/>
                </a:solidFill>
                <a:latin typeface="Libre Franklin Black"/>
                <a:ea typeface="Libre Franklin Black"/>
                <a:cs typeface="Libre Franklin Black"/>
                <a:sym typeface="Libre Franklin Black"/>
              </a:rPr>
              <a:t>FOR WINDOWS</a:t>
            </a:r>
            <a:endParaRPr sz="6600">
              <a:solidFill>
                <a:schemeClr val="dk1"/>
              </a:solidFill>
              <a:latin typeface="Libre Franklin Black"/>
              <a:ea typeface="Libre Franklin Black"/>
              <a:cs typeface="Libre Franklin Black"/>
              <a:sym typeface="Libre Franklin Black"/>
            </a:endParaRPr>
          </a:p>
        </p:txBody>
      </p:sp>
      <p:sp>
        <p:nvSpPr>
          <p:cNvPr id="397" name="Google Shape;397;p1"/>
          <p:cNvSpPr txBox="1"/>
          <p:nvPr/>
        </p:nvSpPr>
        <p:spPr>
          <a:xfrm>
            <a:off x="6807575" y="9649475"/>
            <a:ext cx="73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Energy </a:t>
            </a:r>
            <a:endParaRPr>
              <a:latin typeface="Lato"/>
              <a:ea typeface="Lato"/>
              <a:cs typeface="Lato"/>
              <a:sym typeface="Lato"/>
            </a:endParaRPr>
          </a:p>
        </p:txBody>
      </p:sp>
      <p:sp>
        <p:nvSpPr>
          <p:cNvPr id="398" name="Google Shape;398;p1"/>
          <p:cNvSpPr txBox="1"/>
          <p:nvPr/>
        </p:nvSpPr>
        <p:spPr>
          <a:xfrm>
            <a:off x="7867650" y="9780275"/>
            <a:ext cx="73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Energy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5" name="Google Shape;405;p2"/>
          <p:cNvSpPr txBox="1"/>
          <p:nvPr/>
        </p:nvSpPr>
        <p:spPr>
          <a:xfrm>
            <a:off x="5124450" y="6788699"/>
            <a:ext cx="12249000" cy="3232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Windows, doors, and skylights are typically weak points in a building envelope that allow more transfer of heat.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Their performance significantly impacts energy use and comfort.</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Specifying ENERGY STAR-labeled products can reduce energy use and help create a more comfortable home.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Savings are greatest in more severe, colder climates.</a:t>
            </a:r>
            <a:endParaRPr sz="2400">
              <a:solidFill>
                <a:schemeClr val="dk1"/>
              </a:solidFill>
              <a:latin typeface="Lato"/>
              <a:ea typeface="Lato"/>
              <a:cs typeface="Lato"/>
              <a:sym typeface="Lato"/>
            </a:endParaRPr>
          </a:p>
        </p:txBody>
      </p:sp>
      <p:sp>
        <p:nvSpPr>
          <p:cNvPr id="406" name="Google Shape;406;p2"/>
          <p:cNvSpPr/>
          <p:nvPr/>
        </p:nvSpPr>
        <p:spPr>
          <a:xfrm flipH="1">
            <a:off x="4514850" y="7000571"/>
            <a:ext cx="45719" cy="246888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7" name="Google Shape;407;p2"/>
          <p:cNvPicPr preferRelativeResize="0">
            <a:picLocks noGrp="1"/>
          </p:cNvPicPr>
          <p:nvPr>
            <p:ph type="pic" idx="2"/>
          </p:nvPr>
        </p:nvPicPr>
        <p:blipFill rotWithShape="1">
          <a:blip r:embed="rId3">
            <a:alphaModFix/>
          </a:blip>
          <a:srcRect r="21756"/>
          <a:stretch/>
        </p:blipFill>
        <p:spPr>
          <a:xfrm>
            <a:off x="3756515" y="209550"/>
            <a:ext cx="9235585" cy="6135144"/>
          </a:xfrm>
          <a:prstGeom prst="rect">
            <a:avLst/>
          </a:prstGeom>
          <a:solidFill>
            <a:srgbClr val="F2F2F2"/>
          </a:solidFill>
          <a:ln>
            <a:noFill/>
          </a:ln>
        </p:spPr>
      </p:pic>
      <p:sp>
        <p:nvSpPr>
          <p:cNvPr id="408" name="Google Shape;408;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09" name="Google Shape;409;p2"/>
          <p:cNvSpPr txBox="1"/>
          <p:nvPr/>
        </p:nvSpPr>
        <p:spPr>
          <a:xfrm>
            <a:off x="13125450" y="1104900"/>
            <a:ext cx="3486150" cy="406136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50000"/>
              </a:lnSpc>
              <a:spcBef>
                <a:spcPts val="0"/>
              </a:spcBef>
              <a:spcAft>
                <a:spcPts val="0"/>
              </a:spcAft>
              <a:buNone/>
            </a:pPr>
            <a:r>
              <a:rPr lang="en-US" sz="2700">
                <a:solidFill>
                  <a:schemeClr val="dk1"/>
                </a:solidFill>
                <a:latin typeface="Lato Black"/>
                <a:ea typeface="Lato Black"/>
                <a:cs typeface="Lato Black"/>
                <a:sym typeface="Lato Black"/>
              </a:rPr>
              <a:t>Northern</a:t>
            </a:r>
            <a:endParaRPr/>
          </a:p>
          <a:p>
            <a:pPr marL="0" marR="0" lvl="0" indent="0" algn="l" rtl="0">
              <a:lnSpc>
                <a:spcPct val="250000"/>
              </a:lnSpc>
              <a:spcBef>
                <a:spcPts val="0"/>
              </a:spcBef>
              <a:spcAft>
                <a:spcPts val="0"/>
              </a:spcAft>
              <a:buNone/>
            </a:pPr>
            <a:r>
              <a:rPr lang="en-US" sz="2700">
                <a:solidFill>
                  <a:schemeClr val="dk1"/>
                </a:solidFill>
                <a:latin typeface="Lato Black"/>
                <a:ea typeface="Lato Black"/>
                <a:cs typeface="Lato Black"/>
                <a:sym typeface="Lato Black"/>
              </a:rPr>
              <a:t>North-Central</a:t>
            </a:r>
            <a:endParaRPr/>
          </a:p>
          <a:p>
            <a:pPr marL="0" marR="0" lvl="0" indent="0" algn="l" rtl="0">
              <a:lnSpc>
                <a:spcPct val="250000"/>
              </a:lnSpc>
              <a:spcBef>
                <a:spcPts val="0"/>
              </a:spcBef>
              <a:spcAft>
                <a:spcPts val="0"/>
              </a:spcAft>
              <a:buNone/>
            </a:pPr>
            <a:r>
              <a:rPr lang="en-US" sz="2700">
                <a:solidFill>
                  <a:schemeClr val="dk1"/>
                </a:solidFill>
                <a:latin typeface="Lato Black"/>
                <a:ea typeface="Lato Black"/>
                <a:cs typeface="Lato Black"/>
                <a:sym typeface="Lato Black"/>
              </a:rPr>
              <a:t>South-Central</a:t>
            </a:r>
            <a:endParaRPr/>
          </a:p>
          <a:p>
            <a:pPr marL="0" marR="0" lvl="0" indent="0" algn="l" rtl="0">
              <a:lnSpc>
                <a:spcPct val="250000"/>
              </a:lnSpc>
              <a:spcBef>
                <a:spcPts val="0"/>
              </a:spcBef>
              <a:spcAft>
                <a:spcPts val="0"/>
              </a:spcAft>
              <a:buNone/>
            </a:pPr>
            <a:r>
              <a:rPr lang="en-US" sz="2700">
                <a:solidFill>
                  <a:schemeClr val="dk1"/>
                </a:solidFill>
                <a:latin typeface="Lato Black"/>
                <a:ea typeface="Lato Black"/>
                <a:cs typeface="Lato Black"/>
                <a:sym typeface="Lato Black"/>
              </a:rPr>
              <a:t>Southern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p:nvPr/>
        </p:nvSpPr>
        <p:spPr>
          <a:xfrm>
            <a:off x="1147515" y="6247134"/>
            <a:ext cx="16435500" cy="3786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Ratings for ENERGY STAR windows, doors, and skylights are based on U-factor and Solar Heat Gain Coefficient, or SHGC.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U-factor measures how well a unit conducts heat. The lower the U-factor, the less heat it conducts and the better it performs.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SHGC is a measure of fraction of solar radiation admitted through a window, door, or skylight and subsequently released as heat inside a home. The lower the SHGC, the less solar heat it transmits.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Performance criteria vary based on the climate zone, with more stringent criteria set for colder northern zones.</a:t>
            </a:r>
            <a:endParaRPr sz="2400">
              <a:solidFill>
                <a:schemeClr val="dk1"/>
              </a:solidFill>
              <a:latin typeface="Lato"/>
              <a:ea typeface="Lato"/>
              <a:cs typeface="Lato"/>
              <a:sym typeface="Lato"/>
            </a:endParaRPr>
          </a:p>
        </p:txBody>
      </p:sp>
      <p:sp>
        <p:nvSpPr>
          <p:cNvPr id="416" name="Google Shape;416;p3"/>
          <p:cNvSpPr txBox="1">
            <a:spLocks noGrp="1"/>
          </p:cNvSpPr>
          <p:nvPr>
            <p:ph type="body" idx="1"/>
          </p:nvPr>
        </p:nvSpPr>
        <p:spPr>
          <a:xfrm>
            <a:off x="1371600" y="221806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pic>
        <p:nvPicPr>
          <p:cNvPr id="417" name="Google Shape;417;p3"/>
          <p:cNvPicPr preferRelativeResize="0">
            <a:picLocks noGrp="1"/>
          </p:cNvPicPr>
          <p:nvPr>
            <p:ph type="pic" idx="2"/>
          </p:nvPr>
        </p:nvPicPr>
        <p:blipFill rotWithShape="1">
          <a:blip r:embed="rId3">
            <a:alphaModFix/>
          </a:blip>
          <a:srcRect l="3727" t="10067" r="3671" b="10816"/>
          <a:stretch/>
        </p:blipFill>
        <p:spPr>
          <a:xfrm>
            <a:off x="4700392" y="794179"/>
            <a:ext cx="12979730" cy="5118265"/>
          </a:xfrm>
          <a:prstGeom prst="rect">
            <a:avLst/>
          </a:prstGeom>
          <a:solidFill>
            <a:srgbClr val="F2F2F2"/>
          </a:solidFill>
          <a:ln>
            <a:noFill/>
          </a:ln>
        </p:spPr>
      </p:pic>
      <p:sp>
        <p:nvSpPr>
          <p:cNvPr id="418" name="Google Shape;418;p3"/>
          <p:cNvSpPr/>
          <p:nvPr/>
        </p:nvSpPr>
        <p:spPr>
          <a:xfrm>
            <a:off x="0" y="221806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Custom</PresentationFormat>
  <Paragraphs>32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Libre Franklin Black</vt:lpstr>
      <vt:lpstr>Libre Franklin</vt:lpstr>
      <vt:lpstr>Lato Black</vt:lpstr>
      <vt:lpstr>Noto Sans Symbols</vt:lpstr>
      <vt:lpstr>Lato</vt:lpstr>
      <vt:lpstr>Franklin Gothic</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2022-05-03T21:12:05Z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