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960">
          <p15:clr>
            <a:srgbClr val="A4A3A4"/>
          </p15:clr>
        </p15:guide>
        <p15:guide id="4" orient="horz" pos="3240">
          <p15:clr>
            <a:srgbClr val="A4A3A4"/>
          </p15:clr>
        </p15:guide>
        <p15:guide id="5" pos="592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ytx3c5UFW8zAdKvqtZzFQmBs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960"/>
        <p:guide orient="horz" pos="3240"/>
        <p:guide pos="5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presProps" Target="presProps.xml"/><Relationship Id="rId5" Type="http://schemas.openxmlformats.org/officeDocument/2006/relationships/notesMaster" Target="notesMasters/notesMaster1.xml"/><Relationship Id="rId15" Type="http://schemas.openxmlformats.org/officeDocument/2006/relationships/font" Target="fonts/font10.fntdata"/><Relationship Id="rId23" Type="http://customschemas.google.com/relationships/presentationmetadata" Target="metadata"/><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Installing electrical boxes, light cans and pulling cables is an important task, but a critical detail is to make sure that as these are installed, they are also properly air sealed.</a:t>
            </a:r>
            <a:endParaRPr/>
          </a:p>
        </p:txBody>
      </p:sp>
      <p:sp>
        <p:nvSpPr>
          <p:cNvPr id="387" name="Google Shape;3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Any penetration into the walls can allow air to flow in and out of the conditioned space. This uncontrolled flow of air can reduce the energy efficiency of the home by allowing cold air to enter in the winter, or warm moist air flow into the space in the summer. Also, this air flow can bring in toxins and pollutants into the living space.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best solution with nail boxes is to use air sealed electrical boxes with built-in sealant and gaskets.</a:t>
            </a:r>
            <a:endParaRPr/>
          </a:p>
        </p:txBody>
      </p:sp>
      <p:sp>
        <p:nvSpPr>
          <p:cNvPr id="397" name="Google Shape;3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If air sealed boxes are unavailable, all penetrations must be sealed. Air seal around all electrical wiring and electrical boxes installed through walls, ceilings, and flooring. Sealants (e.g., caulk, fire-retardant caulk, fire-rated spray foam, etc.) should be compatible with all adjoining surfaces and meet the fire and air barrier specifications according to code.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Using a drill, cleanly cut holes for electrical wiring no more than 1 inch larger in diameter than the wiring diameter.</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Seal around installed wiring using caulk or canned spray foam.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For ceiling-mounted electrical boxes, install the electrical box in the ceiling drywall, then caulk around the base and caulk all holes in the box with fire-retardant caulk.</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For wall-mounted electrical boxes, install gasketed, airtight electrical boxes or install standard electrical boxes, then caulk all openings and seal the box to the drywall with caulk.</a:t>
            </a:r>
            <a:endParaRPr/>
          </a:p>
          <a:p>
            <a:pPr marL="0" lvl="0" indent="0" algn="l" rtl="0">
              <a:spcBef>
                <a:spcPts val="0"/>
              </a:spcBef>
              <a:spcAft>
                <a:spcPts val="0"/>
              </a:spcAft>
              <a:buNone/>
            </a:pPr>
            <a:endParaRPr/>
          </a:p>
        </p:txBody>
      </p:sp>
      <p:sp>
        <p:nvSpPr>
          <p:cNvPr id="406" name="Google Shape;4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2108422" y="3661231"/>
            <a:ext cx="4332669" cy="3249502"/>
          </a:xfrm>
          <a:prstGeom prst="rect">
            <a:avLst/>
          </a:prstGeom>
          <a:solidFill>
            <a:srgbClr val="F2F2F2"/>
          </a:solidFill>
          <a:ln>
            <a:noFill/>
          </a:ln>
        </p:spPr>
      </p:sp>
      <p:sp>
        <p:nvSpPr>
          <p:cNvPr id="55" name="Google Shape;55;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0" name="Google Shape;60;p16"/>
          <p:cNvSpPr>
            <a:spLocks noGrp="1"/>
          </p:cNvSpPr>
          <p:nvPr>
            <p:ph type="pic" idx="2"/>
          </p:nvPr>
        </p:nvSpPr>
        <p:spPr>
          <a:xfrm>
            <a:off x="4634754" y="5201957"/>
            <a:ext cx="2585196" cy="2585196"/>
          </a:xfrm>
          <a:prstGeom prst="rect">
            <a:avLst/>
          </a:prstGeom>
          <a:solidFill>
            <a:srgbClr val="F2F2F2"/>
          </a:solidFill>
          <a:ln>
            <a:noFill/>
          </a:ln>
        </p:spPr>
      </p:sp>
      <p:sp>
        <p:nvSpPr>
          <p:cNvPr id="61" name="Google Shape;61;p16"/>
          <p:cNvSpPr>
            <a:spLocks noGrp="1"/>
          </p:cNvSpPr>
          <p:nvPr>
            <p:ph type="pic" idx="3"/>
          </p:nvPr>
        </p:nvSpPr>
        <p:spPr>
          <a:xfrm>
            <a:off x="11068050" y="3771900"/>
            <a:ext cx="2585196" cy="2585196"/>
          </a:xfrm>
          <a:prstGeom prst="rect">
            <a:avLst/>
          </a:prstGeom>
          <a:solidFill>
            <a:srgbClr val="F2F2F2"/>
          </a:solidFill>
          <a:ln>
            <a:noFill/>
          </a:ln>
        </p:spPr>
      </p:sp>
      <p:sp>
        <p:nvSpPr>
          <p:cNvPr id="62" name="Google Shape;62;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5"/>
        <p:cNvGrpSpPr/>
        <p:nvPr/>
      </p:nvGrpSpPr>
      <p:grpSpPr>
        <a:xfrm>
          <a:off x="0" y="0"/>
          <a:ext cx="0" cy="0"/>
          <a:chOff x="0" y="0"/>
          <a:chExt cx="0" cy="0"/>
        </a:xfrm>
      </p:grpSpPr>
      <p:sp>
        <p:nvSpPr>
          <p:cNvPr id="66" name="Google Shape;66;p18"/>
          <p:cNvSpPr>
            <a:spLocks noGrp="1"/>
          </p:cNvSpPr>
          <p:nvPr>
            <p:ph type="pic" idx="2"/>
          </p:nvPr>
        </p:nvSpPr>
        <p:spPr>
          <a:xfrm>
            <a:off x="1981199" y="2656114"/>
            <a:ext cx="6611257" cy="4233636"/>
          </a:xfrm>
          <a:prstGeom prst="rect">
            <a:avLst/>
          </a:prstGeom>
          <a:solidFill>
            <a:srgbClr val="F2F2F2"/>
          </a:solidFill>
          <a:ln>
            <a:noFill/>
          </a:ln>
        </p:spPr>
      </p:sp>
      <p:sp>
        <p:nvSpPr>
          <p:cNvPr id="67" name="Google Shape;67;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68" name="Google Shape;68;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69" name="Google Shape;69;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0" name="Google Shape;70;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1" name="Google Shape;71;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2"/>
        <p:cNvGrpSpPr/>
        <p:nvPr/>
      </p:nvGrpSpPr>
      <p:grpSpPr>
        <a:xfrm>
          <a:off x="0" y="0"/>
          <a:ext cx="0" cy="0"/>
          <a:chOff x="0" y="0"/>
          <a:chExt cx="0" cy="0"/>
        </a:xfrm>
      </p:grpSpPr>
      <p:sp>
        <p:nvSpPr>
          <p:cNvPr id="73" name="Google Shape;73;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4" name="Google Shape;74;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5" name="Google Shape;75;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76" name="Google Shape;76;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7" name="Google Shape;77;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8"/>
        <p:cNvGrpSpPr/>
        <p:nvPr/>
      </p:nvGrpSpPr>
      <p:grpSpPr>
        <a:xfrm>
          <a:off x="0" y="0"/>
          <a:ext cx="0" cy="0"/>
          <a:chOff x="0" y="0"/>
          <a:chExt cx="0" cy="0"/>
        </a:xfrm>
      </p:grpSpPr>
      <p:sp>
        <p:nvSpPr>
          <p:cNvPr id="79" name="Google Shape;79;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0" name="Google Shape;80;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1" name="Google Shape;81;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2" name="Google Shape;82;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3" name="Google Shape;83;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4" name="Google Shape;84;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5" name="Google Shape;85;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6"/>
        <p:cNvGrpSpPr/>
        <p:nvPr/>
      </p:nvGrpSpPr>
      <p:grpSpPr>
        <a:xfrm>
          <a:off x="0" y="0"/>
          <a:ext cx="0" cy="0"/>
          <a:chOff x="0" y="0"/>
          <a:chExt cx="0" cy="0"/>
        </a:xfrm>
      </p:grpSpPr>
      <p:sp>
        <p:nvSpPr>
          <p:cNvPr id="87" name="Google Shape;87;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8" name="Google Shape;88;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89" name="Google Shape;89;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0" name="Google Shape;90;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1" name="Google Shape;91;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2" name="Google Shape;92;p21"/>
          <p:cNvSpPr>
            <a:spLocks noGrp="1"/>
          </p:cNvSpPr>
          <p:nvPr>
            <p:ph type="pic" idx="2"/>
          </p:nvPr>
        </p:nvSpPr>
        <p:spPr>
          <a:xfrm>
            <a:off x="1371600" y="2452916"/>
            <a:ext cx="3108960" cy="2924629"/>
          </a:xfrm>
          <a:prstGeom prst="rect">
            <a:avLst/>
          </a:prstGeom>
          <a:solidFill>
            <a:srgbClr val="F2F2F2"/>
          </a:solidFill>
          <a:ln>
            <a:noFill/>
          </a:ln>
        </p:spPr>
      </p:sp>
      <p:sp>
        <p:nvSpPr>
          <p:cNvPr id="93" name="Google Shape;93;p21"/>
          <p:cNvSpPr>
            <a:spLocks noGrp="1"/>
          </p:cNvSpPr>
          <p:nvPr>
            <p:ph type="pic" idx="3"/>
          </p:nvPr>
        </p:nvSpPr>
        <p:spPr>
          <a:xfrm>
            <a:off x="7589520" y="2452916"/>
            <a:ext cx="3108960" cy="2924629"/>
          </a:xfrm>
          <a:prstGeom prst="rect">
            <a:avLst/>
          </a:prstGeom>
          <a:solidFill>
            <a:srgbClr val="F2F2F2"/>
          </a:solidFill>
          <a:ln>
            <a:noFill/>
          </a:ln>
        </p:spPr>
      </p:sp>
      <p:sp>
        <p:nvSpPr>
          <p:cNvPr id="94" name="Google Shape;94;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5"/>
        <p:cNvGrpSpPr/>
        <p:nvPr/>
      </p:nvGrpSpPr>
      <p:grpSpPr>
        <a:xfrm>
          <a:off x="0" y="0"/>
          <a:ext cx="0" cy="0"/>
          <a:chOff x="0" y="0"/>
          <a:chExt cx="0" cy="0"/>
        </a:xfrm>
      </p:grpSpPr>
      <p:sp>
        <p:nvSpPr>
          <p:cNvPr id="96" name="Google Shape;96;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7" name="Google Shape;97;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8" name="Google Shape;98;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99" name="Google Shape;99;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1" name="Google Shape;101;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2"/>
        <p:cNvGrpSpPr/>
        <p:nvPr/>
      </p:nvGrpSpPr>
      <p:grpSpPr>
        <a:xfrm>
          <a:off x="0" y="0"/>
          <a:ext cx="0" cy="0"/>
          <a:chOff x="0" y="0"/>
          <a:chExt cx="0" cy="0"/>
        </a:xfrm>
      </p:grpSpPr>
      <p:sp>
        <p:nvSpPr>
          <p:cNvPr id="103" name="Google Shape;103;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4" name="Google Shape;104;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5" name="Google Shape;105;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6" name="Google Shape;106;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08" name="Google Shape;108;p23"/>
          <p:cNvSpPr>
            <a:spLocks noGrp="1"/>
          </p:cNvSpPr>
          <p:nvPr>
            <p:ph type="pic" idx="2"/>
          </p:nvPr>
        </p:nvSpPr>
        <p:spPr>
          <a:xfrm>
            <a:off x="4310743" y="3381828"/>
            <a:ext cx="2293258" cy="2293258"/>
          </a:xfrm>
          <a:prstGeom prst="rect">
            <a:avLst/>
          </a:prstGeom>
          <a:solidFill>
            <a:srgbClr val="F2F2F2"/>
          </a:solidFill>
          <a:ln>
            <a:noFill/>
          </a:ln>
        </p:spPr>
      </p:sp>
      <p:sp>
        <p:nvSpPr>
          <p:cNvPr id="109" name="Google Shape;109;p23"/>
          <p:cNvSpPr>
            <a:spLocks noGrp="1"/>
          </p:cNvSpPr>
          <p:nvPr>
            <p:ph type="pic" idx="3"/>
          </p:nvPr>
        </p:nvSpPr>
        <p:spPr>
          <a:xfrm>
            <a:off x="7997372" y="3381827"/>
            <a:ext cx="2293258" cy="2293258"/>
          </a:xfrm>
          <a:prstGeom prst="rect">
            <a:avLst/>
          </a:prstGeom>
          <a:solidFill>
            <a:srgbClr val="F2F2F2"/>
          </a:solidFill>
          <a:ln>
            <a:noFill/>
          </a:ln>
        </p:spPr>
      </p:sp>
      <p:sp>
        <p:nvSpPr>
          <p:cNvPr id="110" name="Google Shape;110;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1"/>
        <p:cNvGrpSpPr/>
        <p:nvPr/>
      </p:nvGrpSpPr>
      <p:grpSpPr>
        <a:xfrm>
          <a:off x="0" y="0"/>
          <a:ext cx="0" cy="0"/>
          <a:chOff x="0" y="0"/>
          <a:chExt cx="0" cy="0"/>
        </a:xfrm>
      </p:grpSpPr>
      <p:sp>
        <p:nvSpPr>
          <p:cNvPr id="112" name="Google Shape;112;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3" name="Google Shape;113;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4" name="Google Shape;114;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5" name="Google Shape;115;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6" name="Google Shape;116;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17" name="Google Shape;117;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8"/>
        <p:cNvGrpSpPr/>
        <p:nvPr/>
      </p:nvGrpSpPr>
      <p:grpSpPr>
        <a:xfrm>
          <a:off x="0" y="0"/>
          <a:ext cx="0" cy="0"/>
          <a:chOff x="0" y="0"/>
          <a:chExt cx="0" cy="0"/>
        </a:xfrm>
      </p:grpSpPr>
      <p:sp>
        <p:nvSpPr>
          <p:cNvPr id="119" name="Google Shape;119;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0" name="Google Shape;120;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1" name="Google Shape;121;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2" name="Google Shape;122;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3" name="Google Shape;123;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4" name="Google Shape;124;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5"/>
        <p:cNvGrpSpPr/>
        <p:nvPr/>
      </p:nvGrpSpPr>
      <p:grpSpPr>
        <a:xfrm>
          <a:off x="0" y="0"/>
          <a:ext cx="0" cy="0"/>
          <a:chOff x="0" y="0"/>
          <a:chExt cx="0" cy="0"/>
        </a:xfrm>
      </p:grpSpPr>
      <p:sp>
        <p:nvSpPr>
          <p:cNvPr id="126" name="Google Shape;126;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7" name="Google Shape;127;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8" name="Google Shape;128;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29" name="Google Shape;129;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0" name="Google Shape;130;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1" name="Google Shape;131;p26"/>
          <p:cNvSpPr>
            <a:spLocks noGrp="1"/>
          </p:cNvSpPr>
          <p:nvPr>
            <p:ph type="pic" idx="2"/>
          </p:nvPr>
        </p:nvSpPr>
        <p:spPr>
          <a:xfrm>
            <a:off x="9452434" y="257501"/>
            <a:ext cx="6699705" cy="10029499"/>
          </a:xfrm>
          <a:prstGeom prst="rect">
            <a:avLst/>
          </a:prstGeom>
          <a:noFill/>
          <a:ln>
            <a:noFill/>
          </a:ln>
        </p:spPr>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2"/>
        <p:cNvGrpSpPr/>
        <p:nvPr/>
      </p:nvGrpSpPr>
      <p:grpSpPr>
        <a:xfrm>
          <a:off x="0" y="0"/>
          <a:ext cx="0" cy="0"/>
          <a:chOff x="0" y="0"/>
          <a:chExt cx="0" cy="0"/>
        </a:xfrm>
      </p:grpSpPr>
      <p:sp>
        <p:nvSpPr>
          <p:cNvPr id="133" name="Google Shape;133;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4" name="Google Shape;134;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5" name="Google Shape;135;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6" name="Google Shape;136;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7" name="Google Shape;137;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38" name="Google Shape;138;p27"/>
          <p:cNvSpPr>
            <a:spLocks noGrp="1"/>
          </p:cNvSpPr>
          <p:nvPr>
            <p:ph type="pic" idx="2"/>
          </p:nvPr>
        </p:nvSpPr>
        <p:spPr>
          <a:xfrm>
            <a:off x="1371600" y="2997200"/>
            <a:ext cx="4140200" cy="4114800"/>
          </a:xfrm>
          <a:prstGeom prst="rect">
            <a:avLst/>
          </a:prstGeom>
          <a:solidFill>
            <a:srgbClr val="F2F2F2"/>
          </a:solidFill>
          <a:ln>
            <a:noFill/>
          </a:ln>
        </p:spPr>
      </p:sp>
      <p:sp>
        <p:nvSpPr>
          <p:cNvPr id="139" name="Google Shape;139;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0"/>
        <p:cNvGrpSpPr/>
        <p:nvPr/>
      </p:nvGrpSpPr>
      <p:grpSpPr>
        <a:xfrm>
          <a:off x="0" y="0"/>
          <a:ext cx="0" cy="0"/>
          <a:chOff x="0" y="0"/>
          <a:chExt cx="0" cy="0"/>
        </a:xfrm>
      </p:grpSpPr>
      <p:sp>
        <p:nvSpPr>
          <p:cNvPr id="141" name="Google Shape;141;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2" name="Google Shape;142;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3" name="Google Shape;143;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4" name="Google Shape;144;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5" name="Google Shape;145;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46" name="Google Shape;146;p28"/>
          <p:cNvSpPr>
            <a:spLocks noGrp="1"/>
          </p:cNvSpPr>
          <p:nvPr>
            <p:ph type="pic" idx="2"/>
          </p:nvPr>
        </p:nvSpPr>
        <p:spPr>
          <a:xfrm>
            <a:off x="1371600" y="3098799"/>
            <a:ext cx="2599231" cy="3733800"/>
          </a:xfrm>
          <a:prstGeom prst="rect">
            <a:avLst/>
          </a:prstGeom>
          <a:solidFill>
            <a:srgbClr val="F2F2F2"/>
          </a:solidFill>
          <a:ln>
            <a:noFill/>
          </a:ln>
        </p:spPr>
      </p:sp>
      <p:sp>
        <p:nvSpPr>
          <p:cNvPr id="147" name="Google Shape;147;p28"/>
          <p:cNvSpPr>
            <a:spLocks noGrp="1"/>
          </p:cNvSpPr>
          <p:nvPr>
            <p:ph type="pic" idx="3"/>
          </p:nvPr>
        </p:nvSpPr>
        <p:spPr>
          <a:xfrm>
            <a:off x="4222056" y="3098799"/>
            <a:ext cx="2599231" cy="3733800"/>
          </a:xfrm>
          <a:prstGeom prst="rect">
            <a:avLst/>
          </a:prstGeom>
          <a:solidFill>
            <a:srgbClr val="F2F2F2"/>
          </a:solidFill>
          <a:ln>
            <a:noFill/>
          </a:ln>
        </p:spPr>
      </p:sp>
      <p:sp>
        <p:nvSpPr>
          <p:cNvPr id="148" name="Google Shape;148;p28"/>
          <p:cNvSpPr>
            <a:spLocks noGrp="1"/>
          </p:cNvSpPr>
          <p:nvPr>
            <p:ph type="pic" idx="4"/>
          </p:nvPr>
        </p:nvSpPr>
        <p:spPr>
          <a:xfrm>
            <a:off x="7072513" y="3098799"/>
            <a:ext cx="2599231" cy="3733800"/>
          </a:xfrm>
          <a:prstGeom prst="rect">
            <a:avLst/>
          </a:prstGeom>
          <a:solidFill>
            <a:srgbClr val="F2F2F2"/>
          </a:solidFill>
          <a:ln>
            <a:noFill/>
          </a:ln>
        </p:spPr>
      </p:sp>
      <p:sp>
        <p:nvSpPr>
          <p:cNvPr id="149" name="Google Shape;149;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8616256"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11466713"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14317169" y="3098800"/>
            <a:ext cx="2599231" cy="3733800"/>
          </a:xfrm>
          <a:prstGeom prst="rect">
            <a:avLst/>
          </a:prstGeom>
          <a:solidFill>
            <a:srgbClr val="F2F2F2"/>
          </a:solidFill>
          <a:ln>
            <a:noFill/>
          </a:ln>
        </p:spPr>
      </p:sp>
      <p:grpSp>
        <p:nvGrpSpPr>
          <p:cNvPr id="154" name="Google Shape;154;p29"/>
          <p:cNvGrpSpPr/>
          <p:nvPr/>
        </p:nvGrpSpPr>
        <p:grpSpPr>
          <a:xfrm flipH="1">
            <a:off x="16916400" y="645533"/>
            <a:ext cx="1371600" cy="707886"/>
            <a:chOff x="0" y="645533"/>
            <a:chExt cx="1371600" cy="707886"/>
          </a:xfrm>
        </p:grpSpPr>
        <p:sp>
          <p:nvSpPr>
            <p:cNvPr id="155" name="Google Shape;155;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56" name="Google Shape;156;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57" name="Google Shape;157;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158" name="Google Shape;158;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9" name="Google Shape;159;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0"/>
        <p:cNvGrpSpPr/>
        <p:nvPr/>
      </p:nvGrpSpPr>
      <p:grpSpPr>
        <a:xfrm>
          <a:off x="0" y="0"/>
          <a:ext cx="0" cy="0"/>
          <a:chOff x="0" y="0"/>
          <a:chExt cx="0" cy="0"/>
        </a:xfrm>
      </p:grpSpPr>
      <p:sp>
        <p:nvSpPr>
          <p:cNvPr id="161" name="Google Shape;161;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2" name="Google Shape;162;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3" name="Google Shape;163;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4" name="Google Shape;164;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6" name="Google Shape;166;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7"/>
        <p:cNvGrpSpPr/>
        <p:nvPr/>
      </p:nvGrpSpPr>
      <p:grpSpPr>
        <a:xfrm>
          <a:off x="0" y="0"/>
          <a:ext cx="0" cy="0"/>
          <a:chOff x="0" y="0"/>
          <a:chExt cx="0" cy="0"/>
        </a:xfrm>
      </p:grpSpPr>
      <p:sp>
        <p:nvSpPr>
          <p:cNvPr id="168" name="Google Shape;168;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69" name="Google Shape;169;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0" name="Google Shape;170;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1" name="Google Shape;171;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3" name="Google Shape;173;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6" name="Google Shape;176;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7" name="Google Shape;177;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78" name="Google Shape;178;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9" name="Google Shape;179;p32"/>
          <p:cNvSpPr>
            <a:spLocks noGrp="1"/>
          </p:cNvSpPr>
          <p:nvPr>
            <p:ph type="pic" idx="2"/>
          </p:nvPr>
        </p:nvSpPr>
        <p:spPr>
          <a:xfrm>
            <a:off x="2264229" y="1957617"/>
            <a:ext cx="4470400" cy="3294743"/>
          </a:xfrm>
          <a:prstGeom prst="rect">
            <a:avLst/>
          </a:prstGeom>
          <a:solidFill>
            <a:srgbClr val="F2F2F2"/>
          </a:solidFill>
          <a:ln>
            <a:noFill/>
          </a:ln>
        </p:spPr>
      </p:sp>
      <p:sp>
        <p:nvSpPr>
          <p:cNvPr id="180" name="Google Shape;180;p32"/>
          <p:cNvSpPr>
            <a:spLocks noGrp="1"/>
          </p:cNvSpPr>
          <p:nvPr>
            <p:ph type="pic" idx="3"/>
          </p:nvPr>
        </p:nvSpPr>
        <p:spPr>
          <a:xfrm>
            <a:off x="6908800" y="1957617"/>
            <a:ext cx="4470400" cy="3294743"/>
          </a:xfrm>
          <a:prstGeom prst="rect">
            <a:avLst/>
          </a:prstGeom>
          <a:solidFill>
            <a:srgbClr val="F2F2F2"/>
          </a:solidFill>
          <a:ln>
            <a:noFill/>
          </a:ln>
        </p:spPr>
      </p:sp>
      <p:sp>
        <p:nvSpPr>
          <p:cNvPr id="181" name="Google Shape;181;p32"/>
          <p:cNvSpPr>
            <a:spLocks noGrp="1"/>
          </p:cNvSpPr>
          <p:nvPr>
            <p:ph type="pic" idx="4"/>
          </p:nvPr>
        </p:nvSpPr>
        <p:spPr>
          <a:xfrm>
            <a:off x="11553371" y="1957617"/>
            <a:ext cx="4470400" cy="3294743"/>
          </a:xfrm>
          <a:prstGeom prst="rect">
            <a:avLst/>
          </a:prstGeom>
          <a:solidFill>
            <a:srgbClr val="F2F2F2"/>
          </a:solidFill>
          <a:ln>
            <a:noFill/>
          </a:ln>
        </p:spPr>
      </p:sp>
      <p:sp>
        <p:nvSpPr>
          <p:cNvPr id="182" name="Google Shape;182;p32"/>
          <p:cNvSpPr>
            <a:spLocks noGrp="1"/>
          </p:cNvSpPr>
          <p:nvPr>
            <p:ph type="pic" idx="5"/>
          </p:nvPr>
        </p:nvSpPr>
        <p:spPr>
          <a:xfrm>
            <a:off x="2264228" y="5441046"/>
            <a:ext cx="4470400" cy="3294743"/>
          </a:xfrm>
          <a:prstGeom prst="rect">
            <a:avLst/>
          </a:prstGeom>
          <a:solidFill>
            <a:srgbClr val="F2F2F2"/>
          </a:solidFill>
          <a:ln>
            <a:noFill/>
          </a:ln>
        </p:spPr>
      </p:sp>
      <p:sp>
        <p:nvSpPr>
          <p:cNvPr id="183" name="Google Shape;183;p32"/>
          <p:cNvSpPr>
            <a:spLocks noGrp="1"/>
          </p:cNvSpPr>
          <p:nvPr>
            <p:ph type="pic" idx="6"/>
          </p:nvPr>
        </p:nvSpPr>
        <p:spPr>
          <a:xfrm>
            <a:off x="6908799" y="5441046"/>
            <a:ext cx="4470400" cy="3294743"/>
          </a:xfrm>
          <a:prstGeom prst="rect">
            <a:avLst/>
          </a:prstGeom>
          <a:solidFill>
            <a:srgbClr val="F2F2F2"/>
          </a:solidFill>
          <a:ln>
            <a:noFill/>
          </a:ln>
        </p:spPr>
      </p:sp>
      <p:sp>
        <p:nvSpPr>
          <p:cNvPr id="184" name="Google Shape;184;p32"/>
          <p:cNvSpPr>
            <a:spLocks noGrp="1"/>
          </p:cNvSpPr>
          <p:nvPr>
            <p:ph type="pic" idx="7"/>
          </p:nvPr>
        </p:nvSpPr>
        <p:spPr>
          <a:xfrm>
            <a:off x="11553370" y="5441046"/>
            <a:ext cx="4470400" cy="3294743"/>
          </a:xfrm>
          <a:prstGeom prst="rect">
            <a:avLst/>
          </a:prstGeom>
          <a:solidFill>
            <a:srgbClr val="F2F2F2"/>
          </a:solidFill>
          <a:ln>
            <a:noFill/>
          </a:ln>
        </p:spPr>
      </p:sp>
      <p:sp>
        <p:nvSpPr>
          <p:cNvPr id="185" name="Google Shape;18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6"/>
        <p:cNvGrpSpPr/>
        <p:nvPr/>
      </p:nvGrpSpPr>
      <p:grpSpPr>
        <a:xfrm>
          <a:off x="0" y="0"/>
          <a:ext cx="0" cy="0"/>
          <a:chOff x="0" y="0"/>
          <a:chExt cx="0" cy="0"/>
        </a:xfrm>
      </p:grpSpPr>
      <p:sp>
        <p:nvSpPr>
          <p:cNvPr id="187" name="Google Shape;187;p33"/>
          <p:cNvSpPr>
            <a:spLocks noGrp="1"/>
          </p:cNvSpPr>
          <p:nvPr>
            <p:ph type="pic" idx="2"/>
          </p:nvPr>
        </p:nvSpPr>
        <p:spPr>
          <a:xfrm>
            <a:off x="6799949" y="2723818"/>
            <a:ext cx="5239657" cy="5021943"/>
          </a:xfrm>
          <a:prstGeom prst="rect">
            <a:avLst/>
          </a:prstGeom>
          <a:solidFill>
            <a:srgbClr val="F2F2F2"/>
          </a:solidFill>
          <a:ln>
            <a:noFill/>
          </a:ln>
        </p:spPr>
      </p:sp>
      <p:sp>
        <p:nvSpPr>
          <p:cNvPr id="188" name="Google Shape;188;p33"/>
          <p:cNvSpPr>
            <a:spLocks noGrp="1"/>
          </p:cNvSpPr>
          <p:nvPr>
            <p:ph type="pic" idx="3"/>
          </p:nvPr>
        </p:nvSpPr>
        <p:spPr>
          <a:xfrm>
            <a:off x="1560291" y="2723818"/>
            <a:ext cx="5239657" cy="5021943"/>
          </a:xfrm>
          <a:prstGeom prst="rect">
            <a:avLst/>
          </a:prstGeom>
          <a:solidFill>
            <a:srgbClr val="F2F2F2"/>
          </a:solidFill>
          <a:ln>
            <a:noFill/>
          </a:ln>
        </p:spPr>
      </p:sp>
      <p:sp>
        <p:nvSpPr>
          <p:cNvPr id="189" name="Google Shape;189;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0" name="Google Shape;190;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1" name="Google Shape;191;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2" name="Google Shape;192;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3" name="Google Shape;193;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4"/>
        <p:cNvGrpSpPr/>
        <p:nvPr/>
      </p:nvGrpSpPr>
      <p:grpSpPr>
        <a:xfrm>
          <a:off x="0" y="0"/>
          <a:ext cx="0" cy="0"/>
          <a:chOff x="0" y="0"/>
          <a:chExt cx="0" cy="0"/>
        </a:xfrm>
      </p:grpSpPr>
      <p:sp>
        <p:nvSpPr>
          <p:cNvPr id="195" name="Google Shape;195;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6" name="Google Shape;196;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7" name="Google Shape;197;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8" name="Google Shape;198;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9" name="Google Shape;199;p34"/>
          <p:cNvSpPr>
            <a:spLocks noGrp="1"/>
          </p:cNvSpPr>
          <p:nvPr>
            <p:ph type="pic" idx="2"/>
          </p:nvPr>
        </p:nvSpPr>
        <p:spPr>
          <a:xfrm>
            <a:off x="1634149" y="2723817"/>
            <a:ext cx="10479315" cy="5021943"/>
          </a:xfrm>
          <a:prstGeom prst="rect">
            <a:avLst/>
          </a:prstGeom>
          <a:solidFill>
            <a:srgbClr val="F2F2F2"/>
          </a:solidFill>
          <a:ln>
            <a:noFill/>
          </a:ln>
        </p:spPr>
      </p:sp>
      <p:sp>
        <p:nvSpPr>
          <p:cNvPr id="200" name="Google Shape;200;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1"/>
        <p:cNvGrpSpPr/>
        <p:nvPr/>
      </p:nvGrpSpPr>
      <p:grpSpPr>
        <a:xfrm>
          <a:off x="0" y="0"/>
          <a:ext cx="0" cy="0"/>
          <a:chOff x="0" y="0"/>
          <a:chExt cx="0" cy="0"/>
        </a:xfrm>
      </p:grpSpPr>
      <p:sp>
        <p:nvSpPr>
          <p:cNvPr id="202" name="Google Shape;202;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3" name="Google Shape;203;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4" name="Google Shape;204;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05" name="Google Shape;205;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6" name="Google Shape;206;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7"/>
        <p:cNvGrpSpPr/>
        <p:nvPr/>
      </p:nvGrpSpPr>
      <p:grpSpPr>
        <a:xfrm>
          <a:off x="0" y="0"/>
          <a:ext cx="0" cy="0"/>
          <a:chOff x="0" y="0"/>
          <a:chExt cx="0" cy="0"/>
        </a:xfrm>
      </p:grpSpPr>
      <p:sp>
        <p:nvSpPr>
          <p:cNvPr id="208" name="Google Shape;208;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9" name="Google Shape;209;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0" name="Google Shape;210;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1" name="Google Shape;211;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2" name="Google Shape;212;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3" name="Google Shape;213;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4"/>
        <p:cNvGrpSpPr/>
        <p:nvPr/>
      </p:nvGrpSpPr>
      <p:grpSpPr>
        <a:xfrm>
          <a:off x="0" y="0"/>
          <a:ext cx="0" cy="0"/>
          <a:chOff x="0" y="0"/>
          <a:chExt cx="0" cy="0"/>
        </a:xfrm>
      </p:grpSpPr>
      <p:sp>
        <p:nvSpPr>
          <p:cNvPr id="215" name="Google Shape;215;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6" name="Google Shape;216;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7" name="Google Shape;217;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18" name="Google Shape;218;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9" name="Google Shape;219;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0" name="Google Shape;220;p37"/>
          <p:cNvSpPr>
            <a:spLocks noGrp="1"/>
          </p:cNvSpPr>
          <p:nvPr>
            <p:ph type="pic" idx="2"/>
          </p:nvPr>
        </p:nvSpPr>
        <p:spPr>
          <a:xfrm>
            <a:off x="1371599" y="2540000"/>
            <a:ext cx="2475200" cy="3492501"/>
          </a:xfrm>
          <a:prstGeom prst="rect">
            <a:avLst/>
          </a:prstGeom>
          <a:solidFill>
            <a:srgbClr val="F2F2F2"/>
          </a:solidFill>
          <a:ln>
            <a:noFill/>
          </a:ln>
        </p:spPr>
      </p:sp>
      <p:sp>
        <p:nvSpPr>
          <p:cNvPr id="221" name="Google Shape;221;p37"/>
          <p:cNvSpPr>
            <a:spLocks noGrp="1"/>
          </p:cNvSpPr>
          <p:nvPr>
            <p:ph type="pic" idx="3"/>
          </p:nvPr>
        </p:nvSpPr>
        <p:spPr>
          <a:xfrm>
            <a:off x="3985520" y="2540000"/>
            <a:ext cx="2475200" cy="3492501"/>
          </a:xfrm>
          <a:prstGeom prst="rect">
            <a:avLst/>
          </a:prstGeom>
          <a:solidFill>
            <a:srgbClr val="F2F2F2"/>
          </a:solidFill>
          <a:ln>
            <a:noFill/>
          </a:ln>
        </p:spPr>
      </p:sp>
      <p:sp>
        <p:nvSpPr>
          <p:cNvPr id="222" name="Google Shape;222;p37"/>
          <p:cNvSpPr>
            <a:spLocks noGrp="1"/>
          </p:cNvSpPr>
          <p:nvPr>
            <p:ph type="pic" idx="4"/>
          </p:nvPr>
        </p:nvSpPr>
        <p:spPr>
          <a:xfrm>
            <a:off x="6599440" y="2540000"/>
            <a:ext cx="2475200" cy="3492501"/>
          </a:xfrm>
          <a:prstGeom prst="rect">
            <a:avLst/>
          </a:prstGeom>
          <a:solidFill>
            <a:srgbClr val="F2F2F2"/>
          </a:solidFill>
          <a:ln>
            <a:noFill/>
          </a:ln>
        </p:spPr>
      </p:sp>
      <p:sp>
        <p:nvSpPr>
          <p:cNvPr id="223" name="Google Shape;223;p37"/>
          <p:cNvSpPr>
            <a:spLocks noGrp="1"/>
          </p:cNvSpPr>
          <p:nvPr>
            <p:ph type="pic" idx="5"/>
          </p:nvPr>
        </p:nvSpPr>
        <p:spPr>
          <a:xfrm>
            <a:off x="9213360" y="2540000"/>
            <a:ext cx="2475200" cy="3492501"/>
          </a:xfrm>
          <a:prstGeom prst="rect">
            <a:avLst/>
          </a:prstGeom>
          <a:solidFill>
            <a:srgbClr val="F2F2F2"/>
          </a:solidFill>
          <a:ln>
            <a:noFill/>
          </a:ln>
        </p:spPr>
      </p:sp>
      <p:sp>
        <p:nvSpPr>
          <p:cNvPr id="224" name="Google Shape;224;p37"/>
          <p:cNvSpPr>
            <a:spLocks noGrp="1"/>
          </p:cNvSpPr>
          <p:nvPr>
            <p:ph type="pic" idx="6"/>
          </p:nvPr>
        </p:nvSpPr>
        <p:spPr>
          <a:xfrm>
            <a:off x="11827279" y="2540000"/>
            <a:ext cx="2475200" cy="3492501"/>
          </a:xfrm>
          <a:prstGeom prst="rect">
            <a:avLst/>
          </a:prstGeom>
          <a:solidFill>
            <a:srgbClr val="F2F2F2"/>
          </a:solidFill>
          <a:ln>
            <a:noFill/>
          </a:ln>
        </p:spPr>
      </p:sp>
      <p:sp>
        <p:nvSpPr>
          <p:cNvPr id="225" name="Google Shape;225;p37"/>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6"/>
        <p:cNvGrpSpPr/>
        <p:nvPr/>
      </p:nvGrpSpPr>
      <p:grpSpPr>
        <a:xfrm>
          <a:off x="0" y="0"/>
          <a:ext cx="0" cy="0"/>
          <a:chOff x="0" y="0"/>
          <a:chExt cx="0" cy="0"/>
        </a:xfrm>
      </p:grpSpPr>
      <p:sp>
        <p:nvSpPr>
          <p:cNvPr id="227" name="Google Shape;227;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8" name="Google Shape;228;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29" name="Google Shape;229;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30" name="Google Shape;230;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1" name="Google Shape;231;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32" name="Google Shape;232;p38"/>
          <p:cNvSpPr>
            <a:spLocks noGrp="1"/>
          </p:cNvSpPr>
          <p:nvPr>
            <p:ph type="pic" idx="2"/>
          </p:nvPr>
        </p:nvSpPr>
        <p:spPr>
          <a:xfrm>
            <a:off x="3308350" y="2768600"/>
            <a:ext cx="3365500" cy="3162300"/>
          </a:xfrm>
          <a:prstGeom prst="rect">
            <a:avLst/>
          </a:prstGeom>
          <a:solidFill>
            <a:srgbClr val="F2F2F2"/>
          </a:solidFill>
          <a:ln>
            <a:noFill/>
          </a:ln>
        </p:spPr>
      </p:sp>
      <p:sp>
        <p:nvSpPr>
          <p:cNvPr id="233" name="Google Shape;233;p38"/>
          <p:cNvSpPr>
            <a:spLocks noGrp="1"/>
          </p:cNvSpPr>
          <p:nvPr>
            <p:ph type="pic" idx="3"/>
          </p:nvPr>
        </p:nvSpPr>
        <p:spPr>
          <a:xfrm>
            <a:off x="7461249" y="2768600"/>
            <a:ext cx="3365500" cy="3162300"/>
          </a:xfrm>
          <a:prstGeom prst="rect">
            <a:avLst/>
          </a:prstGeom>
          <a:solidFill>
            <a:srgbClr val="F2F2F2"/>
          </a:solidFill>
          <a:ln>
            <a:noFill/>
          </a:ln>
        </p:spPr>
      </p:sp>
      <p:sp>
        <p:nvSpPr>
          <p:cNvPr id="234" name="Google Shape;234;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5"/>
        <p:cNvGrpSpPr/>
        <p:nvPr/>
      </p:nvGrpSpPr>
      <p:grpSpPr>
        <a:xfrm>
          <a:off x="0" y="0"/>
          <a:ext cx="0" cy="0"/>
          <a:chOff x="0" y="0"/>
          <a:chExt cx="0" cy="0"/>
        </a:xfrm>
      </p:grpSpPr>
      <p:sp>
        <p:nvSpPr>
          <p:cNvPr id="236" name="Google Shape;236;p39"/>
          <p:cNvSpPr>
            <a:spLocks noGrp="1"/>
          </p:cNvSpPr>
          <p:nvPr>
            <p:ph type="pic" idx="2"/>
          </p:nvPr>
        </p:nvSpPr>
        <p:spPr>
          <a:xfrm>
            <a:off x="0" y="3178629"/>
            <a:ext cx="18288001" cy="7108372"/>
          </a:xfrm>
          <a:prstGeom prst="rect">
            <a:avLst/>
          </a:prstGeom>
          <a:solidFill>
            <a:srgbClr val="F2F2F2"/>
          </a:solidFill>
          <a:ln>
            <a:noFill/>
          </a:ln>
        </p:spPr>
      </p:sp>
      <p:grpSp>
        <p:nvGrpSpPr>
          <p:cNvPr id="237" name="Google Shape;237;p39"/>
          <p:cNvGrpSpPr/>
          <p:nvPr/>
        </p:nvGrpSpPr>
        <p:grpSpPr>
          <a:xfrm flipH="1">
            <a:off x="16916400" y="645533"/>
            <a:ext cx="1371600" cy="707886"/>
            <a:chOff x="0" y="645533"/>
            <a:chExt cx="1371600" cy="707886"/>
          </a:xfrm>
        </p:grpSpPr>
        <p:sp>
          <p:nvSpPr>
            <p:cNvPr id="238" name="Google Shape;238;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39" name="Google Shape;239;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40" name="Google Shape;240;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41" name="Google Shape;241;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2" name="Google Shape;242;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3"/>
        <p:cNvGrpSpPr/>
        <p:nvPr/>
      </p:nvGrpSpPr>
      <p:grpSpPr>
        <a:xfrm>
          <a:off x="0" y="0"/>
          <a:ext cx="0" cy="0"/>
          <a:chOff x="0" y="0"/>
          <a:chExt cx="0" cy="0"/>
        </a:xfrm>
      </p:grpSpPr>
      <p:grpSp>
        <p:nvGrpSpPr>
          <p:cNvPr id="244" name="Google Shape;244;p40"/>
          <p:cNvGrpSpPr/>
          <p:nvPr/>
        </p:nvGrpSpPr>
        <p:grpSpPr>
          <a:xfrm flipH="1">
            <a:off x="16916400" y="645533"/>
            <a:ext cx="1371600" cy="707886"/>
            <a:chOff x="0" y="645533"/>
            <a:chExt cx="1371600" cy="707886"/>
          </a:xfrm>
        </p:grpSpPr>
        <p:sp>
          <p:nvSpPr>
            <p:cNvPr id="245" name="Google Shape;245;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46" name="Google Shape;246;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47" name="Google Shape;247;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48" name="Google Shape;248;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9" name="Google Shape;249;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0"/>
        <p:cNvGrpSpPr/>
        <p:nvPr/>
      </p:nvGrpSpPr>
      <p:grpSpPr>
        <a:xfrm>
          <a:off x="0" y="0"/>
          <a:ext cx="0" cy="0"/>
          <a:chOff x="0" y="0"/>
          <a:chExt cx="0" cy="0"/>
        </a:xfrm>
      </p:grpSpPr>
      <p:grpSp>
        <p:nvGrpSpPr>
          <p:cNvPr id="251" name="Google Shape;251;p41"/>
          <p:cNvGrpSpPr/>
          <p:nvPr/>
        </p:nvGrpSpPr>
        <p:grpSpPr>
          <a:xfrm flipH="1">
            <a:off x="16916400" y="645533"/>
            <a:ext cx="1371600" cy="707886"/>
            <a:chOff x="0" y="645533"/>
            <a:chExt cx="1371600" cy="707886"/>
          </a:xfrm>
        </p:grpSpPr>
        <p:sp>
          <p:nvSpPr>
            <p:cNvPr id="252" name="Google Shape;252;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3" name="Google Shape;253;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4" name="Google Shape;254;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grpSp>
      <p:sp>
        <p:nvSpPr>
          <p:cNvPr id="255" name="Google Shape;255;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6" name="Google Shape;256;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57" name="Google Shape;257;p41"/>
          <p:cNvSpPr>
            <a:spLocks noGrp="1"/>
          </p:cNvSpPr>
          <p:nvPr>
            <p:ph type="pic" idx="2"/>
          </p:nvPr>
        </p:nvSpPr>
        <p:spPr>
          <a:xfrm>
            <a:off x="8167918" y="2768599"/>
            <a:ext cx="4203700" cy="2730500"/>
          </a:xfrm>
          <a:prstGeom prst="rect">
            <a:avLst/>
          </a:prstGeom>
          <a:solidFill>
            <a:srgbClr val="F2F2F2"/>
          </a:solidFill>
          <a:ln>
            <a:noFill/>
          </a:ln>
        </p:spPr>
      </p:sp>
      <p:sp>
        <p:nvSpPr>
          <p:cNvPr id="258" name="Google Shape;258;p41"/>
          <p:cNvSpPr>
            <a:spLocks noGrp="1"/>
          </p:cNvSpPr>
          <p:nvPr>
            <p:ph type="pic" idx="3"/>
          </p:nvPr>
        </p:nvSpPr>
        <p:spPr>
          <a:xfrm>
            <a:off x="12524018" y="2768599"/>
            <a:ext cx="4203700" cy="2730500"/>
          </a:xfrm>
          <a:prstGeom prst="rect">
            <a:avLst/>
          </a:prstGeom>
          <a:solidFill>
            <a:srgbClr val="F2F2F2"/>
          </a:solidFill>
          <a:ln>
            <a:noFill/>
          </a:ln>
        </p:spPr>
      </p:sp>
      <p:sp>
        <p:nvSpPr>
          <p:cNvPr id="259" name="Google Shape;259;p41"/>
          <p:cNvSpPr>
            <a:spLocks noGrp="1"/>
          </p:cNvSpPr>
          <p:nvPr>
            <p:ph type="pic" idx="4"/>
          </p:nvPr>
        </p:nvSpPr>
        <p:spPr>
          <a:xfrm>
            <a:off x="8167918" y="5651499"/>
            <a:ext cx="4203700" cy="2730500"/>
          </a:xfrm>
          <a:prstGeom prst="rect">
            <a:avLst/>
          </a:prstGeom>
          <a:solidFill>
            <a:srgbClr val="F2F2F2"/>
          </a:solidFill>
          <a:ln>
            <a:noFill/>
          </a:ln>
        </p:spPr>
      </p:sp>
      <p:sp>
        <p:nvSpPr>
          <p:cNvPr id="260" name="Google Shape;260;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1"/>
        <p:cNvGrpSpPr/>
        <p:nvPr/>
      </p:nvGrpSpPr>
      <p:grpSpPr>
        <a:xfrm>
          <a:off x="0" y="0"/>
          <a:ext cx="0" cy="0"/>
          <a:chOff x="0" y="0"/>
          <a:chExt cx="0" cy="0"/>
        </a:xfrm>
      </p:grpSpPr>
      <p:sp>
        <p:nvSpPr>
          <p:cNvPr id="262" name="Google Shape;262;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3"/>
        <p:cNvGrpSpPr/>
        <p:nvPr/>
      </p:nvGrpSpPr>
      <p:grpSpPr>
        <a:xfrm>
          <a:off x="0" y="0"/>
          <a:ext cx="0" cy="0"/>
          <a:chOff x="0" y="0"/>
          <a:chExt cx="0" cy="0"/>
        </a:xfrm>
      </p:grpSpPr>
      <p:sp>
        <p:nvSpPr>
          <p:cNvPr id="24" name="Google Shape;24;p8"/>
          <p:cNvSpPr>
            <a:spLocks noGrp="1"/>
          </p:cNvSpPr>
          <p:nvPr>
            <p:ph type="pic" idx="2"/>
          </p:nvPr>
        </p:nvSpPr>
        <p:spPr>
          <a:xfrm>
            <a:off x="4634754" y="1620745"/>
            <a:ext cx="2585196" cy="2585196"/>
          </a:xfrm>
          <a:prstGeom prst="rect">
            <a:avLst/>
          </a:prstGeom>
          <a:solidFill>
            <a:srgbClr val="F2F2F2"/>
          </a:solidFill>
          <a:ln>
            <a:noFill/>
          </a:ln>
        </p:spPr>
      </p:sp>
      <p:sp>
        <p:nvSpPr>
          <p:cNvPr id="25" name="Google Shape;25;p8"/>
          <p:cNvSpPr>
            <a:spLocks noGrp="1"/>
          </p:cNvSpPr>
          <p:nvPr>
            <p:ph type="pic" idx="3"/>
          </p:nvPr>
        </p:nvSpPr>
        <p:spPr>
          <a:xfrm>
            <a:off x="4634754" y="4480859"/>
            <a:ext cx="2585196" cy="2585196"/>
          </a:xfrm>
          <a:prstGeom prst="rect">
            <a:avLst/>
          </a:prstGeom>
          <a:solidFill>
            <a:srgbClr val="F2F2F2"/>
          </a:solidFill>
          <a:ln>
            <a:noFill/>
          </a:ln>
        </p:spPr>
      </p:sp>
      <p:sp>
        <p:nvSpPr>
          <p:cNvPr id="26" name="Google Shape;26;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69" name="Google Shape;269;p44"/>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78" name="Google Shape;278;p47"/>
          <p:cNvSpPr>
            <a:spLocks noGrp="1"/>
          </p:cNvSpPr>
          <p:nvPr>
            <p:ph type="pic" idx="2"/>
          </p:nvPr>
        </p:nvSpPr>
        <p:spPr>
          <a:xfrm>
            <a:off x="-1" y="0"/>
            <a:ext cx="9144000" cy="4397829"/>
          </a:xfrm>
          <a:prstGeom prst="rect">
            <a:avLst/>
          </a:prstGeom>
          <a:solidFill>
            <a:srgbClr val="F2F2F2"/>
          </a:solidFill>
          <a:ln>
            <a:noFill/>
          </a:ln>
        </p:spPr>
      </p:sp>
      <p:sp>
        <p:nvSpPr>
          <p:cNvPr id="279" name="Google Shape;279;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86" name="Google Shape;286;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9" name="Google Shape;289;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90" name="Google Shape;290;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297" name="Google Shape;297;p52"/>
          <p:cNvSpPr>
            <a:spLocks noGrp="1"/>
          </p:cNvSpPr>
          <p:nvPr>
            <p:ph type="pic" idx="2"/>
          </p:nvPr>
        </p:nvSpPr>
        <p:spPr>
          <a:xfrm>
            <a:off x="9122228" y="1222830"/>
            <a:ext cx="3802743" cy="3802743"/>
          </a:xfrm>
          <a:prstGeom prst="rect">
            <a:avLst/>
          </a:prstGeom>
          <a:solidFill>
            <a:srgbClr val="F2F2F2"/>
          </a:solidFill>
          <a:ln>
            <a:noFill/>
          </a:ln>
        </p:spPr>
      </p:sp>
      <p:sp>
        <p:nvSpPr>
          <p:cNvPr id="298" name="Google Shape;298;p52"/>
          <p:cNvSpPr>
            <a:spLocks noGrp="1"/>
          </p:cNvSpPr>
          <p:nvPr>
            <p:ph type="pic" idx="3"/>
          </p:nvPr>
        </p:nvSpPr>
        <p:spPr>
          <a:xfrm>
            <a:off x="13113656" y="1222830"/>
            <a:ext cx="3802743" cy="3802743"/>
          </a:xfrm>
          <a:prstGeom prst="rect">
            <a:avLst/>
          </a:prstGeom>
          <a:solidFill>
            <a:srgbClr val="F2F2F2"/>
          </a:solidFill>
          <a:ln>
            <a:noFill/>
          </a:ln>
        </p:spPr>
      </p:sp>
      <p:sp>
        <p:nvSpPr>
          <p:cNvPr id="299" name="Google Shape;299;p52"/>
          <p:cNvSpPr>
            <a:spLocks noGrp="1"/>
          </p:cNvSpPr>
          <p:nvPr>
            <p:ph type="pic" idx="4"/>
          </p:nvPr>
        </p:nvSpPr>
        <p:spPr>
          <a:xfrm>
            <a:off x="9122228" y="5214259"/>
            <a:ext cx="3802743" cy="3802743"/>
          </a:xfrm>
          <a:prstGeom prst="rect">
            <a:avLst/>
          </a:prstGeom>
          <a:solidFill>
            <a:srgbClr val="F2F2F2"/>
          </a:solidFill>
          <a:ln>
            <a:noFill/>
          </a:ln>
        </p:spPr>
      </p:sp>
      <p:sp>
        <p:nvSpPr>
          <p:cNvPr id="300" name="Google Shape;300;p52"/>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1"/>
        <p:cNvGrpSpPr/>
        <p:nvPr/>
      </p:nvGrpSpPr>
      <p:grpSpPr>
        <a:xfrm>
          <a:off x="0" y="0"/>
          <a:ext cx="0" cy="0"/>
          <a:chOff x="0" y="0"/>
          <a:chExt cx="0" cy="0"/>
        </a:xfrm>
      </p:grpSpPr>
      <p:sp>
        <p:nvSpPr>
          <p:cNvPr id="302" name="Google Shape;302;p53"/>
          <p:cNvSpPr>
            <a:spLocks noGrp="1"/>
          </p:cNvSpPr>
          <p:nvPr>
            <p:ph type="pic" idx="2"/>
          </p:nvPr>
        </p:nvSpPr>
        <p:spPr>
          <a:xfrm>
            <a:off x="7785100" y="3552373"/>
            <a:ext cx="2717800" cy="2717800"/>
          </a:xfrm>
          <a:prstGeom prst="rect">
            <a:avLst/>
          </a:prstGeom>
          <a:solidFill>
            <a:srgbClr val="F2F2F2"/>
          </a:solidFill>
          <a:ln>
            <a:noFill/>
          </a:ln>
        </p:spPr>
      </p:sp>
      <p:sp>
        <p:nvSpPr>
          <p:cNvPr id="303" name="Google Shape;303;p53"/>
          <p:cNvSpPr>
            <a:spLocks noGrp="1"/>
          </p:cNvSpPr>
          <p:nvPr>
            <p:ph type="pic" idx="3"/>
          </p:nvPr>
        </p:nvSpPr>
        <p:spPr>
          <a:xfrm>
            <a:off x="7785100" y="6745516"/>
            <a:ext cx="2717800" cy="2717800"/>
          </a:xfrm>
          <a:prstGeom prst="rect">
            <a:avLst/>
          </a:prstGeom>
          <a:solidFill>
            <a:srgbClr val="F2F2F2"/>
          </a:solidFill>
          <a:ln>
            <a:noFill/>
          </a:ln>
        </p:spPr>
      </p:sp>
      <p:sp>
        <p:nvSpPr>
          <p:cNvPr id="304" name="Google Shape;304;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634754" y="2413281"/>
            <a:ext cx="2585196" cy="2585196"/>
          </a:xfrm>
          <a:prstGeom prst="rect">
            <a:avLst/>
          </a:prstGeom>
          <a:solidFill>
            <a:srgbClr val="F2F2F2"/>
          </a:solidFill>
          <a:ln>
            <a:noFill/>
          </a:ln>
        </p:spPr>
      </p:sp>
      <p:sp>
        <p:nvSpPr>
          <p:cNvPr id="29" name="Google Shape;29;p9"/>
          <p:cNvSpPr>
            <a:spLocks noGrp="1"/>
          </p:cNvSpPr>
          <p:nvPr>
            <p:ph type="pic" idx="3"/>
          </p:nvPr>
        </p:nvSpPr>
        <p:spPr>
          <a:xfrm>
            <a:off x="4634754" y="5288524"/>
            <a:ext cx="2585196" cy="2585196"/>
          </a:xfrm>
          <a:prstGeom prst="rect">
            <a:avLst/>
          </a:prstGeom>
          <a:solidFill>
            <a:srgbClr val="F2F2F2"/>
          </a:solidFill>
          <a:ln>
            <a:noFill/>
          </a:ln>
        </p:spPr>
      </p:sp>
      <p:sp>
        <p:nvSpPr>
          <p:cNvPr id="30" name="Google Shape;30;p9"/>
          <p:cNvSpPr>
            <a:spLocks noGrp="1"/>
          </p:cNvSpPr>
          <p:nvPr>
            <p:ph type="pic" idx="4"/>
          </p:nvPr>
        </p:nvSpPr>
        <p:spPr>
          <a:xfrm>
            <a:off x="11068050" y="983224"/>
            <a:ext cx="2585196" cy="2585196"/>
          </a:xfrm>
          <a:prstGeom prst="rect">
            <a:avLst/>
          </a:prstGeom>
          <a:solidFill>
            <a:srgbClr val="F2F2F2"/>
          </a:solidFill>
          <a:ln>
            <a:noFill/>
          </a:ln>
        </p:spPr>
      </p:sp>
      <p:sp>
        <p:nvSpPr>
          <p:cNvPr id="31" name="Google Shape;31;p9"/>
          <p:cNvSpPr>
            <a:spLocks noGrp="1"/>
          </p:cNvSpPr>
          <p:nvPr>
            <p:ph type="pic" idx="5"/>
          </p:nvPr>
        </p:nvSpPr>
        <p:spPr>
          <a:xfrm>
            <a:off x="11068050" y="3843338"/>
            <a:ext cx="2585196" cy="2585196"/>
          </a:xfrm>
          <a:prstGeom prst="rect">
            <a:avLst/>
          </a:prstGeom>
          <a:solidFill>
            <a:srgbClr val="F2F2F2"/>
          </a:solidFill>
          <a:ln>
            <a:noFill/>
          </a:ln>
        </p:spPr>
      </p:sp>
      <p:sp>
        <p:nvSpPr>
          <p:cNvPr id="32" name="Google Shape;32;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5"/>
        <p:cNvGrpSpPr/>
        <p:nvPr/>
      </p:nvGrpSpPr>
      <p:grpSpPr>
        <a:xfrm>
          <a:off x="0" y="0"/>
          <a:ext cx="0" cy="0"/>
          <a:chOff x="0" y="0"/>
          <a:chExt cx="0" cy="0"/>
        </a:xfrm>
      </p:grpSpPr>
      <p:sp>
        <p:nvSpPr>
          <p:cNvPr id="306" name="Google Shape;306;p54"/>
          <p:cNvSpPr>
            <a:spLocks noGrp="1"/>
          </p:cNvSpPr>
          <p:nvPr>
            <p:ph type="pic" idx="2"/>
          </p:nvPr>
        </p:nvSpPr>
        <p:spPr>
          <a:xfrm>
            <a:off x="6130471" y="3552373"/>
            <a:ext cx="2717800" cy="2717800"/>
          </a:xfrm>
          <a:prstGeom prst="rect">
            <a:avLst/>
          </a:prstGeom>
          <a:solidFill>
            <a:srgbClr val="F2F2F2"/>
          </a:solidFill>
          <a:ln>
            <a:noFill/>
          </a:ln>
        </p:spPr>
      </p:sp>
      <p:sp>
        <p:nvSpPr>
          <p:cNvPr id="307" name="Google Shape;307;p54"/>
          <p:cNvSpPr>
            <a:spLocks noGrp="1"/>
          </p:cNvSpPr>
          <p:nvPr>
            <p:ph type="pic" idx="3"/>
          </p:nvPr>
        </p:nvSpPr>
        <p:spPr>
          <a:xfrm>
            <a:off x="6130471" y="6745516"/>
            <a:ext cx="2717800" cy="2717800"/>
          </a:xfrm>
          <a:prstGeom prst="rect">
            <a:avLst/>
          </a:prstGeom>
          <a:solidFill>
            <a:srgbClr val="F2F2F2"/>
          </a:solidFill>
          <a:ln>
            <a:noFill/>
          </a:ln>
        </p:spPr>
      </p:sp>
      <p:sp>
        <p:nvSpPr>
          <p:cNvPr id="308" name="Google Shape;308;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9" name="Google Shape;309;p54"/>
          <p:cNvSpPr>
            <a:spLocks noGrp="1"/>
          </p:cNvSpPr>
          <p:nvPr>
            <p:ph type="pic" idx="4"/>
          </p:nvPr>
        </p:nvSpPr>
        <p:spPr>
          <a:xfrm>
            <a:off x="9459263" y="3552373"/>
            <a:ext cx="2717800" cy="2717800"/>
          </a:xfrm>
          <a:prstGeom prst="rect">
            <a:avLst/>
          </a:prstGeom>
          <a:solidFill>
            <a:srgbClr val="F2F2F2"/>
          </a:solidFill>
          <a:ln>
            <a:noFill/>
          </a:ln>
        </p:spPr>
      </p:sp>
      <p:sp>
        <p:nvSpPr>
          <p:cNvPr id="310" name="Google Shape;310;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1"/>
        <p:cNvGrpSpPr/>
        <p:nvPr/>
      </p:nvGrpSpPr>
      <p:grpSpPr>
        <a:xfrm>
          <a:off x="0" y="0"/>
          <a:ext cx="0" cy="0"/>
          <a:chOff x="0" y="0"/>
          <a:chExt cx="0" cy="0"/>
        </a:xfrm>
      </p:grpSpPr>
      <p:sp>
        <p:nvSpPr>
          <p:cNvPr id="312" name="Google Shape;312;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3" name="Google Shape;313;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14" name="Google Shape;314;p55"/>
          <p:cNvSpPr>
            <a:spLocks noGrp="1"/>
          </p:cNvSpPr>
          <p:nvPr>
            <p:ph type="pic" idx="2"/>
          </p:nvPr>
        </p:nvSpPr>
        <p:spPr>
          <a:xfrm>
            <a:off x="4497872" y="3928716"/>
            <a:ext cx="1893036" cy="1893036"/>
          </a:xfrm>
          <a:prstGeom prst="rect">
            <a:avLst/>
          </a:prstGeom>
          <a:solidFill>
            <a:srgbClr val="F2F2F2"/>
          </a:solidFill>
          <a:ln>
            <a:noFill/>
          </a:ln>
        </p:spPr>
      </p:sp>
      <p:sp>
        <p:nvSpPr>
          <p:cNvPr id="315" name="Google Shape;315;p55"/>
          <p:cNvSpPr>
            <a:spLocks noGrp="1"/>
          </p:cNvSpPr>
          <p:nvPr>
            <p:ph type="pic" idx="3"/>
          </p:nvPr>
        </p:nvSpPr>
        <p:spPr>
          <a:xfrm>
            <a:off x="8197481" y="3928715"/>
            <a:ext cx="1893036" cy="1893036"/>
          </a:xfrm>
          <a:prstGeom prst="rect">
            <a:avLst/>
          </a:prstGeom>
          <a:solidFill>
            <a:srgbClr val="F2F2F2"/>
          </a:solidFill>
          <a:ln>
            <a:noFill/>
          </a:ln>
        </p:spPr>
      </p:sp>
      <p:sp>
        <p:nvSpPr>
          <p:cNvPr id="316" name="Google Shape;316;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9" name="Google Shape;319;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20" name="Google Shape;320;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1" name="Google Shape;321;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2" name="Google Shape;322;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3"/>
        <p:cNvGrpSpPr/>
        <p:nvPr/>
      </p:nvGrpSpPr>
      <p:grpSpPr>
        <a:xfrm>
          <a:off x="0" y="0"/>
          <a:ext cx="0" cy="0"/>
          <a:chOff x="0" y="0"/>
          <a:chExt cx="0" cy="0"/>
        </a:xfrm>
      </p:grpSpPr>
      <p:sp>
        <p:nvSpPr>
          <p:cNvPr id="324" name="Google Shape;324;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5" name="Google Shape;325;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26" name="Google Shape;326;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9" name="Google Shape;329;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30" name="Google Shape;330;p58"/>
          <p:cNvSpPr>
            <a:spLocks noGrp="1"/>
          </p:cNvSpPr>
          <p:nvPr>
            <p:ph type="pic" idx="2"/>
          </p:nvPr>
        </p:nvSpPr>
        <p:spPr>
          <a:xfrm>
            <a:off x="0" y="3802744"/>
            <a:ext cx="4572000" cy="6484256"/>
          </a:xfrm>
          <a:prstGeom prst="rect">
            <a:avLst/>
          </a:prstGeom>
          <a:solidFill>
            <a:srgbClr val="F2F2F2"/>
          </a:solidFill>
          <a:ln>
            <a:noFill/>
          </a:ln>
        </p:spPr>
      </p:sp>
      <p:sp>
        <p:nvSpPr>
          <p:cNvPr id="331" name="Google Shape;331;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38" name="Google Shape;338;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9"/>
        <p:cNvGrpSpPr/>
        <p:nvPr/>
      </p:nvGrpSpPr>
      <p:grpSpPr>
        <a:xfrm>
          <a:off x="0" y="0"/>
          <a:ext cx="0" cy="0"/>
          <a:chOff x="0" y="0"/>
          <a:chExt cx="0" cy="0"/>
        </a:xfrm>
      </p:grpSpPr>
      <p:sp>
        <p:nvSpPr>
          <p:cNvPr id="340" name="Google Shape;340;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1" name="Google Shape;341;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42" name="Google Shape;342;p61"/>
          <p:cNvSpPr>
            <a:spLocks noGrp="1"/>
          </p:cNvSpPr>
          <p:nvPr>
            <p:ph type="pic" idx="2"/>
          </p:nvPr>
        </p:nvSpPr>
        <p:spPr>
          <a:xfrm>
            <a:off x="14505141" y="2104371"/>
            <a:ext cx="3782859" cy="3419607"/>
          </a:xfrm>
          <a:prstGeom prst="rect">
            <a:avLst/>
          </a:prstGeom>
          <a:solidFill>
            <a:srgbClr val="F2F2F2"/>
          </a:solidFill>
          <a:ln>
            <a:noFill/>
          </a:ln>
        </p:spPr>
      </p:sp>
      <p:sp>
        <p:nvSpPr>
          <p:cNvPr id="343" name="Google Shape;343;p61"/>
          <p:cNvSpPr>
            <a:spLocks noGrp="1"/>
          </p:cNvSpPr>
          <p:nvPr>
            <p:ph type="pic" idx="3"/>
          </p:nvPr>
        </p:nvSpPr>
        <p:spPr>
          <a:xfrm>
            <a:off x="10534391" y="2104371"/>
            <a:ext cx="3782859" cy="3419607"/>
          </a:xfrm>
          <a:prstGeom prst="rect">
            <a:avLst/>
          </a:prstGeom>
          <a:solidFill>
            <a:srgbClr val="F2F2F2"/>
          </a:solidFill>
          <a:ln>
            <a:noFill/>
          </a:ln>
        </p:spPr>
      </p:sp>
      <p:sp>
        <p:nvSpPr>
          <p:cNvPr id="344" name="Google Shape;344;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5"/>
        <p:cNvGrpSpPr/>
        <p:nvPr/>
      </p:nvGrpSpPr>
      <p:grpSpPr>
        <a:xfrm>
          <a:off x="0" y="0"/>
          <a:ext cx="0" cy="0"/>
          <a:chOff x="0" y="0"/>
          <a:chExt cx="0" cy="0"/>
        </a:xfrm>
      </p:grpSpPr>
      <p:sp>
        <p:nvSpPr>
          <p:cNvPr id="346" name="Google Shape;346;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7" name="Google Shape;347;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48" name="Google Shape;348;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9"/>
        <p:cNvGrpSpPr/>
        <p:nvPr/>
      </p:nvGrpSpPr>
      <p:grpSpPr>
        <a:xfrm>
          <a:off x="0" y="0"/>
          <a:ext cx="0" cy="0"/>
          <a:chOff x="0" y="0"/>
          <a:chExt cx="0" cy="0"/>
        </a:xfrm>
      </p:grpSpPr>
      <p:sp>
        <p:nvSpPr>
          <p:cNvPr id="350" name="Google Shape;350;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1" name="Google Shape;351;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3"/>
        <p:cNvGrpSpPr/>
        <p:nvPr/>
      </p:nvGrpSpPr>
      <p:grpSpPr>
        <a:xfrm>
          <a:off x="0" y="0"/>
          <a:ext cx="0" cy="0"/>
          <a:chOff x="0" y="0"/>
          <a:chExt cx="0" cy="0"/>
        </a:xfrm>
      </p:grpSpPr>
      <p:sp>
        <p:nvSpPr>
          <p:cNvPr id="34" name="Google Shape;34;p10"/>
          <p:cNvSpPr>
            <a:spLocks noGrp="1"/>
          </p:cNvSpPr>
          <p:nvPr>
            <p:ph type="pic" idx="2"/>
          </p:nvPr>
        </p:nvSpPr>
        <p:spPr>
          <a:xfrm>
            <a:off x="4634754" y="983224"/>
            <a:ext cx="2585196" cy="2585196"/>
          </a:xfrm>
          <a:prstGeom prst="rect">
            <a:avLst/>
          </a:prstGeom>
          <a:solidFill>
            <a:srgbClr val="F2F2F2"/>
          </a:solidFill>
          <a:ln>
            <a:noFill/>
          </a:ln>
        </p:spPr>
      </p:sp>
      <p:sp>
        <p:nvSpPr>
          <p:cNvPr id="35" name="Google Shape;35;p10"/>
          <p:cNvSpPr>
            <a:spLocks noGrp="1"/>
          </p:cNvSpPr>
          <p:nvPr>
            <p:ph type="pic" idx="3"/>
          </p:nvPr>
        </p:nvSpPr>
        <p:spPr>
          <a:xfrm>
            <a:off x="4634754" y="3843338"/>
            <a:ext cx="2585196" cy="2585196"/>
          </a:xfrm>
          <a:prstGeom prst="rect">
            <a:avLst/>
          </a:prstGeom>
          <a:solidFill>
            <a:srgbClr val="F2F2F2"/>
          </a:solidFill>
          <a:ln>
            <a:noFill/>
          </a:ln>
        </p:spPr>
      </p:sp>
      <p:sp>
        <p:nvSpPr>
          <p:cNvPr id="36" name="Google Shape;36;p10"/>
          <p:cNvSpPr>
            <a:spLocks noGrp="1"/>
          </p:cNvSpPr>
          <p:nvPr>
            <p:ph type="pic" idx="4"/>
          </p:nvPr>
        </p:nvSpPr>
        <p:spPr>
          <a:xfrm>
            <a:off x="4634754" y="6718581"/>
            <a:ext cx="2585196" cy="2585196"/>
          </a:xfrm>
          <a:prstGeom prst="rect">
            <a:avLst/>
          </a:prstGeom>
          <a:solidFill>
            <a:srgbClr val="F2F2F2"/>
          </a:solidFill>
          <a:ln>
            <a:noFill/>
          </a:ln>
        </p:spPr>
      </p:sp>
      <p:sp>
        <p:nvSpPr>
          <p:cNvPr id="37" name="Google Shape;37;p10"/>
          <p:cNvSpPr>
            <a:spLocks noGrp="1"/>
          </p:cNvSpPr>
          <p:nvPr>
            <p:ph type="pic" idx="5"/>
          </p:nvPr>
        </p:nvSpPr>
        <p:spPr>
          <a:xfrm>
            <a:off x="11068050" y="2413281"/>
            <a:ext cx="2585196" cy="2585196"/>
          </a:xfrm>
          <a:prstGeom prst="rect">
            <a:avLst/>
          </a:prstGeom>
          <a:solidFill>
            <a:srgbClr val="F2F2F2"/>
          </a:solidFill>
          <a:ln>
            <a:noFill/>
          </a:ln>
        </p:spPr>
      </p:sp>
      <p:sp>
        <p:nvSpPr>
          <p:cNvPr id="38" name="Google Shape;38;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2"/>
        <p:cNvGrpSpPr/>
        <p:nvPr/>
      </p:nvGrpSpPr>
      <p:grpSpPr>
        <a:xfrm>
          <a:off x="0" y="0"/>
          <a:ext cx="0" cy="0"/>
          <a:chOff x="0" y="0"/>
          <a:chExt cx="0" cy="0"/>
        </a:xfrm>
      </p:grpSpPr>
      <p:sp>
        <p:nvSpPr>
          <p:cNvPr id="353" name="Google Shape;353;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4" name="Google Shape;354;p64"/>
          <p:cNvSpPr>
            <a:spLocks noGrp="1"/>
          </p:cNvSpPr>
          <p:nvPr>
            <p:ph type="pic" idx="2"/>
          </p:nvPr>
        </p:nvSpPr>
        <p:spPr>
          <a:xfrm>
            <a:off x="4000500" y="3755570"/>
            <a:ext cx="2717800" cy="2717800"/>
          </a:xfrm>
          <a:prstGeom prst="rect">
            <a:avLst/>
          </a:prstGeom>
          <a:solidFill>
            <a:srgbClr val="F2F2F2"/>
          </a:solidFill>
          <a:ln>
            <a:noFill/>
          </a:ln>
        </p:spPr>
      </p:sp>
      <p:sp>
        <p:nvSpPr>
          <p:cNvPr id="355" name="Google Shape;355;p64"/>
          <p:cNvSpPr>
            <a:spLocks noGrp="1"/>
          </p:cNvSpPr>
          <p:nvPr>
            <p:ph type="pic" idx="3"/>
          </p:nvPr>
        </p:nvSpPr>
        <p:spPr>
          <a:xfrm>
            <a:off x="7785100" y="3755569"/>
            <a:ext cx="2717800" cy="2717800"/>
          </a:xfrm>
          <a:prstGeom prst="rect">
            <a:avLst/>
          </a:prstGeom>
          <a:solidFill>
            <a:srgbClr val="F2F2F2"/>
          </a:solidFill>
          <a:ln>
            <a:noFill/>
          </a:ln>
        </p:spPr>
      </p:sp>
      <p:sp>
        <p:nvSpPr>
          <p:cNvPr id="356" name="Google Shape;356;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7"/>
        <p:cNvGrpSpPr/>
        <p:nvPr/>
      </p:nvGrpSpPr>
      <p:grpSpPr>
        <a:xfrm>
          <a:off x="0" y="0"/>
          <a:ext cx="0" cy="0"/>
          <a:chOff x="0" y="0"/>
          <a:chExt cx="0" cy="0"/>
        </a:xfrm>
      </p:grpSpPr>
      <p:sp>
        <p:nvSpPr>
          <p:cNvPr id="358" name="Google Shape;358;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9" name="Google Shape;359;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60" name="Google Shape;360;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1"/>
        <p:cNvGrpSpPr/>
        <p:nvPr/>
      </p:nvGrpSpPr>
      <p:grpSpPr>
        <a:xfrm>
          <a:off x="0" y="0"/>
          <a:ext cx="0" cy="0"/>
          <a:chOff x="0" y="0"/>
          <a:chExt cx="0" cy="0"/>
        </a:xfrm>
      </p:grpSpPr>
      <p:sp>
        <p:nvSpPr>
          <p:cNvPr id="362" name="Google Shape;362;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3" name="Google Shape;363;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364" name="Google Shape;364;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5"/>
        <p:cNvGrpSpPr/>
        <p:nvPr/>
      </p:nvGrpSpPr>
      <p:grpSpPr>
        <a:xfrm>
          <a:off x="0" y="0"/>
          <a:ext cx="0" cy="0"/>
          <a:chOff x="0" y="0"/>
          <a:chExt cx="0" cy="0"/>
        </a:xfrm>
      </p:grpSpPr>
      <p:sp>
        <p:nvSpPr>
          <p:cNvPr id="366" name="Google Shape;366;p67"/>
          <p:cNvSpPr>
            <a:spLocks noGrp="1"/>
          </p:cNvSpPr>
          <p:nvPr>
            <p:ph type="pic" idx="2"/>
          </p:nvPr>
        </p:nvSpPr>
        <p:spPr>
          <a:xfrm>
            <a:off x="2165352" y="-1"/>
            <a:ext cx="7600515" cy="10287000"/>
          </a:xfrm>
          <a:prstGeom prst="rect">
            <a:avLst/>
          </a:prstGeom>
          <a:solidFill>
            <a:srgbClr val="F2F2F2"/>
          </a:solidFill>
          <a:ln>
            <a:noFill/>
          </a:ln>
        </p:spPr>
      </p:sp>
      <p:sp>
        <p:nvSpPr>
          <p:cNvPr id="367" name="Google Shape;367;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8" name="Google Shape;368;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9"/>
        <p:cNvGrpSpPr/>
        <p:nvPr/>
      </p:nvGrpSpPr>
      <p:grpSpPr>
        <a:xfrm>
          <a:off x="0" y="0"/>
          <a:ext cx="0" cy="0"/>
          <a:chOff x="0" y="0"/>
          <a:chExt cx="0" cy="0"/>
        </a:xfrm>
      </p:grpSpPr>
      <p:sp>
        <p:nvSpPr>
          <p:cNvPr id="370" name="Google Shape;370;p68"/>
          <p:cNvSpPr>
            <a:spLocks noGrp="1"/>
          </p:cNvSpPr>
          <p:nvPr>
            <p:ph type="pic" idx="2"/>
          </p:nvPr>
        </p:nvSpPr>
        <p:spPr>
          <a:xfrm>
            <a:off x="0" y="-1"/>
            <a:ext cx="8708571" cy="10287000"/>
          </a:xfrm>
          <a:prstGeom prst="rect">
            <a:avLst/>
          </a:prstGeom>
          <a:solidFill>
            <a:srgbClr val="F2F2F2"/>
          </a:solidFill>
          <a:ln>
            <a:noFill/>
          </a:ln>
        </p:spPr>
      </p:sp>
      <p:sp>
        <p:nvSpPr>
          <p:cNvPr id="371" name="Google Shape;371;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2" name="Google Shape;372;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3"/>
        <p:cNvGrpSpPr/>
        <p:nvPr/>
      </p:nvGrpSpPr>
      <p:grpSpPr>
        <a:xfrm>
          <a:off x="0" y="0"/>
          <a:ext cx="0" cy="0"/>
          <a:chOff x="0" y="0"/>
          <a:chExt cx="0" cy="0"/>
        </a:xfrm>
      </p:grpSpPr>
      <p:sp>
        <p:nvSpPr>
          <p:cNvPr id="374" name="Google Shape;374;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5"/>
        <p:cNvGrpSpPr/>
        <p:nvPr/>
      </p:nvGrpSpPr>
      <p:grpSpPr>
        <a:xfrm>
          <a:off x="0" y="0"/>
          <a:ext cx="0" cy="0"/>
          <a:chOff x="0" y="0"/>
          <a:chExt cx="0" cy="0"/>
        </a:xfrm>
      </p:grpSpPr>
      <p:sp>
        <p:nvSpPr>
          <p:cNvPr id="376" name="Google Shape;376;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7"/>
        <p:cNvGrpSpPr/>
        <p:nvPr/>
      </p:nvGrpSpPr>
      <p:grpSpPr>
        <a:xfrm>
          <a:off x="0" y="0"/>
          <a:ext cx="0" cy="0"/>
          <a:chOff x="0" y="0"/>
          <a:chExt cx="0" cy="0"/>
        </a:xfrm>
      </p:grpSpPr>
      <p:sp>
        <p:nvSpPr>
          <p:cNvPr id="378" name="Google Shape;378;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9" name="Google Shape;379;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80"/>
        <p:cNvGrpSpPr/>
        <p:nvPr/>
      </p:nvGrpSpPr>
      <p:grpSpPr>
        <a:xfrm>
          <a:off x="0" y="0"/>
          <a:ext cx="0" cy="0"/>
          <a:chOff x="0" y="0"/>
          <a:chExt cx="0" cy="0"/>
        </a:xfrm>
      </p:grpSpPr>
      <p:sp>
        <p:nvSpPr>
          <p:cNvPr id="381" name="Google Shape;381;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2"/>
        <p:cNvGrpSpPr/>
        <p:nvPr/>
      </p:nvGrpSpPr>
      <p:grpSpPr>
        <a:xfrm>
          <a:off x="0" y="0"/>
          <a:ext cx="0" cy="0"/>
          <a:chOff x="0" y="0"/>
          <a:chExt cx="0" cy="0"/>
        </a:xfrm>
      </p:grpSpPr>
      <p:sp>
        <p:nvSpPr>
          <p:cNvPr id="383" name="Google Shape;383;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9"/>
        <p:cNvGrpSpPr/>
        <p:nvPr/>
      </p:nvGrpSpPr>
      <p:grpSpPr>
        <a:xfrm>
          <a:off x="0" y="0"/>
          <a:ext cx="0" cy="0"/>
          <a:chOff x="0" y="0"/>
          <a:chExt cx="0" cy="0"/>
        </a:xfrm>
      </p:grpSpPr>
      <p:sp>
        <p:nvSpPr>
          <p:cNvPr id="40" name="Google Shape;40;p11"/>
          <p:cNvSpPr>
            <a:spLocks noGrp="1"/>
          </p:cNvSpPr>
          <p:nvPr>
            <p:ph type="pic" idx="2"/>
          </p:nvPr>
        </p:nvSpPr>
        <p:spPr>
          <a:xfrm>
            <a:off x="0" y="7427934"/>
            <a:ext cx="18288001" cy="3055916"/>
          </a:xfrm>
          <a:prstGeom prst="rect">
            <a:avLst/>
          </a:prstGeom>
          <a:solidFill>
            <a:srgbClr val="F2F2F2"/>
          </a:solidFill>
          <a:ln>
            <a:noFill/>
          </a:ln>
        </p:spPr>
      </p:sp>
      <p:sp>
        <p:nvSpPr>
          <p:cNvPr id="41" name="Google Shape;41;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42" name="Google Shape;42;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43" name="Google Shape;43;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44" name="Google Shape;44;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 name="Google Shape;45;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6"/>
        <p:cNvGrpSpPr/>
        <p:nvPr/>
      </p:nvGrpSpPr>
      <p:grpSpPr>
        <a:xfrm>
          <a:off x="0" y="0"/>
          <a:ext cx="0" cy="0"/>
          <a:chOff x="0" y="0"/>
          <a:chExt cx="0" cy="0"/>
        </a:xfrm>
      </p:grpSpPr>
      <p:sp>
        <p:nvSpPr>
          <p:cNvPr id="47" name="Google Shape;47;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8"/>
        <p:cNvGrpSpPr/>
        <p:nvPr/>
      </p:nvGrpSpPr>
      <p:grpSpPr>
        <a:xfrm>
          <a:off x="0" y="0"/>
          <a:ext cx="0" cy="0"/>
          <a:chOff x="0" y="0"/>
          <a:chExt cx="0" cy="0"/>
        </a:xfrm>
      </p:grpSpPr>
      <p:sp>
        <p:nvSpPr>
          <p:cNvPr id="49" name="Google Shape;49;p13"/>
          <p:cNvSpPr>
            <a:spLocks noGrp="1"/>
          </p:cNvSpPr>
          <p:nvPr>
            <p:ph type="pic" idx="2"/>
          </p:nvPr>
        </p:nvSpPr>
        <p:spPr>
          <a:xfrm>
            <a:off x="9144000" y="1640114"/>
            <a:ext cx="3886200" cy="3503386"/>
          </a:xfrm>
          <a:prstGeom prst="rect">
            <a:avLst/>
          </a:prstGeom>
          <a:solidFill>
            <a:srgbClr val="F2F2F2"/>
          </a:solidFill>
          <a:ln>
            <a:noFill/>
          </a:ln>
        </p:spPr>
      </p:sp>
      <p:sp>
        <p:nvSpPr>
          <p:cNvPr id="50" name="Google Shape;50;p13"/>
          <p:cNvSpPr>
            <a:spLocks noGrp="1"/>
          </p:cNvSpPr>
          <p:nvPr>
            <p:ph type="pic" idx="3"/>
          </p:nvPr>
        </p:nvSpPr>
        <p:spPr>
          <a:xfrm>
            <a:off x="13030200" y="1640114"/>
            <a:ext cx="3886200" cy="3503386"/>
          </a:xfrm>
          <a:prstGeom prst="rect">
            <a:avLst/>
          </a:prstGeom>
          <a:solidFill>
            <a:srgbClr val="F2F2F2"/>
          </a:solidFill>
          <a:ln>
            <a:noFill/>
          </a:ln>
        </p:spPr>
      </p:sp>
      <p:sp>
        <p:nvSpPr>
          <p:cNvPr id="51" name="Google Shape;51;p13"/>
          <p:cNvSpPr>
            <a:spLocks noGrp="1"/>
          </p:cNvSpPr>
          <p:nvPr>
            <p:ph type="pic" idx="4"/>
          </p:nvPr>
        </p:nvSpPr>
        <p:spPr>
          <a:xfrm>
            <a:off x="13030200" y="5143500"/>
            <a:ext cx="3886200" cy="3503386"/>
          </a:xfrm>
          <a:prstGeom prst="rect">
            <a:avLst/>
          </a:prstGeom>
          <a:solidFill>
            <a:srgbClr val="F2F2F2"/>
          </a:solidFill>
          <a:ln>
            <a:noFill/>
          </a:ln>
        </p:spPr>
      </p:sp>
      <p:sp>
        <p:nvSpPr>
          <p:cNvPr id="52" name="Google Shape;52;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
          <p:cNvSpPr txBox="1">
            <a:spLocks noGrp="1"/>
          </p:cNvSpPr>
          <p:nvPr>
            <p:ph type="body" idx="1"/>
          </p:nvPr>
        </p:nvSpPr>
        <p:spPr>
          <a:xfrm>
            <a:off x="1371600" y="502816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599" y="6145761"/>
            <a:ext cx="6472239"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Installing electrical boxes, light cans and pulling cables is an important task, but a critical detail is to make sure that as these are installed, they are also properly air sealed.</a:t>
            </a:r>
            <a:endParaRPr/>
          </a:p>
        </p:txBody>
      </p:sp>
      <p:pic>
        <p:nvPicPr>
          <p:cNvPr id="391" name="Google Shape;391;p1"/>
          <p:cNvPicPr preferRelativeResize="0">
            <a:picLocks noGrp="1"/>
          </p:cNvPicPr>
          <p:nvPr>
            <p:ph type="pic" idx="2"/>
          </p:nvPr>
        </p:nvPicPr>
        <p:blipFill rotWithShape="1">
          <a:blip r:embed="rId3">
            <a:alphaModFix/>
          </a:blip>
          <a:srcRect/>
          <a:stretch/>
        </p:blipFill>
        <p:spPr>
          <a:xfrm>
            <a:off x="9710748" y="190501"/>
            <a:ext cx="7185730" cy="10096500"/>
          </a:xfrm>
          <a:prstGeom prst="rect">
            <a:avLst/>
          </a:prstGeom>
          <a:solidFill>
            <a:srgbClr val="F2F2F2"/>
          </a:solidFill>
          <a:ln>
            <a:noFill/>
          </a:ln>
        </p:spPr>
      </p:pic>
      <p:sp>
        <p:nvSpPr>
          <p:cNvPr id="392" name="Google Shape;392;p1"/>
          <p:cNvSpPr/>
          <p:nvPr/>
        </p:nvSpPr>
        <p:spPr>
          <a:xfrm>
            <a:off x="1031905" y="999850"/>
            <a:ext cx="7185730" cy="2785378"/>
          </a:xfrm>
          <a:prstGeom prst="rect">
            <a:avLst/>
          </a:prstGeom>
          <a:noFill/>
          <a:ln>
            <a:noFill/>
          </a:ln>
        </p:spPr>
        <p:txBody>
          <a:bodyPr spcFirstLastPara="1" wrap="square" lIns="91425" tIns="45700" rIns="91425" bIns="45700" anchor="t" anchorCtr="0">
            <a:spAutoFit/>
          </a:bodyPr>
          <a:lstStyle/>
          <a:p>
            <a:pPr marL="0" marR="0" lvl="0" indent="0" algn="l" rtl="0">
              <a:lnSpc>
                <a:spcPct val="106060"/>
              </a:lnSpc>
              <a:spcBef>
                <a:spcPts val="0"/>
              </a:spcBef>
              <a:spcAft>
                <a:spcPts val="0"/>
              </a:spcAft>
              <a:buNone/>
            </a:pPr>
            <a:r>
              <a:rPr lang="en-US" sz="6600" b="0" i="0" u="none" strike="noStrike" cap="none">
                <a:solidFill>
                  <a:schemeClr val="dk1"/>
                </a:solidFill>
                <a:latin typeface="Libre Franklin Black"/>
                <a:ea typeface="Libre Franklin Black"/>
                <a:cs typeface="Libre Franklin Black"/>
                <a:sym typeface="Libre Franklin Black"/>
              </a:rPr>
              <a:t>ELECTRICAL </a:t>
            </a:r>
            <a:r>
              <a:rPr lang="en-US" sz="6600" b="0" i="0" u="none" strike="noStrike" cap="none">
                <a:solidFill>
                  <a:srgbClr val="00853D"/>
                </a:solidFill>
                <a:latin typeface="Libre Franklin Black"/>
                <a:ea typeface="Libre Franklin Black"/>
                <a:cs typeface="Libre Franklin Black"/>
                <a:sym typeface="Libre Franklin Black"/>
              </a:rPr>
              <a:t>WIRING</a:t>
            </a:r>
            <a:r>
              <a:rPr lang="en-US" sz="6600" b="0" i="0" u="none" strike="noStrike" cap="none">
                <a:solidFill>
                  <a:schemeClr val="dk1"/>
                </a:solidFill>
                <a:latin typeface="Libre Franklin Black"/>
                <a:ea typeface="Libre Franklin Black"/>
                <a:cs typeface="Libre Franklin Black"/>
                <a:sym typeface="Libre Franklin Black"/>
              </a:rPr>
              <a:t> AND AIR SEALING</a:t>
            </a:r>
            <a:endParaRPr/>
          </a:p>
        </p:txBody>
      </p:sp>
      <p:sp>
        <p:nvSpPr>
          <p:cNvPr id="393" name="Google Shape;393;p1"/>
          <p:cNvSpPr/>
          <p:nvPr/>
        </p:nvSpPr>
        <p:spPr>
          <a:xfrm>
            <a:off x="2716" y="502816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
          <p:cNvSpPr txBox="1">
            <a:spLocks noGrp="1"/>
          </p:cNvSpPr>
          <p:nvPr>
            <p:ph type="body" idx="1"/>
          </p:nvPr>
        </p:nvSpPr>
        <p:spPr>
          <a:xfrm>
            <a:off x="10479737" y="1973860"/>
            <a:ext cx="4938600" cy="1016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0" name="Google Shape;400;p2"/>
          <p:cNvSpPr txBox="1"/>
          <p:nvPr/>
        </p:nvSpPr>
        <p:spPr>
          <a:xfrm>
            <a:off x="10479737" y="3091461"/>
            <a:ext cx="6865200" cy="6557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231F20"/>
                </a:solidFill>
                <a:latin typeface="Libre Franklin"/>
                <a:ea typeface="Libre Franklin"/>
                <a:cs typeface="Libre Franklin"/>
                <a:sym typeface="Libre Franklin"/>
              </a:rPr>
              <a:t>Any penetration into the walls can allow air to flow in and out of the conditioned space. This uncontrolled flow of air can reduce the energy efficiency of the home by allowing cold air to enter in the winter, or warm</a:t>
            </a:r>
            <a:r>
              <a:rPr lang="en-US" sz="2400">
                <a:solidFill>
                  <a:srgbClr val="231F20"/>
                </a:solidFill>
                <a:latin typeface="Libre Franklin"/>
                <a:ea typeface="Libre Franklin"/>
                <a:cs typeface="Libre Franklin"/>
                <a:sym typeface="Libre Franklin"/>
              </a:rPr>
              <a:t>/</a:t>
            </a:r>
            <a:r>
              <a:rPr lang="en-US" sz="2400" b="0" i="0" u="none" strike="noStrike" cap="none">
                <a:solidFill>
                  <a:srgbClr val="231F20"/>
                </a:solidFill>
                <a:latin typeface="Libre Franklin"/>
                <a:ea typeface="Libre Franklin"/>
                <a:cs typeface="Libre Franklin"/>
                <a:sym typeface="Libre Franklin"/>
              </a:rPr>
              <a:t>moist air flow into the space in the summer. Also, this air flow can bring in toxins and pollutants into the living space.</a:t>
            </a:r>
            <a:endParaRPr/>
          </a:p>
          <a:p>
            <a:pPr marL="0" marR="0" lvl="0" indent="0" algn="l" rtl="0">
              <a:lnSpc>
                <a:spcPct val="150000"/>
              </a:lnSpc>
              <a:spcBef>
                <a:spcPts val="0"/>
              </a:spcBef>
              <a:spcAft>
                <a:spcPts val="0"/>
              </a:spcAft>
              <a:buNone/>
            </a:pPr>
            <a:endParaRPr sz="2400" b="0" i="0" u="none" strike="noStrike" cap="none">
              <a:solidFill>
                <a:srgbClr val="231F20"/>
              </a:solidFill>
              <a:latin typeface="Libre Franklin"/>
              <a:ea typeface="Libre Franklin"/>
              <a:cs typeface="Libre Franklin"/>
              <a:sym typeface="Libre Franklin"/>
            </a:endParaRPr>
          </a:p>
          <a:p>
            <a:pPr marL="0" marR="0" lvl="0" indent="0" algn="l" rtl="0">
              <a:lnSpc>
                <a:spcPct val="150000"/>
              </a:lnSpc>
              <a:spcBef>
                <a:spcPts val="0"/>
              </a:spcBef>
              <a:spcAft>
                <a:spcPts val="0"/>
              </a:spcAft>
              <a:buNone/>
            </a:pPr>
            <a:r>
              <a:rPr lang="en-US" sz="2400" i="0" u="none" strike="noStrike" cap="none">
                <a:solidFill>
                  <a:srgbClr val="231F20"/>
                </a:solidFill>
                <a:latin typeface="Libre Franklin"/>
                <a:ea typeface="Libre Franklin"/>
                <a:cs typeface="Libre Franklin"/>
                <a:sym typeface="Libre Franklin"/>
              </a:rPr>
              <a:t>The best solution with nail boxes is to use air sealed electrical boxes with built-in sealant and gaskets.</a:t>
            </a:r>
            <a:endParaRPr>
              <a:latin typeface="Libre Franklin"/>
              <a:ea typeface="Libre Franklin"/>
              <a:cs typeface="Libre Franklin"/>
              <a:sym typeface="Libre Franklin"/>
            </a:endParaRPr>
          </a:p>
        </p:txBody>
      </p:sp>
      <p:sp>
        <p:nvSpPr>
          <p:cNvPr id="401" name="Google Shape;401;p2"/>
          <p:cNvSpPr/>
          <p:nvPr/>
        </p:nvSpPr>
        <p:spPr>
          <a:xfrm>
            <a:off x="9108137" y="201413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pic>
        <p:nvPicPr>
          <p:cNvPr id="402" name="Google Shape;402;p2"/>
          <p:cNvPicPr preferRelativeResize="0"/>
          <p:nvPr/>
        </p:nvPicPr>
        <p:blipFill rotWithShape="1">
          <a:blip r:embed="rId3">
            <a:alphaModFix/>
          </a:blip>
          <a:srcRect/>
          <a:stretch/>
        </p:blipFill>
        <p:spPr>
          <a:xfrm>
            <a:off x="1965960" y="2299889"/>
            <a:ext cx="6381464" cy="6282049"/>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
          <p:cNvSpPr txBox="1">
            <a:spLocks noGrp="1"/>
          </p:cNvSpPr>
          <p:nvPr>
            <p:ph type="body" idx="1"/>
          </p:nvPr>
        </p:nvSpPr>
        <p:spPr>
          <a:xfrm>
            <a:off x="1371600" y="13100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09" name="Google Shape;409;p3"/>
          <p:cNvSpPr txBox="1"/>
          <p:nvPr/>
        </p:nvSpPr>
        <p:spPr>
          <a:xfrm>
            <a:off x="8279080" y="525696"/>
            <a:ext cx="9376500" cy="9512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i="0" u="none" strike="noStrike" cap="none">
                <a:solidFill>
                  <a:schemeClr val="dk1"/>
                </a:solidFill>
                <a:latin typeface="Libre Franklin"/>
                <a:ea typeface="Libre Franklin"/>
                <a:cs typeface="Libre Franklin"/>
                <a:sym typeface="Libre Franklin"/>
              </a:rPr>
              <a:t>If air sealed boxes are unavailable, all penetrations must be sealed. Air seal around all electrical wiring and electrical boxes installed through walls, ceilings, and flooring. Sealants (e.g., caulk, fire-retardant caulk, fire-rated spray foam, etc.) should be compatible with all adjoining surfaces and meet the fire and air barrier specifications according to code.</a:t>
            </a:r>
            <a:endParaRPr>
              <a:latin typeface="Libre Franklin"/>
              <a:ea typeface="Libre Franklin"/>
              <a:cs typeface="Libre Franklin"/>
              <a:sym typeface="Libre Franklin"/>
            </a:endParaRPr>
          </a:p>
          <a:p>
            <a:pPr marL="0" marR="0" lvl="0" indent="0" algn="l" rtl="0">
              <a:lnSpc>
                <a:spcPct val="150000"/>
              </a:lnSpc>
              <a:spcBef>
                <a:spcPts val="0"/>
              </a:spcBef>
              <a:spcAft>
                <a:spcPts val="0"/>
              </a:spcAft>
              <a:buNone/>
            </a:pPr>
            <a:endParaRPr sz="800" b="0" i="0" u="none" strike="noStrike" cap="none">
              <a:solidFill>
                <a:schemeClr val="dk1"/>
              </a:solidFill>
              <a:latin typeface="Libre Franklin"/>
              <a:ea typeface="Libre Franklin"/>
              <a:cs typeface="Libre Franklin"/>
              <a:sym typeface="Libre Franklin"/>
            </a:endParaRPr>
          </a:p>
          <a:p>
            <a:pPr marL="10287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Libre Franklin"/>
                <a:ea typeface="Libre Franklin"/>
                <a:cs typeface="Libre Franklin"/>
                <a:sym typeface="Libre Franklin"/>
              </a:rPr>
              <a:t>Using a drill, cleanly cut holes for electrical wiring no more than 1 inch larger in diameter than the wiring diameter.</a:t>
            </a:r>
            <a:endParaRPr/>
          </a:p>
          <a:p>
            <a:pPr marL="10287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Libre Franklin"/>
                <a:ea typeface="Libre Franklin"/>
                <a:cs typeface="Libre Franklin"/>
                <a:sym typeface="Libre Franklin"/>
              </a:rPr>
              <a:t>Seal around installed wiring using caulk or canned spray foam. </a:t>
            </a:r>
            <a:endParaRPr/>
          </a:p>
          <a:p>
            <a:pPr marL="10287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Libre Franklin"/>
                <a:ea typeface="Libre Franklin"/>
                <a:cs typeface="Libre Franklin"/>
                <a:sym typeface="Libre Franklin"/>
              </a:rPr>
              <a:t>For ceiling-mounted electrical boxes, install the electrical box in the ceiling drywall, then caulk around the base and caulk all holes in the box with fire-retardant caulk.</a:t>
            </a:r>
            <a:endParaRPr/>
          </a:p>
          <a:p>
            <a:pPr marL="10287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Libre Franklin"/>
                <a:ea typeface="Libre Franklin"/>
                <a:cs typeface="Libre Franklin"/>
                <a:sym typeface="Libre Franklin"/>
              </a:rPr>
              <a:t>For wall-mounted electrical boxes, install gasketed, airtight electrical boxes or install standard electrical boxes, then caulk all openings and seal the box to the drywall with caulk.</a:t>
            </a:r>
            <a:endParaRPr/>
          </a:p>
        </p:txBody>
      </p:sp>
      <p:sp>
        <p:nvSpPr>
          <p:cNvPr id="410" name="Google Shape;410;p3"/>
          <p:cNvSpPr/>
          <p:nvPr/>
        </p:nvSpPr>
        <p:spPr>
          <a:xfrm>
            <a:off x="0" y="13100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pic>
        <p:nvPicPr>
          <p:cNvPr id="411" name="Google Shape;411;p3"/>
          <p:cNvPicPr preferRelativeResize="0"/>
          <p:nvPr/>
        </p:nvPicPr>
        <p:blipFill rotWithShape="1">
          <a:blip r:embed="rId3">
            <a:alphaModFix/>
          </a:blip>
          <a:srcRect/>
          <a:stretch/>
        </p:blipFill>
        <p:spPr>
          <a:xfrm>
            <a:off x="4137498" y="3179805"/>
            <a:ext cx="3835779" cy="3653069"/>
          </a:xfrm>
          <a:prstGeom prst="rect">
            <a:avLst/>
          </a:prstGeom>
          <a:noFill/>
          <a:ln>
            <a:noFill/>
          </a:ln>
        </p:spPr>
      </p:pic>
      <p:pic>
        <p:nvPicPr>
          <p:cNvPr id="412" name="Google Shape;412;p3"/>
          <p:cNvPicPr preferRelativeResize="0"/>
          <p:nvPr/>
        </p:nvPicPr>
        <p:blipFill rotWithShape="1">
          <a:blip r:embed="rId4">
            <a:alphaModFix/>
          </a:blip>
          <a:srcRect/>
          <a:stretch/>
        </p:blipFill>
        <p:spPr>
          <a:xfrm>
            <a:off x="436264" y="5941360"/>
            <a:ext cx="3909390" cy="3714847"/>
          </a:xfrm>
          <a:prstGeom prst="rect">
            <a:avLst/>
          </a:prstGeom>
          <a:noFill/>
          <a:ln>
            <a:noFill/>
          </a:ln>
        </p:spPr>
      </p:pic>
      <p:pic>
        <p:nvPicPr>
          <p:cNvPr id="413" name="Google Shape;413;p3"/>
          <p:cNvPicPr preferRelativeResize="0"/>
          <p:nvPr/>
        </p:nvPicPr>
        <p:blipFill rotWithShape="1">
          <a:blip r:embed="rId5">
            <a:alphaModFix/>
          </a:blip>
          <a:srcRect/>
          <a:stretch/>
        </p:blipFill>
        <p:spPr>
          <a:xfrm>
            <a:off x="1098339" y="2752974"/>
            <a:ext cx="3529082" cy="3533526"/>
          </a:xfrm>
          <a:prstGeom prst="ellipse">
            <a:avLst/>
          </a:prstGeom>
          <a:noFill/>
          <a:ln w="57150" cap="flat" cmpd="sng">
            <a:solidFill>
              <a:schemeClr val="dk1"/>
            </a:solidFill>
            <a:prstDash val="solid"/>
            <a:round/>
            <a:headEnd type="none" w="sm" len="sm"/>
            <a:tailEnd type="none" w="sm" len="sm"/>
          </a:ln>
        </p:spPr>
      </p:pic>
    </p:spTree>
  </p:cSld>
  <p:clrMapOvr>
    <a:masterClrMapping/>
  </p:clrMapOvr>
  <p:transition spd="slow">
    <p:push/>
  </p:transition>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585</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Franklin Gothic</vt:lpstr>
      <vt:lpstr>Calibri</vt:lpstr>
      <vt:lpstr>Arial</vt:lpstr>
      <vt:lpstr>Libre Franklin Black</vt:lpstr>
      <vt:lpstr>Lato Black</vt:lpstr>
      <vt:lpstr>Libre Franklin</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2022-04-29T21:24:51Z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