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83C049-41B0-4C4E-A413-228B8542625F}" v="25" dt="2022-06-10T16:35:59.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rson, Axel" userId="e08e274a-cb3a-4475-b146-409312d0c663" providerId="ADAL" clId="{ED83C049-41B0-4C4E-A413-228B8542625F}"/>
    <pc:docChg chg="undo custSel addSld delSld modSld">
      <pc:chgData name="Pearson, Axel" userId="e08e274a-cb3a-4475-b146-409312d0c663" providerId="ADAL" clId="{ED83C049-41B0-4C4E-A413-228B8542625F}" dt="2022-06-10T16:35:59.536" v="472"/>
      <pc:docMkLst>
        <pc:docMk/>
      </pc:docMkLst>
      <pc:sldChg chg="modSp mod">
        <pc:chgData name="Pearson, Axel" userId="e08e274a-cb3a-4475-b146-409312d0c663" providerId="ADAL" clId="{ED83C049-41B0-4C4E-A413-228B8542625F}" dt="2022-06-10T15:24:40.217" v="136" actId="20577"/>
        <pc:sldMkLst>
          <pc:docMk/>
          <pc:sldMk cId="3289882916" sldId="259"/>
        </pc:sldMkLst>
        <pc:spChg chg="mod">
          <ac:chgData name="Pearson, Axel" userId="e08e274a-cb3a-4475-b146-409312d0c663" providerId="ADAL" clId="{ED83C049-41B0-4C4E-A413-228B8542625F}" dt="2022-06-10T15:24:40.217" v="136" actId="20577"/>
          <ac:spMkLst>
            <pc:docMk/>
            <pc:sldMk cId="3289882916" sldId="259"/>
            <ac:spMk id="8" creationId="{373BCA90-5B15-FD1E-EF40-502876B089AB}"/>
          </ac:spMkLst>
        </pc:spChg>
      </pc:sldChg>
      <pc:sldChg chg="modSp mod">
        <pc:chgData name="Pearson, Axel" userId="e08e274a-cb3a-4475-b146-409312d0c663" providerId="ADAL" clId="{ED83C049-41B0-4C4E-A413-228B8542625F}" dt="2022-06-10T15:25:46.327" v="143" actId="6549"/>
        <pc:sldMkLst>
          <pc:docMk/>
          <pc:sldMk cId="691764273" sldId="262"/>
        </pc:sldMkLst>
        <pc:spChg chg="mod">
          <ac:chgData name="Pearson, Axel" userId="e08e274a-cb3a-4475-b146-409312d0c663" providerId="ADAL" clId="{ED83C049-41B0-4C4E-A413-228B8542625F}" dt="2022-06-10T15:25:46.327" v="143" actId="6549"/>
          <ac:spMkLst>
            <pc:docMk/>
            <pc:sldMk cId="691764273" sldId="262"/>
            <ac:spMk id="3" creationId="{14515054-660B-4C38-A033-7199B3D04CF6}"/>
          </ac:spMkLst>
        </pc:spChg>
      </pc:sldChg>
      <pc:sldChg chg="modSp del mod">
        <pc:chgData name="Pearson, Axel" userId="e08e274a-cb3a-4475-b146-409312d0c663" providerId="ADAL" clId="{ED83C049-41B0-4C4E-A413-228B8542625F}" dt="2022-06-10T15:25:50.786" v="144" actId="47"/>
        <pc:sldMkLst>
          <pc:docMk/>
          <pc:sldMk cId="1456690246" sldId="263"/>
        </pc:sldMkLst>
        <pc:spChg chg="mod">
          <ac:chgData name="Pearson, Axel" userId="e08e274a-cb3a-4475-b146-409312d0c663" providerId="ADAL" clId="{ED83C049-41B0-4C4E-A413-228B8542625F}" dt="2022-06-10T15:25:38.392" v="139" actId="21"/>
          <ac:spMkLst>
            <pc:docMk/>
            <pc:sldMk cId="1456690246" sldId="263"/>
            <ac:spMk id="3" creationId="{236E5076-4EEE-4625-B104-CF13B88E896C}"/>
          </ac:spMkLst>
        </pc:spChg>
      </pc:sldChg>
      <pc:sldChg chg="modSp mod">
        <pc:chgData name="Pearson, Axel" userId="e08e274a-cb3a-4475-b146-409312d0c663" providerId="ADAL" clId="{ED83C049-41B0-4C4E-A413-228B8542625F}" dt="2022-06-10T16:00:45.220" v="165" actId="20577"/>
        <pc:sldMkLst>
          <pc:docMk/>
          <pc:sldMk cId="2576537164" sldId="264"/>
        </pc:sldMkLst>
        <pc:spChg chg="mod">
          <ac:chgData name="Pearson, Axel" userId="e08e274a-cb3a-4475-b146-409312d0c663" providerId="ADAL" clId="{ED83C049-41B0-4C4E-A413-228B8542625F}" dt="2022-06-10T16:00:45.220" v="165" actId="20577"/>
          <ac:spMkLst>
            <pc:docMk/>
            <pc:sldMk cId="2576537164" sldId="264"/>
            <ac:spMk id="2" creationId="{1FB5F0B6-214B-4FD1-BE13-0BB06F091CFD}"/>
          </ac:spMkLst>
        </pc:spChg>
      </pc:sldChg>
      <pc:sldChg chg="modSp mod">
        <pc:chgData name="Pearson, Axel" userId="e08e274a-cb3a-4475-b146-409312d0c663" providerId="ADAL" clId="{ED83C049-41B0-4C4E-A413-228B8542625F}" dt="2022-06-10T16:00:50.570" v="166"/>
        <pc:sldMkLst>
          <pc:docMk/>
          <pc:sldMk cId="1209608895" sldId="265"/>
        </pc:sldMkLst>
        <pc:spChg chg="mod">
          <ac:chgData name="Pearson, Axel" userId="e08e274a-cb3a-4475-b146-409312d0c663" providerId="ADAL" clId="{ED83C049-41B0-4C4E-A413-228B8542625F}" dt="2022-06-10T16:00:50.570" v="166"/>
          <ac:spMkLst>
            <pc:docMk/>
            <pc:sldMk cId="1209608895" sldId="265"/>
            <ac:spMk id="2" creationId="{646B4CBF-5887-4532-898D-0387C8DE250B}"/>
          </ac:spMkLst>
        </pc:spChg>
        <pc:spChg chg="mod">
          <ac:chgData name="Pearson, Axel" userId="e08e274a-cb3a-4475-b146-409312d0c663" providerId="ADAL" clId="{ED83C049-41B0-4C4E-A413-228B8542625F}" dt="2022-06-10T15:26:26.351" v="145" actId="11"/>
          <ac:spMkLst>
            <pc:docMk/>
            <pc:sldMk cId="1209608895" sldId="265"/>
            <ac:spMk id="3" creationId="{D2154B7D-CD58-4B6E-938C-34E4F3EA0737}"/>
          </ac:spMkLst>
        </pc:spChg>
      </pc:sldChg>
      <pc:sldChg chg="modSp mod">
        <pc:chgData name="Pearson, Axel" userId="e08e274a-cb3a-4475-b146-409312d0c663" providerId="ADAL" clId="{ED83C049-41B0-4C4E-A413-228B8542625F}" dt="2022-06-10T16:00:52.929" v="167"/>
        <pc:sldMkLst>
          <pc:docMk/>
          <pc:sldMk cId="3853600540" sldId="266"/>
        </pc:sldMkLst>
        <pc:spChg chg="mod">
          <ac:chgData name="Pearson, Axel" userId="e08e274a-cb3a-4475-b146-409312d0c663" providerId="ADAL" clId="{ED83C049-41B0-4C4E-A413-228B8542625F}" dt="2022-06-10T16:00:52.929" v="167"/>
          <ac:spMkLst>
            <pc:docMk/>
            <pc:sldMk cId="3853600540" sldId="266"/>
            <ac:spMk id="2" creationId="{94F22F50-1444-413A-A791-37668C473059}"/>
          </ac:spMkLst>
        </pc:spChg>
        <pc:spChg chg="mod">
          <ac:chgData name="Pearson, Axel" userId="e08e274a-cb3a-4475-b146-409312d0c663" providerId="ADAL" clId="{ED83C049-41B0-4C4E-A413-228B8542625F}" dt="2022-06-10T15:55:02.925" v="150" actId="11"/>
          <ac:spMkLst>
            <pc:docMk/>
            <pc:sldMk cId="3853600540" sldId="266"/>
            <ac:spMk id="3" creationId="{0607A428-B7F1-4ECB-A92B-B17F803F26DF}"/>
          </ac:spMkLst>
        </pc:spChg>
      </pc:sldChg>
      <pc:sldChg chg="modSp mod">
        <pc:chgData name="Pearson, Axel" userId="e08e274a-cb3a-4475-b146-409312d0c663" providerId="ADAL" clId="{ED83C049-41B0-4C4E-A413-228B8542625F}" dt="2022-06-10T16:00:55.583" v="168"/>
        <pc:sldMkLst>
          <pc:docMk/>
          <pc:sldMk cId="3332556066" sldId="267"/>
        </pc:sldMkLst>
        <pc:spChg chg="mod">
          <ac:chgData name="Pearson, Axel" userId="e08e274a-cb3a-4475-b146-409312d0c663" providerId="ADAL" clId="{ED83C049-41B0-4C4E-A413-228B8542625F}" dt="2022-06-10T16:00:55.583" v="168"/>
          <ac:spMkLst>
            <pc:docMk/>
            <pc:sldMk cId="3332556066" sldId="267"/>
            <ac:spMk id="2" creationId="{841861FE-DE9B-4C7C-8F8B-CF37BFC9EE68}"/>
          </ac:spMkLst>
        </pc:spChg>
        <pc:spChg chg="mod">
          <ac:chgData name="Pearson, Axel" userId="e08e274a-cb3a-4475-b146-409312d0c663" providerId="ADAL" clId="{ED83C049-41B0-4C4E-A413-228B8542625F}" dt="2022-06-10T15:56:51.138" v="154" actId="11"/>
          <ac:spMkLst>
            <pc:docMk/>
            <pc:sldMk cId="3332556066" sldId="267"/>
            <ac:spMk id="3" creationId="{B20BB2CE-B68D-4426-8505-881F7FDB99A3}"/>
          </ac:spMkLst>
        </pc:spChg>
      </pc:sldChg>
      <pc:sldChg chg="modSp new mod">
        <pc:chgData name="Pearson, Axel" userId="e08e274a-cb3a-4475-b146-409312d0c663" providerId="ADAL" clId="{ED83C049-41B0-4C4E-A413-228B8542625F}" dt="2022-06-10T16:02:30.473" v="219" actId="20577"/>
        <pc:sldMkLst>
          <pc:docMk/>
          <pc:sldMk cId="4201790492" sldId="268"/>
        </pc:sldMkLst>
        <pc:spChg chg="mod">
          <ac:chgData name="Pearson, Axel" userId="e08e274a-cb3a-4475-b146-409312d0c663" providerId="ADAL" clId="{ED83C049-41B0-4C4E-A413-228B8542625F}" dt="2022-06-10T16:02:06.457" v="218" actId="20577"/>
          <ac:spMkLst>
            <pc:docMk/>
            <pc:sldMk cId="4201790492" sldId="268"/>
            <ac:spMk id="2" creationId="{3DEC61BC-97F7-4093-9117-49409BF274AA}"/>
          </ac:spMkLst>
        </pc:spChg>
        <pc:spChg chg="mod">
          <ac:chgData name="Pearson, Axel" userId="e08e274a-cb3a-4475-b146-409312d0c663" providerId="ADAL" clId="{ED83C049-41B0-4C4E-A413-228B8542625F}" dt="2022-06-10T16:02:30.473" v="219" actId="20577"/>
          <ac:spMkLst>
            <pc:docMk/>
            <pc:sldMk cId="4201790492" sldId="268"/>
            <ac:spMk id="3" creationId="{0ED3ED4F-BC62-4AAE-A135-89B63E513CDB}"/>
          </ac:spMkLst>
        </pc:spChg>
      </pc:sldChg>
      <pc:sldChg chg="modSp new mod">
        <pc:chgData name="Pearson, Axel" userId="e08e274a-cb3a-4475-b146-409312d0c663" providerId="ADAL" clId="{ED83C049-41B0-4C4E-A413-228B8542625F}" dt="2022-06-10T16:20:28.823" v="302" actId="27636"/>
        <pc:sldMkLst>
          <pc:docMk/>
          <pc:sldMk cId="2310230169" sldId="269"/>
        </pc:sldMkLst>
        <pc:spChg chg="mod">
          <ac:chgData name="Pearson, Axel" userId="e08e274a-cb3a-4475-b146-409312d0c663" providerId="ADAL" clId="{ED83C049-41B0-4C4E-A413-228B8542625F}" dt="2022-06-10T16:12:04.529" v="244" actId="20577"/>
          <ac:spMkLst>
            <pc:docMk/>
            <pc:sldMk cId="2310230169" sldId="269"/>
            <ac:spMk id="2" creationId="{A5031EAB-3399-492E-B877-E59F27F862B2}"/>
          </ac:spMkLst>
        </pc:spChg>
        <pc:spChg chg="mod">
          <ac:chgData name="Pearson, Axel" userId="e08e274a-cb3a-4475-b146-409312d0c663" providerId="ADAL" clId="{ED83C049-41B0-4C4E-A413-228B8542625F}" dt="2022-06-10T16:20:28.823" v="302" actId="27636"/>
          <ac:spMkLst>
            <pc:docMk/>
            <pc:sldMk cId="2310230169" sldId="269"/>
            <ac:spMk id="3" creationId="{33E3B0DC-7065-4586-ADBB-92FEA3F0551D}"/>
          </ac:spMkLst>
        </pc:spChg>
      </pc:sldChg>
      <pc:sldChg chg="modSp new mod modAnim">
        <pc:chgData name="Pearson, Axel" userId="e08e274a-cb3a-4475-b146-409312d0c663" providerId="ADAL" clId="{ED83C049-41B0-4C4E-A413-228B8542625F}" dt="2022-06-10T16:25:17.297" v="388"/>
        <pc:sldMkLst>
          <pc:docMk/>
          <pc:sldMk cId="3272311800" sldId="270"/>
        </pc:sldMkLst>
        <pc:spChg chg="mod">
          <ac:chgData name="Pearson, Axel" userId="e08e274a-cb3a-4475-b146-409312d0c663" providerId="ADAL" clId="{ED83C049-41B0-4C4E-A413-228B8542625F}" dt="2022-06-10T16:20:38.810" v="304"/>
          <ac:spMkLst>
            <pc:docMk/>
            <pc:sldMk cId="3272311800" sldId="270"/>
            <ac:spMk id="2" creationId="{708E93B5-4934-4864-8C41-0B66DB572E34}"/>
          </ac:spMkLst>
        </pc:spChg>
        <pc:spChg chg="mod">
          <ac:chgData name="Pearson, Axel" userId="e08e274a-cb3a-4475-b146-409312d0c663" providerId="ADAL" clId="{ED83C049-41B0-4C4E-A413-228B8542625F}" dt="2022-06-10T16:23:57.600" v="374" actId="11"/>
          <ac:spMkLst>
            <pc:docMk/>
            <pc:sldMk cId="3272311800" sldId="270"/>
            <ac:spMk id="3" creationId="{14D8B342-7F86-4AE1-88F7-04FAFCA4E207}"/>
          </ac:spMkLst>
        </pc:spChg>
      </pc:sldChg>
      <pc:sldChg chg="modSp new mod modAnim">
        <pc:chgData name="Pearson, Axel" userId="e08e274a-cb3a-4475-b146-409312d0c663" providerId="ADAL" clId="{ED83C049-41B0-4C4E-A413-228B8542625F}" dt="2022-06-10T16:32:44.317" v="430"/>
        <pc:sldMkLst>
          <pc:docMk/>
          <pc:sldMk cId="3639185830" sldId="271"/>
        </pc:sldMkLst>
        <pc:spChg chg="mod">
          <ac:chgData name="Pearson, Axel" userId="e08e274a-cb3a-4475-b146-409312d0c663" providerId="ADAL" clId="{ED83C049-41B0-4C4E-A413-228B8542625F}" dt="2022-06-10T16:25:36.316" v="389"/>
          <ac:spMkLst>
            <pc:docMk/>
            <pc:sldMk cId="3639185830" sldId="271"/>
            <ac:spMk id="2" creationId="{3F3578DB-F45A-4577-BAEA-8AE8733A0D9C}"/>
          </ac:spMkLst>
        </pc:spChg>
        <pc:spChg chg="mod">
          <ac:chgData name="Pearson, Axel" userId="e08e274a-cb3a-4475-b146-409312d0c663" providerId="ADAL" clId="{ED83C049-41B0-4C4E-A413-228B8542625F}" dt="2022-06-10T16:32:37.149" v="429" actId="6549"/>
          <ac:spMkLst>
            <pc:docMk/>
            <pc:sldMk cId="3639185830" sldId="271"/>
            <ac:spMk id="3" creationId="{D2911B14-F4C9-40D5-A692-3498DB19A363}"/>
          </ac:spMkLst>
        </pc:spChg>
      </pc:sldChg>
      <pc:sldChg chg="modSp new mod modAnim">
        <pc:chgData name="Pearson, Axel" userId="e08e274a-cb3a-4475-b146-409312d0c663" providerId="ADAL" clId="{ED83C049-41B0-4C4E-A413-228B8542625F}" dt="2022-06-10T16:35:59.536" v="472"/>
        <pc:sldMkLst>
          <pc:docMk/>
          <pc:sldMk cId="343772878" sldId="272"/>
        </pc:sldMkLst>
        <pc:spChg chg="mod">
          <ac:chgData name="Pearson, Axel" userId="e08e274a-cb3a-4475-b146-409312d0c663" providerId="ADAL" clId="{ED83C049-41B0-4C4E-A413-228B8542625F}" dt="2022-06-10T16:34:59.914" v="456"/>
          <ac:spMkLst>
            <pc:docMk/>
            <pc:sldMk cId="343772878" sldId="272"/>
            <ac:spMk id="2" creationId="{57364EC1-B8A7-4338-BCFB-F5111C463F23}"/>
          </ac:spMkLst>
        </pc:spChg>
        <pc:spChg chg="mod">
          <ac:chgData name="Pearson, Axel" userId="e08e274a-cb3a-4475-b146-409312d0c663" providerId="ADAL" clId="{ED83C049-41B0-4C4E-A413-228B8542625F}" dt="2022-06-10T16:34:47.915" v="455" actId="27636"/>
          <ac:spMkLst>
            <pc:docMk/>
            <pc:sldMk cId="343772878" sldId="272"/>
            <ac:spMk id="3" creationId="{4E07B179-16BF-41E3-90EE-566F55B6CC78}"/>
          </ac:spMkLst>
        </pc:spChg>
      </pc:sldChg>
      <pc:sldChg chg="modSp new mod">
        <pc:chgData name="Pearson, Axel" userId="e08e274a-cb3a-4475-b146-409312d0c663" providerId="ADAL" clId="{ED83C049-41B0-4C4E-A413-228B8542625F}" dt="2022-06-10T16:35:26.776" v="464" actId="20577"/>
        <pc:sldMkLst>
          <pc:docMk/>
          <pc:sldMk cId="264769661" sldId="273"/>
        </pc:sldMkLst>
        <pc:spChg chg="mod">
          <ac:chgData name="Pearson, Axel" userId="e08e274a-cb3a-4475-b146-409312d0c663" providerId="ADAL" clId="{ED83C049-41B0-4C4E-A413-228B8542625F}" dt="2022-06-10T16:35:12.364" v="458"/>
          <ac:spMkLst>
            <pc:docMk/>
            <pc:sldMk cId="264769661" sldId="273"/>
            <ac:spMk id="2" creationId="{DF5498A0-B616-472A-8934-79DA30227DB1}"/>
          </ac:spMkLst>
        </pc:spChg>
        <pc:spChg chg="mod">
          <ac:chgData name="Pearson, Axel" userId="e08e274a-cb3a-4475-b146-409312d0c663" providerId="ADAL" clId="{ED83C049-41B0-4C4E-A413-228B8542625F}" dt="2022-06-10T16:35:26.776" v="464" actId="20577"/>
          <ac:spMkLst>
            <pc:docMk/>
            <pc:sldMk cId="264769661" sldId="273"/>
            <ac:spMk id="3" creationId="{34EEC42F-43D8-4D52-BC47-F735B7834E9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FAF9A-96CB-4E5F-886A-5DC31CCACB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7FFA62-D539-4317-B563-3D31A481B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89C479-7D5F-446D-B657-1BA9FAE9182F}"/>
              </a:ext>
            </a:extLst>
          </p:cNvPr>
          <p:cNvSpPr>
            <a:spLocks noGrp="1"/>
          </p:cNvSpPr>
          <p:nvPr>
            <p:ph type="dt" sz="half" idx="10"/>
          </p:nvPr>
        </p:nvSpPr>
        <p:spPr/>
        <p:txBody>
          <a:bodyPr/>
          <a:lstStyle/>
          <a:p>
            <a:fld id="{78359473-DC74-45C5-B20F-16A0289B698A}" type="datetimeFigureOut">
              <a:rPr lang="en-US" smtClean="0"/>
              <a:t>6/10/2022</a:t>
            </a:fld>
            <a:endParaRPr lang="en-US"/>
          </a:p>
        </p:txBody>
      </p:sp>
      <p:sp>
        <p:nvSpPr>
          <p:cNvPr id="5" name="Footer Placeholder 4">
            <a:extLst>
              <a:ext uri="{FF2B5EF4-FFF2-40B4-BE49-F238E27FC236}">
                <a16:creationId xmlns:a16="http://schemas.microsoft.com/office/drawing/2014/main" id="{2023C9BC-AE40-46E6-9538-D5B8DD478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55ABB-FD55-4721-A488-A7CB7FDAC8D9}"/>
              </a:ext>
            </a:extLst>
          </p:cNvPr>
          <p:cNvSpPr>
            <a:spLocks noGrp="1"/>
          </p:cNvSpPr>
          <p:nvPr>
            <p:ph type="sldNum" sz="quarter" idx="12"/>
          </p:nvPr>
        </p:nvSpPr>
        <p:spPr/>
        <p:txBody>
          <a:bodyPr/>
          <a:lstStyle/>
          <a:p>
            <a:fld id="{19B942EF-1F67-4A12-BDD0-41A8DDF973B0}" type="slidenum">
              <a:rPr lang="en-US" smtClean="0"/>
              <a:t>‹#›</a:t>
            </a:fld>
            <a:endParaRPr lang="en-US"/>
          </a:p>
        </p:txBody>
      </p:sp>
    </p:spTree>
    <p:extLst>
      <p:ext uri="{BB962C8B-B14F-4D97-AF65-F5344CB8AC3E}">
        <p14:creationId xmlns:p14="http://schemas.microsoft.com/office/powerpoint/2010/main" val="108841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18964-D24C-4F65-85C2-CD484C892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B2E990-6A4D-42BD-965E-54D889F1AC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9A0AD-9F15-4FCD-9215-DB41111139A8}"/>
              </a:ext>
            </a:extLst>
          </p:cNvPr>
          <p:cNvSpPr>
            <a:spLocks noGrp="1"/>
          </p:cNvSpPr>
          <p:nvPr>
            <p:ph type="dt" sz="half" idx="10"/>
          </p:nvPr>
        </p:nvSpPr>
        <p:spPr/>
        <p:txBody>
          <a:bodyPr/>
          <a:lstStyle/>
          <a:p>
            <a:fld id="{78359473-DC74-45C5-B20F-16A0289B698A}" type="datetimeFigureOut">
              <a:rPr lang="en-US" smtClean="0"/>
              <a:t>6/10/2022</a:t>
            </a:fld>
            <a:endParaRPr lang="en-US"/>
          </a:p>
        </p:txBody>
      </p:sp>
      <p:sp>
        <p:nvSpPr>
          <p:cNvPr id="5" name="Footer Placeholder 4">
            <a:extLst>
              <a:ext uri="{FF2B5EF4-FFF2-40B4-BE49-F238E27FC236}">
                <a16:creationId xmlns:a16="http://schemas.microsoft.com/office/drawing/2014/main" id="{DD9DB7C2-8B31-4317-BFDA-63BA020D4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ACECE-7E38-479F-B02F-1999B8F6FCCE}"/>
              </a:ext>
            </a:extLst>
          </p:cNvPr>
          <p:cNvSpPr>
            <a:spLocks noGrp="1"/>
          </p:cNvSpPr>
          <p:nvPr>
            <p:ph type="sldNum" sz="quarter" idx="12"/>
          </p:nvPr>
        </p:nvSpPr>
        <p:spPr/>
        <p:txBody>
          <a:bodyPr/>
          <a:lstStyle/>
          <a:p>
            <a:fld id="{19B942EF-1F67-4A12-BDD0-41A8DDF973B0}" type="slidenum">
              <a:rPr lang="en-US" smtClean="0"/>
              <a:t>‹#›</a:t>
            </a:fld>
            <a:endParaRPr lang="en-US"/>
          </a:p>
        </p:txBody>
      </p:sp>
    </p:spTree>
    <p:extLst>
      <p:ext uri="{BB962C8B-B14F-4D97-AF65-F5344CB8AC3E}">
        <p14:creationId xmlns:p14="http://schemas.microsoft.com/office/powerpoint/2010/main" val="321894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D6B3AB-C6F9-4760-8025-79C0A64385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DB2C6D-5757-41D3-BD72-D604EC6AD1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0E598-F7DB-4DC3-82D6-D4EA0D62C6CB}"/>
              </a:ext>
            </a:extLst>
          </p:cNvPr>
          <p:cNvSpPr>
            <a:spLocks noGrp="1"/>
          </p:cNvSpPr>
          <p:nvPr>
            <p:ph type="dt" sz="half" idx="10"/>
          </p:nvPr>
        </p:nvSpPr>
        <p:spPr/>
        <p:txBody>
          <a:bodyPr/>
          <a:lstStyle/>
          <a:p>
            <a:fld id="{78359473-DC74-45C5-B20F-16A0289B698A}" type="datetimeFigureOut">
              <a:rPr lang="en-US" smtClean="0"/>
              <a:t>6/10/2022</a:t>
            </a:fld>
            <a:endParaRPr lang="en-US"/>
          </a:p>
        </p:txBody>
      </p:sp>
      <p:sp>
        <p:nvSpPr>
          <p:cNvPr id="5" name="Footer Placeholder 4">
            <a:extLst>
              <a:ext uri="{FF2B5EF4-FFF2-40B4-BE49-F238E27FC236}">
                <a16:creationId xmlns:a16="http://schemas.microsoft.com/office/drawing/2014/main" id="{753C3DAB-219C-4F23-B10D-CA69AA837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98BFE-78A9-443A-A03D-0C3BE80F8108}"/>
              </a:ext>
            </a:extLst>
          </p:cNvPr>
          <p:cNvSpPr>
            <a:spLocks noGrp="1"/>
          </p:cNvSpPr>
          <p:nvPr>
            <p:ph type="sldNum" sz="quarter" idx="12"/>
          </p:nvPr>
        </p:nvSpPr>
        <p:spPr/>
        <p:txBody>
          <a:bodyPr/>
          <a:lstStyle/>
          <a:p>
            <a:fld id="{19B942EF-1F67-4A12-BDD0-41A8DDF973B0}" type="slidenum">
              <a:rPr lang="en-US" smtClean="0"/>
              <a:t>‹#›</a:t>
            </a:fld>
            <a:endParaRPr lang="en-US"/>
          </a:p>
        </p:txBody>
      </p:sp>
    </p:spTree>
    <p:extLst>
      <p:ext uri="{BB962C8B-B14F-4D97-AF65-F5344CB8AC3E}">
        <p14:creationId xmlns:p14="http://schemas.microsoft.com/office/powerpoint/2010/main" val="226022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AB45-E358-4200-BD2B-F84D98B11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5BE436-3053-41FB-A344-AF34A4F8CD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EBEBF-4A8E-450B-9B27-F1043AAC378C}"/>
              </a:ext>
            </a:extLst>
          </p:cNvPr>
          <p:cNvSpPr>
            <a:spLocks noGrp="1"/>
          </p:cNvSpPr>
          <p:nvPr>
            <p:ph type="dt" sz="half" idx="10"/>
          </p:nvPr>
        </p:nvSpPr>
        <p:spPr/>
        <p:txBody>
          <a:bodyPr/>
          <a:lstStyle/>
          <a:p>
            <a:fld id="{78359473-DC74-45C5-B20F-16A0289B698A}" type="datetimeFigureOut">
              <a:rPr lang="en-US" smtClean="0"/>
              <a:t>6/10/2022</a:t>
            </a:fld>
            <a:endParaRPr lang="en-US"/>
          </a:p>
        </p:txBody>
      </p:sp>
      <p:sp>
        <p:nvSpPr>
          <p:cNvPr id="5" name="Footer Placeholder 4">
            <a:extLst>
              <a:ext uri="{FF2B5EF4-FFF2-40B4-BE49-F238E27FC236}">
                <a16:creationId xmlns:a16="http://schemas.microsoft.com/office/drawing/2014/main" id="{44E48471-C256-4F99-88DD-979C0D687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AAA94-00DD-46A1-B0F3-E9EF5147C807}"/>
              </a:ext>
            </a:extLst>
          </p:cNvPr>
          <p:cNvSpPr>
            <a:spLocks noGrp="1"/>
          </p:cNvSpPr>
          <p:nvPr>
            <p:ph type="sldNum" sz="quarter" idx="12"/>
          </p:nvPr>
        </p:nvSpPr>
        <p:spPr/>
        <p:txBody>
          <a:bodyPr/>
          <a:lstStyle/>
          <a:p>
            <a:fld id="{19B942EF-1F67-4A12-BDD0-41A8DDF973B0}" type="slidenum">
              <a:rPr lang="en-US" smtClean="0"/>
              <a:t>‹#›</a:t>
            </a:fld>
            <a:endParaRPr lang="en-US"/>
          </a:p>
        </p:txBody>
      </p:sp>
    </p:spTree>
    <p:extLst>
      <p:ext uri="{BB962C8B-B14F-4D97-AF65-F5344CB8AC3E}">
        <p14:creationId xmlns:p14="http://schemas.microsoft.com/office/powerpoint/2010/main" val="348941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C53E-1580-4420-8138-B2573F3EEB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0D20B5-AE1B-4DBB-B318-1EE159C7BD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34135B-941E-43E4-BA97-7F667FB15ECF}"/>
              </a:ext>
            </a:extLst>
          </p:cNvPr>
          <p:cNvSpPr>
            <a:spLocks noGrp="1"/>
          </p:cNvSpPr>
          <p:nvPr>
            <p:ph type="dt" sz="half" idx="10"/>
          </p:nvPr>
        </p:nvSpPr>
        <p:spPr/>
        <p:txBody>
          <a:bodyPr/>
          <a:lstStyle/>
          <a:p>
            <a:fld id="{78359473-DC74-45C5-B20F-16A0289B698A}" type="datetimeFigureOut">
              <a:rPr lang="en-US" smtClean="0"/>
              <a:t>6/10/2022</a:t>
            </a:fld>
            <a:endParaRPr lang="en-US"/>
          </a:p>
        </p:txBody>
      </p:sp>
      <p:sp>
        <p:nvSpPr>
          <p:cNvPr id="5" name="Footer Placeholder 4">
            <a:extLst>
              <a:ext uri="{FF2B5EF4-FFF2-40B4-BE49-F238E27FC236}">
                <a16:creationId xmlns:a16="http://schemas.microsoft.com/office/drawing/2014/main" id="{6FA14AB2-78A5-4DE3-83CD-05EFA8D67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1F89A-514F-4E85-9F82-43CCEB3F25C5}"/>
              </a:ext>
            </a:extLst>
          </p:cNvPr>
          <p:cNvSpPr>
            <a:spLocks noGrp="1"/>
          </p:cNvSpPr>
          <p:nvPr>
            <p:ph type="sldNum" sz="quarter" idx="12"/>
          </p:nvPr>
        </p:nvSpPr>
        <p:spPr/>
        <p:txBody>
          <a:bodyPr/>
          <a:lstStyle/>
          <a:p>
            <a:fld id="{19B942EF-1F67-4A12-BDD0-41A8DDF973B0}" type="slidenum">
              <a:rPr lang="en-US" smtClean="0"/>
              <a:t>‹#›</a:t>
            </a:fld>
            <a:endParaRPr lang="en-US"/>
          </a:p>
        </p:txBody>
      </p:sp>
    </p:spTree>
    <p:extLst>
      <p:ext uri="{BB962C8B-B14F-4D97-AF65-F5344CB8AC3E}">
        <p14:creationId xmlns:p14="http://schemas.microsoft.com/office/powerpoint/2010/main" val="274558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D160-03F4-4817-A81F-BC6A08656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A508B5-A2DE-4645-BEEF-246E5549F9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2564BA-ACA6-42A0-B2E6-9F268B8E7F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9E742C-917B-4F40-B4E1-85819B8A2A80}"/>
              </a:ext>
            </a:extLst>
          </p:cNvPr>
          <p:cNvSpPr>
            <a:spLocks noGrp="1"/>
          </p:cNvSpPr>
          <p:nvPr>
            <p:ph type="dt" sz="half" idx="10"/>
          </p:nvPr>
        </p:nvSpPr>
        <p:spPr/>
        <p:txBody>
          <a:bodyPr/>
          <a:lstStyle/>
          <a:p>
            <a:fld id="{78359473-DC74-45C5-B20F-16A0289B698A}" type="datetimeFigureOut">
              <a:rPr lang="en-US" smtClean="0"/>
              <a:t>6/10/2022</a:t>
            </a:fld>
            <a:endParaRPr lang="en-US"/>
          </a:p>
        </p:txBody>
      </p:sp>
      <p:sp>
        <p:nvSpPr>
          <p:cNvPr id="6" name="Footer Placeholder 5">
            <a:extLst>
              <a:ext uri="{FF2B5EF4-FFF2-40B4-BE49-F238E27FC236}">
                <a16:creationId xmlns:a16="http://schemas.microsoft.com/office/drawing/2014/main" id="{4A02CAB4-A824-4610-83AB-E334A95D7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5FE63-AA2E-45A1-A814-DEF2FC46B89C}"/>
              </a:ext>
            </a:extLst>
          </p:cNvPr>
          <p:cNvSpPr>
            <a:spLocks noGrp="1"/>
          </p:cNvSpPr>
          <p:nvPr>
            <p:ph type="sldNum" sz="quarter" idx="12"/>
          </p:nvPr>
        </p:nvSpPr>
        <p:spPr/>
        <p:txBody>
          <a:bodyPr/>
          <a:lstStyle/>
          <a:p>
            <a:fld id="{19B942EF-1F67-4A12-BDD0-41A8DDF973B0}" type="slidenum">
              <a:rPr lang="en-US" smtClean="0"/>
              <a:t>‹#›</a:t>
            </a:fld>
            <a:endParaRPr lang="en-US"/>
          </a:p>
        </p:txBody>
      </p:sp>
    </p:spTree>
    <p:extLst>
      <p:ext uri="{BB962C8B-B14F-4D97-AF65-F5344CB8AC3E}">
        <p14:creationId xmlns:p14="http://schemas.microsoft.com/office/powerpoint/2010/main" val="207825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72B6-6F5A-4A63-939B-AA3870E266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A6B10C-2084-4CCB-8033-505AB0D80B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DF5691-682E-4904-9A24-BA895A443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19EAF9-A9E3-4650-8BA3-261B80DD67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FB6510-41A0-4281-8540-BADFDC54CA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12F76-4B3B-43F9-A97F-07FB157A3906}"/>
              </a:ext>
            </a:extLst>
          </p:cNvPr>
          <p:cNvSpPr>
            <a:spLocks noGrp="1"/>
          </p:cNvSpPr>
          <p:nvPr>
            <p:ph type="dt" sz="half" idx="10"/>
          </p:nvPr>
        </p:nvSpPr>
        <p:spPr/>
        <p:txBody>
          <a:bodyPr/>
          <a:lstStyle/>
          <a:p>
            <a:fld id="{78359473-DC74-45C5-B20F-16A0289B698A}" type="datetimeFigureOut">
              <a:rPr lang="en-US" smtClean="0"/>
              <a:t>6/10/2022</a:t>
            </a:fld>
            <a:endParaRPr lang="en-US"/>
          </a:p>
        </p:txBody>
      </p:sp>
      <p:sp>
        <p:nvSpPr>
          <p:cNvPr id="8" name="Footer Placeholder 7">
            <a:extLst>
              <a:ext uri="{FF2B5EF4-FFF2-40B4-BE49-F238E27FC236}">
                <a16:creationId xmlns:a16="http://schemas.microsoft.com/office/drawing/2014/main" id="{CDCEF575-9507-4762-9149-B9BE6349BF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A8CAA6-D73B-46BF-BD02-3849B72CAA4C}"/>
              </a:ext>
            </a:extLst>
          </p:cNvPr>
          <p:cNvSpPr>
            <a:spLocks noGrp="1"/>
          </p:cNvSpPr>
          <p:nvPr>
            <p:ph type="sldNum" sz="quarter" idx="12"/>
          </p:nvPr>
        </p:nvSpPr>
        <p:spPr/>
        <p:txBody>
          <a:bodyPr/>
          <a:lstStyle/>
          <a:p>
            <a:fld id="{19B942EF-1F67-4A12-BDD0-41A8DDF973B0}" type="slidenum">
              <a:rPr lang="en-US" smtClean="0"/>
              <a:t>‹#›</a:t>
            </a:fld>
            <a:endParaRPr lang="en-US"/>
          </a:p>
        </p:txBody>
      </p:sp>
    </p:spTree>
    <p:extLst>
      <p:ext uri="{BB962C8B-B14F-4D97-AF65-F5344CB8AC3E}">
        <p14:creationId xmlns:p14="http://schemas.microsoft.com/office/powerpoint/2010/main" val="284214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1CA22-6B27-41B2-A281-CD48ABD889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75DDFE-E4CB-46A3-97C4-9F815C16D7B0}"/>
              </a:ext>
            </a:extLst>
          </p:cNvPr>
          <p:cNvSpPr>
            <a:spLocks noGrp="1"/>
          </p:cNvSpPr>
          <p:nvPr>
            <p:ph type="dt" sz="half" idx="10"/>
          </p:nvPr>
        </p:nvSpPr>
        <p:spPr/>
        <p:txBody>
          <a:bodyPr/>
          <a:lstStyle/>
          <a:p>
            <a:fld id="{78359473-DC74-45C5-B20F-16A0289B698A}" type="datetimeFigureOut">
              <a:rPr lang="en-US" smtClean="0"/>
              <a:t>6/10/2022</a:t>
            </a:fld>
            <a:endParaRPr lang="en-US"/>
          </a:p>
        </p:txBody>
      </p:sp>
      <p:sp>
        <p:nvSpPr>
          <p:cNvPr id="4" name="Footer Placeholder 3">
            <a:extLst>
              <a:ext uri="{FF2B5EF4-FFF2-40B4-BE49-F238E27FC236}">
                <a16:creationId xmlns:a16="http://schemas.microsoft.com/office/drawing/2014/main" id="{BE617F30-2900-4116-B893-AED2D551BC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167E33-C994-4EE9-9A7D-0263732DEE27}"/>
              </a:ext>
            </a:extLst>
          </p:cNvPr>
          <p:cNvSpPr>
            <a:spLocks noGrp="1"/>
          </p:cNvSpPr>
          <p:nvPr>
            <p:ph type="sldNum" sz="quarter" idx="12"/>
          </p:nvPr>
        </p:nvSpPr>
        <p:spPr/>
        <p:txBody>
          <a:bodyPr/>
          <a:lstStyle/>
          <a:p>
            <a:fld id="{19B942EF-1F67-4A12-BDD0-41A8DDF973B0}" type="slidenum">
              <a:rPr lang="en-US" smtClean="0"/>
              <a:t>‹#›</a:t>
            </a:fld>
            <a:endParaRPr lang="en-US"/>
          </a:p>
        </p:txBody>
      </p:sp>
    </p:spTree>
    <p:extLst>
      <p:ext uri="{BB962C8B-B14F-4D97-AF65-F5344CB8AC3E}">
        <p14:creationId xmlns:p14="http://schemas.microsoft.com/office/powerpoint/2010/main" val="619076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10FE98-AEA7-4E25-8BFD-0F861C371543}"/>
              </a:ext>
            </a:extLst>
          </p:cNvPr>
          <p:cNvSpPr>
            <a:spLocks noGrp="1"/>
          </p:cNvSpPr>
          <p:nvPr>
            <p:ph type="dt" sz="half" idx="10"/>
          </p:nvPr>
        </p:nvSpPr>
        <p:spPr/>
        <p:txBody>
          <a:bodyPr/>
          <a:lstStyle/>
          <a:p>
            <a:fld id="{78359473-DC74-45C5-B20F-16A0289B698A}" type="datetimeFigureOut">
              <a:rPr lang="en-US" smtClean="0"/>
              <a:t>6/10/2022</a:t>
            </a:fld>
            <a:endParaRPr lang="en-US"/>
          </a:p>
        </p:txBody>
      </p:sp>
      <p:sp>
        <p:nvSpPr>
          <p:cNvPr id="3" name="Footer Placeholder 2">
            <a:extLst>
              <a:ext uri="{FF2B5EF4-FFF2-40B4-BE49-F238E27FC236}">
                <a16:creationId xmlns:a16="http://schemas.microsoft.com/office/drawing/2014/main" id="{45D311DA-E1FC-4871-B734-BE15297464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AD5739-5200-41CD-9EEF-7EC6F982BC6C}"/>
              </a:ext>
            </a:extLst>
          </p:cNvPr>
          <p:cNvSpPr>
            <a:spLocks noGrp="1"/>
          </p:cNvSpPr>
          <p:nvPr>
            <p:ph type="sldNum" sz="quarter" idx="12"/>
          </p:nvPr>
        </p:nvSpPr>
        <p:spPr/>
        <p:txBody>
          <a:bodyPr/>
          <a:lstStyle/>
          <a:p>
            <a:fld id="{19B942EF-1F67-4A12-BDD0-41A8DDF973B0}" type="slidenum">
              <a:rPr lang="en-US" smtClean="0"/>
              <a:t>‹#›</a:t>
            </a:fld>
            <a:endParaRPr lang="en-US"/>
          </a:p>
        </p:txBody>
      </p:sp>
    </p:spTree>
    <p:extLst>
      <p:ext uri="{BB962C8B-B14F-4D97-AF65-F5344CB8AC3E}">
        <p14:creationId xmlns:p14="http://schemas.microsoft.com/office/powerpoint/2010/main" val="75868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E6BBF-5869-419B-B5B9-ED8F30340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571574-2E56-4449-A37F-EC16C98A6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1CD68F-6940-4F90-AC46-BD4B943F6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7F3F8-0C10-4EC9-AE4B-87321B0AFDA9}"/>
              </a:ext>
            </a:extLst>
          </p:cNvPr>
          <p:cNvSpPr>
            <a:spLocks noGrp="1"/>
          </p:cNvSpPr>
          <p:nvPr>
            <p:ph type="dt" sz="half" idx="10"/>
          </p:nvPr>
        </p:nvSpPr>
        <p:spPr/>
        <p:txBody>
          <a:bodyPr/>
          <a:lstStyle/>
          <a:p>
            <a:fld id="{78359473-DC74-45C5-B20F-16A0289B698A}" type="datetimeFigureOut">
              <a:rPr lang="en-US" smtClean="0"/>
              <a:t>6/10/2022</a:t>
            </a:fld>
            <a:endParaRPr lang="en-US"/>
          </a:p>
        </p:txBody>
      </p:sp>
      <p:sp>
        <p:nvSpPr>
          <p:cNvPr id="6" name="Footer Placeholder 5">
            <a:extLst>
              <a:ext uri="{FF2B5EF4-FFF2-40B4-BE49-F238E27FC236}">
                <a16:creationId xmlns:a16="http://schemas.microsoft.com/office/drawing/2014/main" id="{0194F46E-8224-497F-948D-4941CE989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8C2E50-5510-423B-89AA-2D0CBF79F911}"/>
              </a:ext>
            </a:extLst>
          </p:cNvPr>
          <p:cNvSpPr>
            <a:spLocks noGrp="1"/>
          </p:cNvSpPr>
          <p:nvPr>
            <p:ph type="sldNum" sz="quarter" idx="12"/>
          </p:nvPr>
        </p:nvSpPr>
        <p:spPr/>
        <p:txBody>
          <a:bodyPr/>
          <a:lstStyle/>
          <a:p>
            <a:fld id="{19B942EF-1F67-4A12-BDD0-41A8DDF973B0}" type="slidenum">
              <a:rPr lang="en-US" smtClean="0"/>
              <a:t>‹#›</a:t>
            </a:fld>
            <a:endParaRPr lang="en-US"/>
          </a:p>
        </p:txBody>
      </p:sp>
    </p:spTree>
    <p:extLst>
      <p:ext uri="{BB962C8B-B14F-4D97-AF65-F5344CB8AC3E}">
        <p14:creationId xmlns:p14="http://schemas.microsoft.com/office/powerpoint/2010/main" val="314040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ED73-7FB3-427A-B5C6-29E4C9D649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F251FA-F295-4E19-86E2-A81B83FBA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9FC28A-9DB4-4325-A502-161CCF0D0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4501D8-4124-4084-BB93-7FECC0B2D689}"/>
              </a:ext>
            </a:extLst>
          </p:cNvPr>
          <p:cNvSpPr>
            <a:spLocks noGrp="1"/>
          </p:cNvSpPr>
          <p:nvPr>
            <p:ph type="dt" sz="half" idx="10"/>
          </p:nvPr>
        </p:nvSpPr>
        <p:spPr/>
        <p:txBody>
          <a:bodyPr/>
          <a:lstStyle/>
          <a:p>
            <a:fld id="{78359473-DC74-45C5-B20F-16A0289B698A}" type="datetimeFigureOut">
              <a:rPr lang="en-US" smtClean="0"/>
              <a:t>6/10/2022</a:t>
            </a:fld>
            <a:endParaRPr lang="en-US"/>
          </a:p>
        </p:txBody>
      </p:sp>
      <p:sp>
        <p:nvSpPr>
          <p:cNvPr id="6" name="Footer Placeholder 5">
            <a:extLst>
              <a:ext uri="{FF2B5EF4-FFF2-40B4-BE49-F238E27FC236}">
                <a16:creationId xmlns:a16="http://schemas.microsoft.com/office/drawing/2014/main" id="{AA3D06EA-58D2-42A5-AB4F-AD1DCFB1D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B14DF-ED5C-4FA4-8568-E7DC3161EA94}"/>
              </a:ext>
            </a:extLst>
          </p:cNvPr>
          <p:cNvSpPr>
            <a:spLocks noGrp="1"/>
          </p:cNvSpPr>
          <p:nvPr>
            <p:ph type="sldNum" sz="quarter" idx="12"/>
          </p:nvPr>
        </p:nvSpPr>
        <p:spPr/>
        <p:txBody>
          <a:bodyPr/>
          <a:lstStyle/>
          <a:p>
            <a:fld id="{19B942EF-1F67-4A12-BDD0-41A8DDF973B0}" type="slidenum">
              <a:rPr lang="en-US" smtClean="0"/>
              <a:t>‹#›</a:t>
            </a:fld>
            <a:endParaRPr lang="en-US"/>
          </a:p>
        </p:txBody>
      </p:sp>
    </p:spTree>
    <p:extLst>
      <p:ext uri="{BB962C8B-B14F-4D97-AF65-F5344CB8AC3E}">
        <p14:creationId xmlns:p14="http://schemas.microsoft.com/office/powerpoint/2010/main" val="143739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8844DC-BD29-40E3-9D50-C7F098738B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A6393C-4CF6-438B-A750-DD1701C44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987D4-3CC1-41C6-885A-EAE2EAA77F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59473-DC74-45C5-B20F-16A0289B698A}" type="datetimeFigureOut">
              <a:rPr lang="en-US" smtClean="0"/>
              <a:t>6/10/2022</a:t>
            </a:fld>
            <a:endParaRPr lang="en-US"/>
          </a:p>
        </p:txBody>
      </p:sp>
      <p:sp>
        <p:nvSpPr>
          <p:cNvPr id="5" name="Footer Placeholder 4">
            <a:extLst>
              <a:ext uri="{FF2B5EF4-FFF2-40B4-BE49-F238E27FC236}">
                <a16:creationId xmlns:a16="http://schemas.microsoft.com/office/drawing/2014/main" id="{C6CA25C8-01CA-4196-8B70-26D7504A65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5BD849-5BD7-4E7F-BA46-9E97B161FD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942EF-1F67-4A12-BDD0-41A8DDF973B0}" type="slidenum">
              <a:rPr lang="en-US" smtClean="0"/>
              <a:t>‹#›</a:t>
            </a:fld>
            <a:endParaRPr lang="en-US"/>
          </a:p>
        </p:txBody>
      </p:sp>
    </p:spTree>
    <p:extLst>
      <p:ext uri="{BB962C8B-B14F-4D97-AF65-F5344CB8AC3E}">
        <p14:creationId xmlns:p14="http://schemas.microsoft.com/office/powerpoint/2010/main" val="3977731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fpa.org/codes-and-standards/all-codes-and-standards/list-of-codes-and-standards/detail?code=7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4D472-FA58-4D60-88A1-9DB4D2BA2FB8}"/>
              </a:ext>
            </a:extLst>
          </p:cNvPr>
          <p:cNvSpPr>
            <a:spLocks noGrp="1"/>
          </p:cNvSpPr>
          <p:nvPr>
            <p:ph type="ctrTitle"/>
          </p:nvPr>
        </p:nvSpPr>
        <p:spPr/>
        <p:txBody>
          <a:bodyPr/>
          <a:lstStyle/>
          <a:p>
            <a:r>
              <a:rPr lang="en-US" dirty="0"/>
              <a:t>Electrical Panels</a:t>
            </a:r>
          </a:p>
        </p:txBody>
      </p:sp>
      <p:sp>
        <p:nvSpPr>
          <p:cNvPr id="3" name="Subtitle 2">
            <a:extLst>
              <a:ext uri="{FF2B5EF4-FFF2-40B4-BE49-F238E27FC236}">
                <a16:creationId xmlns:a16="http://schemas.microsoft.com/office/drawing/2014/main" id="{B906CFA0-53D8-49B9-B383-A7255F2A8FF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9927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2F50-1444-413A-A791-37668C473059}"/>
              </a:ext>
            </a:extLst>
          </p:cNvPr>
          <p:cNvSpPr>
            <a:spLocks noGrp="1"/>
          </p:cNvSpPr>
          <p:nvPr>
            <p:ph type="title"/>
          </p:nvPr>
        </p:nvSpPr>
        <p:spPr/>
        <p:txBody>
          <a:bodyPr/>
          <a:lstStyle/>
          <a:p>
            <a:r>
              <a:rPr lang="en-US" dirty="0"/>
              <a:t>Performing Load Calculations</a:t>
            </a:r>
          </a:p>
        </p:txBody>
      </p:sp>
      <p:sp>
        <p:nvSpPr>
          <p:cNvPr id="3" name="Content Placeholder 2">
            <a:extLst>
              <a:ext uri="{FF2B5EF4-FFF2-40B4-BE49-F238E27FC236}">
                <a16:creationId xmlns:a16="http://schemas.microsoft.com/office/drawing/2014/main" id="{0607A428-B7F1-4ECB-A92B-B17F803F26DF}"/>
              </a:ext>
            </a:extLst>
          </p:cNvPr>
          <p:cNvSpPr>
            <a:spLocks noGrp="1"/>
          </p:cNvSpPr>
          <p:nvPr>
            <p:ph idx="1"/>
          </p:nvPr>
        </p:nvSpPr>
        <p:spPr/>
        <p:txBody>
          <a:bodyPr>
            <a:normAutofit/>
          </a:bodyPr>
          <a:lstStyle/>
          <a:p>
            <a:pPr marL="514350" marR="0" lvl="0" indent="-514350">
              <a:lnSpc>
                <a:spcPct val="107000"/>
              </a:lnSpc>
              <a:spcBef>
                <a:spcPts val="0"/>
              </a:spcBef>
              <a:spcAft>
                <a:spcPts val="0"/>
              </a:spcAft>
              <a:buFont typeface="+mj-lt"/>
              <a:buAutoNum type="arabicPeriod" startAt="3"/>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Heating and Air Conditioning Loads</a:t>
            </a:r>
            <a:endParaRPr lang="en-US" dirty="0">
              <a:effectLst/>
              <a:latin typeface="Calibri" panose="020F0502020204030204" pitchFamily="34" charset="0"/>
              <a:ea typeface="Calibri" panose="020F0502020204030204" pitchFamily="34" charset="0"/>
            </a:endParaRPr>
          </a:p>
          <a:p>
            <a:pPr marL="914400" marR="0" lvl="1" indent="-457200" fontAlgn="ctr">
              <a:lnSpc>
                <a:spcPct val="107000"/>
              </a:lnSpc>
              <a:spcBef>
                <a:spcPts val="0"/>
              </a:spcBef>
              <a:spcAft>
                <a:spcPts val="0"/>
              </a:spcAft>
              <a:buFont typeface="+mj-lt"/>
              <a:buAutoNum type="alphaLcPeriod"/>
            </a:pPr>
            <a:r>
              <a:rPr lang="en-US" dirty="0">
                <a:effectLst/>
                <a:latin typeface="Calibri" panose="020F0502020204030204" pitchFamily="34" charset="0"/>
                <a:ea typeface="Times New Roman" panose="02020603050405020304" pitchFamily="18" charset="0"/>
              </a:rPr>
              <a:t>Include only the largest from the following loads (i.e. only include the appliance from the list below with the highest power rating):</a:t>
            </a:r>
            <a:endParaRPr lang="en-US" dirty="0">
              <a:effectLst/>
              <a:latin typeface="Calibri" panose="020F0502020204030204" pitchFamily="34" charset="0"/>
              <a:ea typeface="Calibri" panose="020F0502020204030204" pitchFamily="34" charset="0"/>
            </a:endParaRPr>
          </a:p>
          <a:p>
            <a:pPr marL="1428750" marR="0" lvl="2" indent="-514350" fontAlgn="ctr">
              <a:lnSpc>
                <a:spcPct val="107000"/>
              </a:lnSpc>
              <a:spcBef>
                <a:spcPts val="0"/>
              </a:spcBef>
              <a:spcAft>
                <a:spcPts val="0"/>
              </a:spcAft>
              <a:buFont typeface="+mj-lt"/>
              <a:buAutoNum type="romanLcPeriod"/>
            </a:pPr>
            <a:r>
              <a:rPr lang="en-US" dirty="0">
                <a:effectLst/>
                <a:latin typeface="Calibri" panose="020F0502020204030204" pitchFamily="34" charset="0"/>
                <a:ea typeface="Times New Roman" panose="02020603050405020304" pitchFamily="18" charset="0"/>
              </a:rPr>
              <a:t>100% of the air conditioning nameplate wattage</a:t>
            </a:r>
            <a:endParaRPr lang="en-US" dirty="0">
              <a:effectLst/>
              <a:latin typeface="Calibri" panose="020F0502020204030204" pitchFamily="34" charset="0"/>
              <a:ea typeface="Calibri" panose="020F0502020204030204" pitchFamily="34" charset="0"/>
            </a:endParaRPr>
          </a:p>
          <a:p>
            <a:pPr marL="1428750" marR="0" lvl="2" indent="-514350" fontAlgn="ctr">
              <a:lnSpc>
                <a:spcPct val="107000"/>
              </a:lnSpc>
              <a:spcBef>
                <a:spcPts val="0"/>
              </a:spcBef>
              <a:spcAft>
                <a:spcPts val="0"/>
              </a:spcAft>
              <a:buFont typeface="+mj-lt"/>
              <a:buAutoNum type="romanLcPeriod"/>
            </a:pPr>
            <a:r>
              <a:rPr lang="en-US" dirty="0">
                <a:effectLst/>
                <a:latin typeface="Calibri" panose="020F0502020204030204" pitchFamily="34" charset="0"/>
                <a:ea typeface="Times New Roman" panose="02020603050405020304" pitchFamily="18" charset="0"/>
              </a:rPr>
              <a:t>100% of the heat pump when used without supplemental electric heating</a:t>
            </a:r>
            <a:endParaRPr lang="en-US" dirty="0">
              <a:effectLst/>
              <a:latin typeface="Calibri" panose="020F0502020204030204" pitchFamily="34" charset="0"/>
              <a:ea typeface="Calibri" panose="020F0502020204030204" pitchFamily="34" charset="0"/>
            </a:endParaRPr>
          </a:p>
          <a:p>
            <a:pPr marL="1428750" marR="0" lvl="2" indent="-514350" fontAlgn="ctr">
              <a:lnSpc>
                <a:spcPct val="107000"/>
              </a:lnSpc>
              <a:spcBef>
                <a:spcPts val="0"/>
              </a:spcBef>
              <a:spcAft>
                <a:spcPts val="0"/>
              </a:spcAft>
              <a:buFont typeface="+mj-lt"/>
              <a:buAutoNum type="romanLcPeriod"/>
            </a:pPr>
            <a:r>
              <a:rPr lang="en-US" dirty="0">
                <a:effectLst/>
                <a:latin typeface="Calibri" panose="020F0502020204030204" pitchFamily="34" charset="0"/>
                <a:ea typeface="Times New Roman" panose="02020603050405020304" pitchFamily="18" charset="0"/>
              </a:rPr>
              <a:t> If using supplemental electric heating, 100% of the heat pump compressor and 65% of the supplement electrical heating </a:t>
            </a:r>
            <a:endParaRPr lang="en-US" dirty="0">
              <a:effectLst/>
              <a:latin typeface="Calibri" panose="020F0502020204030204" pitchFamily="34" charset="0"/>
              <a:ea typeface="Calibri" panose="020F0502020204030204" pitchFamily="34" charset="0"/>
            </a:endParaRPr>
          </a:p>
          <a:p>
            <a:pPr marL="1428750" marR="0" lvl="2" indent="-514350" fontAlgn="ctr">
              <a:lnSpc>
                <a:spcPct val="107000"/>
              </a:lnSpc>
              <a:spcBef>
                <a:spcPts val="0"/>
              </a:spcBef>
              <a:spcAft>
                <a:spcPts val="0"/>
              </a:spcAft>
              <a:buFont typeface="+mj-lt"/>
              <a:buAutoNum type="romanLcPeriod"/>
            </a:pPr>
            <a:r>
              <a:rPr lang="en-US" dirty="0">
                <a:effectLst/>
                <a:latin typeface="Calibri" panose="020F0502020204030204" pitchFamily="34" charset="0"/>
                <a:ea typeface="Times New Roman" panose="02020603050405020304" pitchFamily="18" charset="0"/>
              </a:rPr>
              <a:t> 65% of space heaters if using less than four separately controlled units</a:t>
            </a:r>
            <a:endParaRPr lang="en-US" dirty="0">
              <a:effectLst/>
              <a:latin typeface="Calibri" panose="020F0502020204030204" pitchFamily="34" charset="0"/>
              <a:ea typeface="Calibri" panose="020F0502020204030204" pitchFamily="34" charset="0"/>
            </a:endParaRPr>
          </a:p>
          <a:p>
            <a:pPr marL="1428750" marR="0" lvl="2" indent="-514350" fontAlgn="ctr">
              <a:lnSpc>
                <a:spcPct val="107000"/>
              </a:lnSpc>
              <a:spcBef>
                <a:spcPts val="0"/>
              </a:spcBef>
              <a:spcAft>
                <a:spcPts val="0"/>
              </a:spcAft>
              <a:buFont typeface="+mj-lt"/>
              <a:buAutoNum type="romanLcPeriod"/>
            </a:pPr>
            <a:r>
              <a:rPr lang="en-US" dirty="0">
                <a:effectLst/>
                <a:latin typeface="Calibri" panose="020F0502020204030204" pitchFamily="34" charset="0"/>
                <a:ea typeface="Times New Roman" panose="02020603050405020304" pitchFamily="18" charset="0"/>
              </a:rPr>
              <a:t>40% of space heaters if using four or more separately controlled units</a:t>
            </a:r>
            <a:endParaRPr lang="en-US" dirty="0">
              <a:effectLst/>
              <a:latin typeface="Calibri" panose="020F0502020204030204" pitchFamily="34" charset="0"/>
              <a:ea typeface="Calibri" panose="020F0502020204030204" pitchFamily="34" charset="0"/>
            </a:endParaRPr>
          </a:p>
          <a:p>
            <a:pPr marL="1428750" marR="0" lvl="2" indent="-514350" fontAlgn="ctr">
              <a:lnSpc>
                <a:spcPct val="107000"/>
              </a:lnSpc>
              <a:spcBef>
                <a:spcPts val="0"/>
              </a:spcBef>
              <a:spcAft>
                <a:spcPts val="0"/>
              </a:spcAft>
              <a:buFont typeface="+mj-lt"/>
              <a:buAutoNum type="romanLcPeriod"/>
            </a:pPr>
            <a:r>
              <a:rPr lang="en-US" dirty="0">
                <a:effectLst/>
                <a:latin typeface="Calibri" panose="020F0502020204030204" pitchFamily="34" charset="0"/>
                <a:ea typeface="Times New Roman" panose="02020603050405020304" pitchFamily="18" charset="0"/>
              </a:rPr>
              <a:t> 100% of the nameplate wattage rating of electric thermal storage and other heating systems</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5360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861FE-DE9B-4C7C-8F8B-CF37BFC9EE68}"/>
              </a:ext>
            </a:extLst>
          </p:cNvPr>
          <p:cNvSpPr>
            <a:spLocks noGrp="1"/>
          </p:cNvSpPr>
          <p:nvPr>
            <p:ph type="title"/>
          </p:nvPr>
        </p:nvSpPr>
        <p:spPr/>
        <p:txBody>
          <a:bodyPr/>
          <a:lstStyle/>
          <a:p>
            <a:r>
              <a:rPr lang="en-US" dirty="0"/>
              <a:t>Performing Load Calculations</a:t>
            </a:r>
          </a:p>
        </p:txBody>
      </p:sp>
      <p:sp>
        <p:nvSpPr>
          <p:cNvPr id="3" name="Content Placeholder 2">
            <a:extLst>
              <a:ext uri="{FF2B5EF4-FFF2-40B4-BE49-F238E27FC236}">
                <a16:creationId xmlns:a16="http://schemas.microsoft.com/office/drawing/2014/main" id="{B20BB2CE-B68D-4426-8505-881F7FDB99A3}"/>
              </a:ext>
            </a:extLst>
          </p:cNvPr>
          <p:cNvSpPr>
            <a:spLocks noGrp="1"/>
          </p:cNvSpPr>
          <p:nvPr>
            <p:ph idx="1"/>
          </p:nvPr>
        </p:nvSpPr>
        <p:spPr/>
        <p:txBody>
          <a:bodyPr/>
          <a:lstStyle/>
          <a:p>
            <a:pPr marL="514350" marR="0" lvl="0" indent="-514350">
              <a:lnSpc>
                <a:spcPct val="107000"/>
              </a:lnSpc>
              <a:spcBef>
                <a:spcPts val="0"/>
              </a:spcBef>
              <a:spcAft>
                <a:spcPts val="0"/>
              </a:spcAft>
              <a:buFont typeface="+mj-lt"/>
              <a:buAutoNum type="arabicPeriod" startAt="3"/>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Sum the loads above and convert to amps</a:t>
            </a:r>
            <a:endParaRPr lang="en-US" dirty="0">
              <a:effectLst/>
              <a:latin typeface="Calibri" panose="020F0502020204030204" pitchFamily="34" charset="0"/>
              <a:ea typeface="Calibri" panose="020F0502020204030204" pitchFamily="34" charset="0"/>
            </a:endParaRPr>
          </a:p>
          <a:p>
            <a:pPr marL="914400" marR="0" lvl="1" indent="-457200">
              <a:lnSpc>
                <a:spcPct val="107000"/>
              </a:lnSpc>
              <a:spcBef>
                <a:spcPts val="0"/>
              </a:spcBef>
              <a:spcAft>
                <a:spcPts val="800"/>
              </a:spcAft>
              <a:buFont typeface="+mj-lt"/>
              <a:buAutoNum type="alphaLcPeriod"/>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Divide the total VA load by 240 volts, as that is the voltage supplied to the home. The resulting value is the total amps of the home which can be compared to the service capacity.</a:t>
            </a:r>
            <a:endParaRPr lang="en-US"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33255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C61BC-97F7-4093-9117-49409BF274AA}"/>
              </a:ext>
            </a:extLst>
          </p:cNvPr>
          <p:cNvSpPr>
            <a:spLocks noGrp="1"/>
          </p:cNvSpPr>
          <p:nvPr>
            <p:ph type="title"/>
          </p:nvPr>
        </p:nvSpPr>
        <p:spPr/>
        <p:txBody>
          <a:bodyPr/>
          <a:lstStyle/>
          <a:p>
            <a:r>
              <a:rPr lang="en-US" dirty="0"/>
              <a:t>Calculating new appliances</a:t>
            </a:r>
          </a:p>
        </p:txBody>
      </p:sp>
      <p:sp>
        <p:nvSpPr>
          <p:cNvPr id="3" name="Content Placeholder 2">
            <a:extLst>
              <a:ext uri="{FF2B5EF4-FFF2-40B4-BE49-F238E27FC236}">
                <a16:creationId xmlns:a16="http://schemas.microsoft.com/office/drawing/2014/main" id="{0ED3ED4F-BC62-4AAE-A135-89B63E513CDB}"/>
              </a:ext>
            </a:extLst>
          </p:cNvPr>
          <p:cNvSpPr>
            <a:spLocks noGrp="1"/>
          </p:cNvSpPr>
          <p:nvPr>
            <p:ph idx="1"/>
          </p:nvPr>
        </p:nvSpPr>
        <p:spPr/>
        <p:txBody>
          <a:bodyPr/>
          <a:lstStyle/>
          <a:p>
            <a:r>
              <a:rPr lang="en-US" dirty="0"/>
              <a:t>Now that you’ve calculated the home’s existing electrical load, you can perform a similar calculation to determine if the existing service capacity is sufficient to power a heat pump. </a:t>
            </a:r>
          </a:p>
          <a:p>
            <a:r>
              <a:rPr lang="en-US" dirty="0"/>
              <a:t>This is important to ensure that the main breaker will not be tripped from drawing too much power when adding the new appliance. </a:t>
            </a:r>
          </a:p>
        </p:txBody>
      </p:sp>
    </p:spTree>
    <p:extLst>
      <p:ext uri="{BB962C8B-B14F-4D97-AF65-F5344CB8AC3E}">
        <p14:creationId xmlns:p14="http://schemas.microsoft.com/office/powerpoint/2010/main" val="4201790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1EAB-3399-492E-B877-E59F27F862B2}"/>
              </a:ext>
            </a:extLst>
          </p:cNvPr>
          <p:cNvSpPr>
            <a:spLocks noGrp="1"/>
          </p:cNvSpPr>
          <p:nvPr>
            <p:ph type="title"/>
          </p:nvPr>
        </p:nvSpPr>
        <p:spPr/>
        <p:txBody>
          <a:bodyPr/>
          <a:lstStyle/>
          <a:p>
            <a:r>
              <a:rPr lang="en-US" dirty="0"/>
              <a:t>Load calculation example</a:t>
            </a:r>
          </a:p>
        </p:txBody>
      </p:sp>
      <p:sp>
        <p:nvSpPr>
          <p:cNvPr id="3" name="Content Placeholder 2">
            <a:extLst>
              <a:ext uri="{FF2B5EF4-FFF2-40B4-BE49-F238E27FC236}">
                <a16:creationId xmlns:a16="http://schemas.microsoft.com/office/drawing/2014/main" id="{33E3B0DC-7065-4586-ADBB-92FEA3F0551D}"/>
              </a:ext>
            </a:extLst>
          </p:cNvPr>
          <p:cNvSpPr>
            <a:spLocks noGrp="1"/>
          </p:cNvSpPr>
          <p:nvPr>
            <p:ph idx="1"/>
          </p:nvPr>
        </p:nvSpPr>
        <p:spPr/>
        <p:txBody>
          <a:bodyPr>
            <a:normAutofit fontScale="85000" lnSpcReduction="10000"/>
          </a:bodyPr>
          <a:lstStyle/>
          <a:p>
            <a:r>
              <a:rPr lang="en-US" dirty="0"/>
              <a:t>Calculate the electrical load for a 2,500 square foot single-family home using the following appliances: </a:t>
            </a:r>
          </a:p>
          <a:p>
            <a:pPr lvl="1"/>
            <a:r>
              <a:rPr lang="en-US" dirty="0"/>
              <a:t>3 appliance circuits</a:t>
            </a:r>
          </a:p>
          <a:p>
            <a:pPr lvl="1"/>
            <a:r>
              <a:rPr lang="en-US" dirty="0"/>
              <a:t>5,000W range</a:t>
            </a:r>
          </a:p>
          <a:p>
            <a:pPr lvl="1"/>
            <a:r>
              <a:rPr lang="en-US" dirty="0"/>
              <a:t>1,000W dishwasher</a:t>
            </a:r>
          </a:p>
          <a:p>
            <a:pPr lvl="1"/>
            <a:r>
              <a:rPr lang="en-US" dirty="0"/>
              <a:t>5,600W clothes dryer</a:t>
            </a:r>
          </a:p>
          <a:p>
            <a:pPr lvl="1"/>
            <a:r>
              <a:rPr lang="en-US" dirty="0"/>
              <a:t>15,000W baseboard heating (resistance heaters)</a:t>
            </a:r>
          </a:p>
          <a:p>
            <a:endParaRPr lang="en-US" dirty="0"/>
          </a:p>
          <a:p>
            <a:r>
              <a:rPr lang="en-US" dirty="0"/>
              <a:t>You can use the following assumptions:</a:t>
            </a:r>
          </a:p>
          <a:p>
            <a:pPr lvl="1"/>
            <a:r>
              <a:rPr lang="en-US" dirty="0"/>
              <a:t>3 VA per square foot for lighting</a:t>
            </a:r>
          </a:p>
          <a:p>
            <a:pPr lvl="1"/>
            <a:r>
              <a:rPr lang="en-US" dirty="0"/>
              <a:t>1,500 VA per appliance circuit</a:t>
            </a:r>
          </a:p>
          <a:p>
            <a:pPr lvl="1"/>
            <a:r>
              <a:rPr lang="en-US" dirty="0"/>
              <a:t>For general loads, assume the first 10,000 W at 100% demand factor and remainder at 40%.</a:t>
            </a:r>
          </a:p>
          <a:p>
            <a:pPr lvl="1"/>
            <a:r>
              <a:rPr lang="en-US" dirty="0"/>
              <a:t>For heating loads, assume 100% demand factor</a:t>
            </a:r>
          </a:p>
          <a:p>
            <a:endParaRPr lang="en-US" dirty="0"/>
          </a:p>
        </p:txBody>
      </p:sp>
    </p:spTree>
    <p:extLst>
      <p:ext uri="{BB962C8B-B14F-4D97-AF65-F5344CB8AC3E}">
        <p14:creationId xmlns:p14="http://schemas.microsoft.com/office/powerpoint/2010/main" val="2310230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93B5-4934-4864-8C41-0B66DB572E34}"/>
              </a:ext>
            </a:extLst>
          </p:cNvPr>
          <p:cNvSpPr>
            <a:spLocks noGrp="1"/>
          </p:cNvSpPr>
          <p:nvPr>
            <p:ph type="title"/>
          </p:nvPr>
        </p:nvSpPr>
        <p:spPr/>
        <p:txBody>
          <a:bodyPr/>
          <a:lstStyle/>
          <a:p>
            <a:r>
              <a:rPr lang="en-US" dirty="0"/>
              <a:t>Load calculation example</a:t>
            </a:r>
          </a:p>
        </p:txBody>
      </p:sp>
      <p:sp>
        <p:nvSpPr>
          <p:cNvPr id="3" name="Content Placeholder 2">
            <a:extLst>
              <a:ext uri="{FF2B5EF4-FFF2-40B4-BE49-F238E27FC236}">
                <a16:creationId xmlns:a16="http://schemas.microsoft.com/office/drawing/2014/main" id="{14D8B342-7F86-4AE1-88F7-04FAFCA4E207}"/>
              </a:ext>
            </a:extLst>
          </p:cNvPr>
          <p:cNvSpPr>
            <a:spLocks noGrp="1"/>
          </p:cNvSpPr>
          <p:nvPr>
            <p:ph idx="1"/>
          </p:nvPr>
        </p:nvSpPr>
        <p:spPr/>
        <p:txBody>
          <a:bodyPr>
            <a:normAutofit fontScale="62500" lnSpcReduction="20000"/>
          </a:bodyPr>
          <a:lstStyle/>
          <a:p>
            <a:pPr marL="514350" indent="-514350">
              <a:buFont typeface="+mj-lt"/>
              <a:buAutoNum type="arabicPeriod"/>
            </a:pPr>
            <a:r>
              <a:rPr lang="en-US" dirty="0"/>
              <a:t>2,500 square feet x 3 VA = 7,500 VA for lighting</a:t>
            </a:r>
          </a:p>
          <a:p>
            <a:pPr marL="514350" indent="-514350">
              <a:buFont typeface="+mj-lt"/>
              <a:buAutoNum type="arabicPeriod"/>
            </a:pPr>
            <a:r>
              <a:rPr lang="en-US" dirty="0"/>
              <a:t>3 appliance circuits x 1,500 VA each = 4,500 VA</a:t>
            </a:r>
          </a:p>
          <a:p>
            <a:pPr marL="514350" indent="-514350">
              <a:buFont typeface="+mj-lt"/>
              <a:buAutoNum type="arabicPeriod"/>
            </a:pPr>
            <a:r>
              <a:rPr lang="en-US" dirty="0"/>
              <a:t>The general loads (range, dishwasher, and clothes dryer) can be added at their wattage rating as VA:</a:t>
            </a:r>
          </a:p>
          <a:p>
            <a:pPr marL="914400" lvl="1" indent="-457200">
              <a:buFont typeface="+mj-lt"/>
              <a:buAutoNum type="alphaLcPeriod"/>
            </a:pPr>
            <a:r>
              <a:rPr lang="en-US" dirty="0"/>
              <a:t>5,000 VA + 1,000 VA + 5,600 VA = 11,600 VA</a:t>
            </a:r>
          </a:p>
          <a:p>
            <a:pPr marL="514350" indent="-514350">
              <a:buFont typeface="+mj-lt"/>
              <a:buAutoNum type="arabicPeriod"/>
            </a:pPr>
            <a:r>
              <a:rPr lang="en-US" dirty="0"/>
              <a:t>Apply the demand factor to general loads:</a:t>
            </a:r>
          </a:p>
          <a:p>
            <a:pPr marL="914400" lvl="1" indent="-457200">
              <a:buFont typeface="+mj-lt"/>
              <a:buAutoNum type="alphaLcPeriod"/>
            </a:pPr>
            <a:r>
              <a:rPr lang="en-US" dirty="0"/>
              <a:t>10,000 VA x 100% = 10,000 VA</a:t>
            </a:r>
          </a:p>
          <a:p>
            <a:pPr marL="914400" lvl="1" indent="-457200">
              <a:buFont typeface="+mj-lt"/>
              <a:buAutoNum type="alphaLcPeriod"/>
            </a:pPr>
            <a:r>
              <a:rPr lang="en-US" dirty="0"/>
              <a:t>1,600 VA x 40% = 640 VA</a:t>
            </a:r>
          </a:p>
          <a:p>
            <a:pPr marL="514350" indent="-514350">
              <a:buFont typeface="+mj-lt"/>
              <a:buAutoNum type="arabicPeriod"/>
            </a:pPr>
            <a:r>
              <a:rPr lang="en-US" dirty="0"/>
              <a:t>Subtotal of general load is 10,640 VA</a:t>
            </a:r>
          </a:p>
          <a:p>
            <a:pPr marL="514350" indent="-514350">
              <a:buFont typeface="+mj-lt"/>
              <a:buAutoNum type="arabicPeriod"/>
            </a:pPr>
            <a:r>
              <a:rPr lang="en-US" dirty="0"/>
              <a:t>Add lighting and appliance circuits to the general load:</a:t>
            </a:r>
          </a:p>
          <a:p>
            <a:pPr marL="914400" lvl="1" indent="-457200">
              <a:buFont typeface="+mj-lt"/>
              <a:buAutoNum type="alphaLcPeriod"/>
            </a:pPr>
            <a:r>
              <a:rPr lang="en-US" dirty="0"/>
              <a:t>7,500 + 4,500 + 10,640 VA = 22,640 VA</a:t>
            </a:r>
          </a:p>
          <a:p>
            <a:pPr marL="514350" indent="-514350">
              <a:buFont typeface="+mj-lt"/>
              <a:buAutoNum type="arabicPeriod"/>
            </a:pPr>
            <a:r>
              <a:rPr lang="en-US" dirty="0"/>
              <a:t>Add in the heating load to the general load </a:t>
            </a:r>
          </a:p>
          <a:p>
            <a:pPr marL="914400" lvl="1" indent="-457200">
              <a:buFont typeface="+mj-lt"/>
              <a:buAutoNum type="alphaLcPeriod"/>
            </a:pPr>
            <a:r>
              <a:rPr lang="en-US" dirty="0"/>
              <a:t>22,640 VA + 15,000 VA = 37,640 VA </a:t>
            </a:r>
          </a:p>
          <a:p>
            <a:pPr marL="514350" indent="-514350">
              <a:buFont typeface="+mj-lt"/>
              <a:buAutoNum type="arabicPeriod"/>
            </a:pPr>
            <a:r>
              <a:rPr lang="en-US" dirty="0"/>
              <a:t>Divide total VA by 240V to get amps:</a:t>
            </a:r>
          </a:p>
          <a:p>
            <a:pPr marL="914400" lvl="1" indent="-457200">
              <a:buFont typeface="+mj-lt"/>
              <a:buAutoNum type="alphaLcPeriod"/>
            </a:pPr>
            <a:r>
              <a:rPr lang="en-US" dirty="0"/>
              <a:t>157A</a:t>
            </a:r>
          </a:p>
        </p:txBody>
      </p:sp>
    </p:spTree>
    <p:extLst>
      <p:ext uri="{BB962C8B-B14F-4D97-AF65-F5344CB8AC3E}">
        <p14:creationId xmlns:p14="http://schemas.microsoft.com/office/powerpoint/2010/main" val="327231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578DB-F45A-4577-BAEA-8AE8733A0D9C}"/>
              </a:ext>
            </a:extLst>
          </p:cNvPr>
          <p:cNvSpPr>
            <a:spLocks noGrp="1"/>
          </p:cNvSpPr>
          <p:nvPr>
            <p:ph type="title"/>
          </p:nvPr>
        </p:nvSpPr>
        <p:spPr/>
        <p:txBody>
          <a:bodyPr/>
          <a:lstStyle/>
          <a:p>
            <a:r>
              <a:rPr lang="en-US" dirty="0"/>
              <a:t>Load calculation example</a:t>
            </a:r>
          </a:p>
        </p:txBody>
      </p:sp>
      <p:sp>
        <p:nvSpPr>
          <p:cNvPr id="3" name="Content Placeholder 2">
            <a:extLst>
              <a:ext uri="{FF2B5EF4-FFF2-40B4-BE49-F238E27FC236}">
                <a16:creationId xmlns:a16="http://schemas.microsoft.com/office/drawing/2014/main" id="{D2911B14-F4C9-40D5-A692-3498DB19A363}"/>
              </a:ext>
            </a:extLst>
          </p:cNvPr>
          <p:cNvSpPr>
            <a:spLocks noGrp="1"/>
          </p:cNvSpPr>
          <p:nvPr>
            <p:ph idx="1"/>
          </p:nvPr>
        </p:nvSpPr>
        <p:spPr/>
        <p:txBody>
          <a:bodyPr/>
          <a:lstStyle/>
          <a:p>
            <a:r>
              <a:rPr lang="en-US" dirty="0"/>
              <a:t>Now assume you want to add a 3-ton heat pump unit with 40-amp breaker to replace the floorboard heaters and add cooling. Will your electrical load exceed the home’s 200A service? Are you reducing or increasing the overall electrical load by adding the heat pump?</a:t>
            </a:r>
          </a:p>
          <a:p>
            <a:endParaRPr lang="en-US" dirty="0"/>
          </a:p>
          <a:p>
            <a:endParaRPr lang="en-US" dirty="0"/>
          </a:p>
          <a:p>
            <a:r>
              <a:rPr lang="en-US" sz="2800" dirty="0">
                <a:effectLst/>
                <a:latin typeface="Calibri" panose="020F0502020204030204" pitchFamily="34" charset="0"/>
                <a:ea typeface="Times New Roman" panose="02020603050405020304" pitchFamily="18" charset="0"/>
              </a:rPr>
              <a:t>Redo the calculation removing the floorboard heating and adding in the heat pump</a:t>
            </a:r>
            <a:endParaRPr lang="en-US" sz="2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3918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64EC1-B8A7-4338-BCFB-F5111C463F23}"/>
              </a:ext>
            </a:extLst>
          </p:cNvPr>
          <p:cNvSpPr>
            <a:spLocks noGrp="1"/>
          </p:cNvSpPr>
          <p:nvPr>
            <p:ph type="title"/>
          </p:nvPr>
        </p:nvSpPr>
        <p:spPr/>
        <p:txBody>
          <a:bodyPr/>
          <a:lstStyle/>
          <a:p>
            <a:r>
              <a:rPr lang="en-US" dirty="0"/>
              <a:t>Load calculation example</a:t>
            </a:r>
          </a:p>
        </p:txBody>
      </p:sp>
      <p:sp>
        <p:nvSpPr>
          <p:cNvPr id="3" name="Content Placeholder 2">
            <a:extLst>
              <a:ext uri="{FF2B5EF4-FFF2-40B4-BE49-F238E27FC236}">
                <a16:creationId xmlns:a16="http://schemas.microsoft.com/office/drawing/2014/main" id="{4E07B179-16BF-41E3-90EE-566F55B6CC78}"/>
              </a:ext>
            </a:extLst>
          </p:cNvPr>
          <p:cNvSpPr>
            <a:spLocks noGrp="1"/>
          </p:cNvSpPr>
          <p:nvPr>
            <p:ph idx="1"/>
          </p:nvPr>
        </p:nvSpPr>
        <p:spPr/>
        <p:txBody>
          <a:bodyPr>
            <a:normAutofit fontScale="92500" lnSpcReduction="10000"/>
          </a:bodyPr>
          <a:lstStyle/>
          <a:p>
            <a:pPr marL="457200" indent="-457200" fontAlgn="base">
              <a:spcBef>
                <a:spcPts val="0"/>
              </a:spcBef>
              <a:spcAft>
                <a:spcPts val="600"/>
              </a:spcAft>
              <a:buFont typeface="+mj-lt"/>
              <a:buAutoNum type="arabicPeriod"/>
            </a:pPr>
            <a:r>
              <a:rPr lang="en-US" sz="2000" dirty="0">
                <a:effectLst/>
                <a:latin typeface="Calibri" panose="020F0502020204030204" pitchFamily="34" charset="0"/>
                <a:ea typeface="Times New Roman" panose="02020603050405020304" pitchFamily="18" charset="0"/>
              </a:rPr>
              <a:t>2,500 square feet x 3 VA = 7,500 VA for lighting</a:t>
            </a:r>
            <a:endParaRPr lang="en-US" sz="2000" dirty="0">
              <a:effectLst/>
              <a:latin typeface="Times New Roman" panose="02020603050405020304" pitchFamily="18" charset="0"/>
              <a:ea typeface="Times New Roman" panose="02020603050405020304" pitchFamily="18" charset="0"/>
            </a:endParaRPr>
          </a:p>
          <a:p>
            <a:pPr marL="457200" indent="-457200" fontAlgn="base">
              <a:spcBef>
                <a:spcPts val="0"/>
              </a:spcBef>
              <a:spcAft>
                <a:spcPts val="600"/>
              </a:spcAft>
              <a:buFont typeface="+mj-lt"/>
              <a:buAutoNum type="arabicPeriod"/>
            </a:pPr>
            <a:r>
              <a:rPr lang="en-US" sz="2000" dirty="0">
                <a:effectLst/>
                <a:latin typeface="Calibri" panose="020F0502020204030204" pitchFamily="34" charset="0"/>
                <a:ea typeface="Times New Roman" panose="02020603050405020304" pitchFamily="18" charset="0"/>
              </a:rPr>
              <a:t>3 appliance circuits x 1,500 VA each = 4,500 VA</a:t>
            </a:r>
            <a:endParaRPr lang="en-US" sz="2000" dirty="0">
              <a:effectLst/>
              <a:latin typeface="Times New Roman" panose="02020603050405020304" pitchFamily="18" charset="0"/>
              <a:ea typeface="Times New Roman" panose="02020603050405020304" pitchFamily="18" charset="0"/>
            </a:endParaRPr>
          </a:p>
          <a:p>
            <a:pPr marL="457200" indent="-457200" fontAlgn="base">
              <a:spcBef>
                <a:spcPts val="0"/>
              </a:spcBef>
              <a:spcAft>
                <a:spcPts val="600"/>
              </a:spcAft>
              <a:buFont typeface="+mj-lt"/>
              <a:buAutoNum type="arabicPeriod"/>
            </a:pPr>
            <a:r>
              <a:rPr lang="en-US" sz="2000" dirty="0">
                <a:effectLst/>
                <a:latin typeface="Calibri" panose="020F0502020204030204" pitchFamily="34" charset="0"/>
                <a:ea typeface="Times New Roman" panose="02020603050405020304" pitchFamily="18" charset="0"/>
              </a:rPr>
              <a:t>The general loads (range, dishwasher, and clothes dryer) can be added at their wattage rating as VA:</a:t>
            </a:r>
          </a:p>
          <a:p>
            <a:pPr marL="914400" lvl="1" indent="-457200" fontAlgn="base">
              <a:spcBef>
                <a:spcPts val="0"/>
              </a:spcBef>
              <a:spcAft>
                <a:spcPts val="600"/>
              </a:spcAft>
              <a:buFont typeface="+mj-lt"/>
              <a:buAutoNum type="alphaLcPeriod"/>
            </a:pPr>
            <a:r>
              <a:rPr lang="en-US" sz="1800" dirty="0">
                <a:effectLst/>
                <a:latin typeface="Calibri" panose="020F0502020204030204" pitchFamily="34" charset="0"/>
                <a:ea typeface="Times New Roman" panose="02020603050405020304" pitchFamily="18" charset="0"/>
              </a:rPr>
              <a:t>5,000 VA + 1,000 VA + 5,600 VA = 11,600 VA</a:t>
            </a:r>
            <a:endParaRPr lang="en-US" sz="1800" dirty="0">
              <a:effectLst/>
              <a:latin typeface="Times New Roman" panose="02020603050405020304" pitchFamily="18" charset="0"/>
              <a:ea typeface="Times New Roman" panose="02020603050405020304" pitchFamily="18" charset="0"/>
            </a:endParaRPr>
          </a:p>
          <a:p>
            <a:pPr marL="457200" indent="-457200" fontAlgn="base">
              <a:spcBef>
                <a:spcPts val="0"/>
              </a:spcBef>
              <a:spcAft>
                <a:spcPts val="600"/>
              </a:spcAft>
              <a:buFont typeface="+mj-lt"/>
              <a:buAutoNum type="arabicPeriod"/>
            </a:pPr>
            <a:r>
              <a:rPr lang="en-US" sz="2000" dirty="0">
                <a:effectLst/>
                <a:latin typeface="Calibri" panose="020F0502020204030204" pitchFamily="34" charset="0"/>
                <a:ea typeface="Times New Roman" panose="02020603050405020304" pitchFamily="18" charset="0"/>
              </a:rPr>
              <a:t>Apply the demand factor to general loads:</a:t>
            </a:r>
            <a:endParaRPr lang="en-US" sz="2000" dirty="0">
              <a:effectLst/>
              <a:latin typeface="Times New Roman" panose="02020603050405020304" pitchFamily="18" charset="0"/>
              <a:ea typeface="Times New Roman" panose="02020603050405020304" pitchFamily="18" charset="0"/>
            </a:endParaRPr>
          </a:p>
          <a:p>
            <a:pPr marL="914400" lvl="1" indent="-457200" fontAlgn="base">
              <a:spcBef>
                <a:spcPts val="0"/>
              </a:spcBef>
              <a:spcAft>
                <a:spcPts val="600"/>
              </a:spcAft>
              <a:buFont typeface="+mj-lt"/>
              <a:buAutoNum type="alphaLcPeriod"/>
            </a:pPr>
            <a:r>
              <a:rPr lang="en-US" sz="1800" dirty="0">
                <a:effectLst/>
                <a:latin typeface="Calibri" panose="020F0502020204030204" pitchFamily="34" charset="0"/>
                <a:ea typeface="Times New Roman" panose="02020603050405020304" pitchFamily="18" charset="0"/>
              </a:rPr>
              <a:t>8,000 VA x 100% = 8,000 VA</a:t>
            </a:r>
            <a:endParaRPr lang="en-US" sz="1800" dirty="0">
              <a:effectLst/>
              <a:latin typeface="Times New Roman" panose="02020603050405020304" pitchFamily="18" charset="0"/>
              <a:ea typeface="Times New Roman" panose="02020603050405020304" pitchFamily="18" charset="0"/>
            </a:endParaRPr>
          </a:p>
          <a:p>
            <a:pPr marL="914400" lvl="1" indent="-457200" fontAlgn="base">
              <a:spcBef>
                <a:spcPts val="0"/>
              </a:spcBef>
              <a:spcAft>
                <a:spcPts val="600"/>
              </a:spcAft>
              <a:buFont typeface="+mj-lt"/>
              <a:buAutoNum type="alphaLcPeriod"/>
            </a:pPr>
            <a:r>
              <a:rPr lang="en-US" sz="1800" dirty="0">
                <a:effectLst/>
                <a:latin typeface="Calibri" panose="020F0502020204030204" pitchFamily="34" charset="0"/>
                <a:ea typeface="Times New Roman" panose="02020603050405020304" pitchFamily="18" charset="0"/>
              </a:rPr>
              <a:t>3,600 VA x 40% = 1,440 VA</a:t>
            </a:r>
            <a:endParaRPr lang="en-US" sz="1800" dirty="0">
              <a:effectLst/>
              <a:latin typeface="Times New Roman" panose="02020603050405020304" pitchFamily="18" charset="0"/>
              <a:ea typeface="Times New Roman" panose="02020603050405020304" pitchFamily="18" charset="0"/>
            </a:endParaRPr>
          </a:p>
          <a:p>
            <a:pPr marL="457200" indent="-457200" fontAlgn="base">
              <a:spcBef>
                <a:spcPts val="0"/>
              </a:spcBef>
              <a:spcAft>
                <a:spcPts val="600"/>
              </a:spcAft>
              <a:buFont typeface="+mj-lt"/>
              <a:buAutoNum type="arabicPeriod"/>
            </a:pPr>
            <a:r>
              <a:rPr lang="en-US" sz="2000" dirty="0">
                <a:effectLst/>
                <a:latin typeface="Calibri" panose="020F0502020204030204" pitchFamily="34" charset="0"/>
                <a:ea typeface="Times New Roman" panose="02020603050405020304" pitchFamily="18" charset="0"/>
              </a:rPr>
              <a:t>Subtotal of general load is 9,440 VA</a:t>
            </a:r>
            <a:endParaRPr lang="en-US" sz="2000" dirty="0">
              <a:effectLst/>
              <a:latin typeface="Times New Roman" panose="02020603050405020304" pitchFamily="18" charset="0"/>
              <a:ea typeface="Times New Roman" panose="02020603050405020304" pitchFamily="18" charset="0"/>
            </a:endParaRPr>
          </a:p>
          <a:p>
            <a:pPr marL="457200" indent="-457200" fontAlgn="base">
              <a:spcBef>
                <a:spcPts val="0"/>
              </a:spcBef>
              <a:spcAft>
                <a:spcPts val="600"/>
              </a:spcAft>
              <a:buFont typeface="+mj-lt"/>
              <a:buAutoNum type="arabicPeriod"/>
            </a:pPr>
            <a:r>
              <a:rPr lang="en-US" sz="2000" dirty="0">
                <a:effectLst/>
                <a:latin typeface="Calibri" panose="020F0502020204030204" pitchFamily="34" charset="0"/>
                <a:ea typeface="Times New Roman" panose="02020603050405020304" pitchFamily="18" charset="0"/>
              </a:rPr>
              <a:t>Add lighting and appliance circuits to the general load:</a:t>
            </a:r>
            <a:endParaRPr lang="en-US" sz="2000" dirty="0">
              <a:effectLst/>
              <a:latin typeface="Times New Roman" panose="02020603050405020304" pitchFamily="18" charset="0"/>
              <a:ea typeface="Times New Roman" panose="02020603050405020304" pitchFamily="18" charset="0"/>
            </a:endParaRPr>
          </a:p>
          <a:p>
            <a:pPr marL="914400" lvl="1" indent="-457200" fontAlgn="base">
              <a:spcBef>
                <a:spcPts val="0"/>
              </a:spcBef>
              <a:spcAft>
                <a:spcPts val="600"/>
              </a:spcAft>
              <a:buFont typeface="+mj-lt"/>
              <a:buAutoNum type="alphaLcPeriod"/>
            </a:pPr>
            <a:r>
              <a:rPr lang="en-US" sz="1800" dirty="0">
                <a:effectLst/>
                <a:latin typeface="Calibri" panose="020F0502020204030204" pitchFamily="34" charset="0"/>
                <a:ea typeface="Times New Roman" panose="02020603050405020304" pitchFamily="18" charset="0"/>
              </a:rPr>
              <a:t>7,500 + 4,500 + 9,440 VA = 21,440 VA</a:t>
            </a:r>
            <a:endParaRPr lang="en-US" sz="1800" dirty="0">
              <a:effectLst/>
              <a:latin typeface="Times New Roman" panose="02020603050405020304" pitchFamily="18" charset="0"/>
              <a:ea typeface="Times New Roman" panose="02020603050405020304" pitchFamily="18" charset="0"/>
            </a:endParaRPr>
          </a:p>
          <a:p>
            <a:pPr marL="457200" indent="-457200" fontAlgn="base">
              <a:spcBef>
                <a:spcPts val="0"/>
              </a:spcBef>
              <a:spcAft>
                <a:spcPts val="600"/>
              </a:spcAft>
              <a:buFont typeface="+mj-lt"/>
              <a:buAutoNum type="arabicPeriod"/>
            </a:pPr>
            <a:r>
              <a:rPr lang="en-US" sz="2000" dirty="0">
                <a:effectLst/>
                <a:latin typeface="Calibri" panose="020F0502020204030204" pitchFamily="34" charset="0"/>
                <a:ea typeface="Times New Roman" panose="02020603050405020304" pitchFamily="18" charset="0"/>
              </a:rPr>
              <a:t>Divide total VA by 240V to get amps without heating:</a:t>
            </a:r>
            <a:endParaRPr lang="en-US" sz="2000" dirty="0">
              <a:effectLst/>
              <a:latin typeface="Times New Roman" panose="02020603050405020304" pitchFamily="18" charset="0"/>
              <a:ea typeface="Times New Roman" panose="02020603050405020304" pitchFamily="18" charset="0"/>
            </a:endParaRPr>
          </a:p>
          <a:p>
            <a:pPr marL="914400" lvl="1" indent="-457200" fontAlgn="base">
              <a:spcBef>
                <a:spcPts val="0"/>
              </a:spcBef>
              <a:spcAft>
                <a:spcPts val="600"/>
              </a:spcAft>
              <a:buFont typeface="+mj-lt"/>
              <a:buAutoNum type="alphaLcPeriod"/>
            </a:pPr>
            <a:r>
              <a:rPr lang="en-US" sz="1800" dirty="0">
                <a:effectLst/>
                <a:latin typeface="Calibri" panose="020F0502020204030204" pitchFamily="34" charset="0"/>
                <a:ea typeface="Times New Roman" panose="02020603050405020304" pitchFamily="18" charset="0"/>
              </a:rPr>
              <a:t>89A</a:t>
            </a:r>
            <a:endParaRPr lang="en-US" sz="1800" dirty="0">
              <a:effectLst/>
              <a:latin typeface="Times New Roman" panose="02020603050405020304" pitchFamily="18" charset="0"/>
              <a:ea typeface="Times New Roman" panose="02020603050405020304" pitchFamily="18" charset="0"/>
            </a:endParaRPr>
          </a:p>
          <a:p>
            <a:pPr marL="457200" indent="-457200" fontAlgn="base">
              <a:spcBef>
                <a:spcPts val="0"/>
              </a:spcBef>
              <a:spcAft>
                <a:spcPts val="600"/>
              </a:spcAft>
              <a:buFont typeface="+mj-lt"/>
              <a:buAutoNum type="arabicPeriod"/>
            </a:pPr>
            <a:r>
              <a:rPr lang="en-US" sz="2000" dirty="0">
                <a:effectLst/>
                <a:latin typeface="Calibri" panose="020F0502020204030204" pitchFamily="34" charset="0"/>
                <a:ea typeface="Times New Roman" panose="02020603050405020304" pitchFamily="18" charset="0"/>
              </a:rPr>
              <a:t>Add in the Amps of the heat pump</a:t>
            </a:r>
            <a:endParaRPr lang="en-US" sz="2000" dirty="0">
              <a:effectLst/>
              <a:latin typeface="Times New Roman" panose="02020603050405020304" pitchFamily="18" charset="0"/>
              <a:ea typeface="Times New Roman" panose="02020603050405020304" pitchFamily="18" charset="0"/>
            </a:endParaRPr>
          </a:p>
          <a:p>
            <a:pPr marL="914400" lvl="1" indent="-457200" fontAlgn="base">
              <a:spcBef>
                <a:spcPts val="0"/>
              </a:spcBef>
              <a:spcAft>
                <a:spcPts val="600"/>
              </a:spcAft>
              <a:buFont typeface="+mj-lt"/>
              <a:buAutoNum type="alphaLcPeriod"/>
            </a:pPr>
            <a:r>
              <a:rPr lang="en-US" sz="1800" dirty="0">
                <a:effectLst/>
                <a:latin typeface="Calibri" panose="020F0502020204030204" pitchFamily="34" charset="0"/>
                <a:ea typeface="Times New Roman" panose="02020603050405020304" pitchFamily="18" charset="0"/>
              </a:rPr>
              <a:t>89A + 40A = 129A</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77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98A0-B616-472A-8934-79DA30227DB1}"/>
              </a:ext>
            </a:extLst>
          </p:cNvPr>
          <p:cNvSpPr>
            <a:spLocks noGrp="1"/>
          </p:cNvSpPr>
          <p:nvPr>
            <p:ph type="title"/>
          </p:nvPr>
        </p:nvSpPr>
        <p:spPr/>
        <p:txBody>
          <a:bodyPr/>
          <a:lstStyle/>
          <a:p>
            <a:r>
              <a:rPr lang="en-US" dirty="0"/>
              <a:t>Load calculation example</a:t>
            </a:r>
          </a:p>
        </p:txBody>
      </p:sp>
      <p:sp>
        <p:nvSpPr>
          <p:cNvPr id="3" name="Content Placeholder 2">
            <a:extLst>
              <a:ext uri="{FF2B5EF4-FFF2-40B4-BE49-F238E27FC236}">
                <a16:creationId xmlns:a16="http://schemas.microsoft.com/office/drawing/2014/main" id="{34EEC42F-43D8-4D52-BC47-F735B7834E97}"/>
              </a:ext>
            </a:extLst>
          </p:cNvPr>
          <p:cNvSpPr>
            <a:spLocks noGrp="1"/>
          </p:cNvSpPr>
          <p:nvPr>
            <p:ph idx="1"/>
          </p:nvPr>
        </p:nvSpPr>
        <p:spPr/>
        <p:txBody>
          <a:bodyPr/>
          <a:lstStyle/>
          <a:p>
            <a:r>
              <a:rPr lang="en-US" dirty="0"/>
              <a:t>Adding the heat pump will not exceed the home’s 200A service and reduces the overall electrical load</a:t>
            </a:r>
          </a:p>
        </p:txBody>
      </p:sp>
    </p:spTree>
    <p:extLst>
      <p:ext uri="{BB962C8B-B14F-4D97-AF65-F5344CB8AC3E}">
        <p14:creationId xmlns:p14="http://schemas.microsoft.com/office/powerpoint/2010/main" val="26476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CD9B-8BFB-42FE-AFB7-BD7221223A3C}"/>
              </a:ext>
            </a:extLst>
          </p:cNvPr>
          <p:cNvSpPr>
            <a:spLocks noGrp="1"/>
          </p:cNvSpPr>
          <p:nvPr>
            <p:ph type="title"/>
          </p:nvPr>
        </p:nvSpPr>
        <p:spPr>
          <a:xfrm>
            <a:off x="4965430" y="629266"/>
            <a:ext cx="6586491" cy="1676603"/>
          </a:xfrm>
        </p:spPr>
        <p:txBody>
          <a:bodyPr>
            <a:normAutofit/>
          </a:bodyPr>
          <a:lstStyle/>
          <a:p>
            <a:r>
              <a:rPr lang="en-US" sz="4000" dirty="0"/>
              <a:t>What are electrical panels?</a:t>
            </a:r>
          </a:p>
        </p:txBody>
      </p:sp>
      <p:sp>
        <p:nvSpPr>
          <p:cNvPr id="3" name="Content Placeholder 2">
            <a:extLst>
              <a:ext uri="{FF2B5EF4-FFF2-40B4-BE49-F238E27FC236}">
                <a16:creationId xmlns:a16="http://schemas.microsoft.com/office/drawing/2014/main" id="{6A0C6286-290C-4DD4-AA43-3FFDB973B3BC}"/>
              </a:ext>
            </a:extLst>
          </p:cNvPr>
          <p:cNvSpPr>
            <a:spLocks noGrp="1"/>
          </p:cNvSpPr>
          <p:nvPr>
            <p:ph idx="1"/>
          </p:nvPr>
        </p:nvSpPr>
        <p:spPr>
          <a:xfrm>
            <a:off x="4965431" y="2438400"/>
            <a:ext cx="6586489" cy="3785419"/>
          </a:xfrm>
        </p:spPr>
        <p:txBody>
          <a:bodyPr>
            <a:normAutofit/>
          </a:bodyPr>
          <a:lstStyle/>
          <a:p>
            <a:r>
              <a:rPr lang="en-US" sz="2400"/>
              <a:t>Electrical panels are also known as: </a:t>
            </a:r>
          </a:p>
          <a:p>
            <a:pPr lvl="1"/>
            <a:r>
              <a:rPr lang="en-US"/>
              <a:t>Breaker boxes </a:t>
            </a:r>
          </a:p>
          <a:p>
            <a:pPr lvl="1"/>
            <a:r>
              <a:rPr lang="en-US"/>
              <a:t>Distribution boards</a:t>
            </a:r>
          </a:p>
          <a:p>
            <a:r>
              <a:rPr lang="en-US" sz="2400"/>
              <a:t>Divide incoming power from the utility into a number of circuits that feed power to the building’s electrical appliances, such as lighting, outlets, and heating and cooling. </a:t>
            </a:r>
          </a:p>
        </p:txBody>
      </p:sp>
      <p:pic>
        <p:nvPicPr>
          <p:cNvPr id="4" name="Picture 3" descr="A picture containing indoor&#10;&#10;Description automatically generated">
            <a:extLst>
              <a:ext uri="{FF2B5EF4-FFF2-40B4-BE49-F238E27FC236}">
                <a16:creationId xmlns:a16="http://schemas.microsoft.com/office/drawing/2014/main" id="{CD836575-AEE5-46EC-A4A8-42AEB27C0ED9}"/>
              </a:ext>
            </a:extLst>
          </p:cNvPr>
          <p:cNvPicPr/>
          <p:nvPr/>
        </p:nvPicPr>
        <p:blipFill rotWithShape="1">
          <a:blip r:embed="rId2" cstate="print">
            <a:extLst>
              <a:ext uri="{28A0092B-C50C-407E-A947-70E740481C1C}">
                <a14:useLocalDpi xmlns:a14="http://schemas.microsoft.com/office/drawing/2010/main" val="0"/>
              </a:ext>
            </a:extLst>
          </a:blip>
          <a:srcRect r="9875"/>
          <a:stretch/>
        </p:blipFill>
        <p:spPr>
          <a:xfrm>
            <a:off x="20" y="10"/>
            <a:ext cx="4635571" cy="6857990"/>
          </a:xfrm>
          <a:prstGeom prst="rect">
            <a:avLst/>
          </a:prstGeom>
          <a:effectLst/>
        </p:spPr>
      </p:pic>
    </p:spTree>
    <p:extLst>
      <p:ext uri="{BB962C8B-B14F-4D97-AF65-F5344CB8AC3E}">
        <p14:creationId xmlns:p14="http://schemas.microsoft.com/office/powerpoint/2010/main" val="141032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AF9A-A011-4739-B282-28764C5F09D0}"/>
              </a:ext>
            </a:extLst>
          </p:cNvPr>
          <p:cNvSpPr>
            <a:spLocks noGrp="1"/>
          </p:cNvSpPr>
          <p:nvPr>
            <p:ph type="title"/>
          </p:nvPr>
        </p:nvSpPr>
        <p:spPr/>
        <p:txBody>
          <a:bodyPr/>
          <a:lstStyle/>
          <a:p>
            <a:r>
              <a:rPr lang="en-US" sz="4400" dirty="0"/>
              <a:t>What role do they play in switching from fossil fuel to electric heat pump heating?</a:t>
            </a:r>
            <a:endParaRPr lang="en-US" dirty="0"/>
          </a:p>
        </p:txBody>
      </p:sp>
      <p:sp>
        <p:nvSpPr>
          <p:cNvPr id="3" name="Content Placeholder 2">
            <a:extLst>
              <a:ext uri="{FF2B5EF4-FFF2-40B4-BE49-F238E27FC236}">
                <a16:creationId xmlns:a16="http://schemas.microsoft.com/office/drawing/2014/main" id="{9E69E34A-B39D-4A9D-9D12-35071F5C9ED2}"/>
              </a:ext>
            </a:extLst>
          </p:cNvPr>
          <p:cNvSpPr>
            <a:spLocks noGrp="1"/>
          </p:cNvSpPr>
          <p:nvPr>
            <p:ph idx="1"/>
          </p:nvPr>
        </p:nvSpPr>
        <p:spPr/>
        <p:txBody>
          <a:bodyPr/>
          <a:lstStyle/>
          <a:p>
            <a:r>
              <a:rPr lang="en-US" dirty="0"/>
              <a:t>When switching heating systems from fossil furnaces to heat pumps, it is recommended that a thorough electrical panel assessment be conducted. </a:t>
            </a:r>
          </a:p>
          <a:p>
            <a:pPr lvl="1"/>
            <a:r>
              <a:rPr lang="en-US" dirty="0"/>
              <a:t>Evaluate the existing panel condition and size, a whole house electrical load calculation including the consideration of any new or future electric loads and a determination of adequate physical space within the panel. </a:t>
            </a:r>
          </a:p>
          <a:p>
            <a:r>
              <a:rPr lang="en-US" dirty="0"/>
              <a:t>This will help determine if any panel or service upgrades are needed, including whether a subpanel may be beneficial for the new heat pump</a:t>
            </a:r>
          </a:p>
        </p:txBody>
      </p:sp>
    </p:spTree>
    <p:extLst>
      <p:ext uri="{BB962C8B-B14F-4D97-AF65-F5344CB8AC3E}">
        <p14:creationId xmlns:p14="http://schemas.microsoft.com/office/powerpoint/2010/main" val="4276659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792D-A1B3-4E1C-864E-8B3CB12E2E8C}"/>
              </a:ext>
            </a:extLst>
          </p:cNvPr>
          <p:cNvSpPr>
            <a:spLocks noGrp="1"/>
          </p:cNvSpPr>
          <p:nvPr>
            <p:ph type="title"/>
          </p:nvPr>
        </p:nvSpPr>
        <p:spPr>
          <a:xfrm>
            <a:off x="6417733" y="490537"/>
            <a:ext cx="5291663" cy="1628775"/>
          </a:xfrm>
        </p:spPr>
        <p:txBody>
          <a:bodyPr anchor="b">
            <a:normAutofit/>
          </a:bodyPr>
          <a:lstStyle/>
          <a:p>
            <a:r>
              <a:rPr lang="en-US" sz="3700"/>
              <a:t>How to determine a home’s electrical panel size</a:t>
            </a:r>
          </a:p>
        </p:txBody>
      </p:sp>
      <p:pic>
        <p:nvPicPr>
          <p:cNvPr id="4" name="Content Placeholder 3" descr="A close-up of a switch&#10;&#10;Description automatically generated with low confidence">
            <a:extLst>
              <a:ext uri="{FF2B5EF4-FFF2-40B4-BE49-F238E27FC236}">
                <a16:creationId xmlns:a16="http://schemas.microsoft.com/office/drawing/2014/main" id="{90111EE5-9FE9-4391-8587-89DE8B25176D}"/>
              </a:ext>
            </a:extLst>
          </p:cNvPr>
          <p:cNvPicPr>
            <a:picLocks/>
          </p:cNvPicPr>
          <p:nvPr/>
        </p:nvPicPr>
        <p:blipFill rotWithShape="1">
          <a:blip r:embed="rId2" cstate="print">
            <a:extLst>
              <a:ext uri="{28A0092B-C50C-407E-A947-70E740481C1C}">
                <a14:useLocalDpi xmlns:a14="http://schemas.microsoft.com/office/drawing/2010/main" val="0"/>
              </a:ext>
            </a:extLst>
          </a:blip>
          <a:srcRect t="3476" b="12168"/>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extLst>
            <a:ext uri="{53640926-AAD7-44D8-BBD7-CCE9431645EC}">
              <a14:shadowObscured xmlns:a14="http://schemas.microsoft.com/office/drawing/2010/main"/>
            </a:ext>
          </a:extLst>
        </p:spPr>
      </p:pic>
      <p:sp>
        <p:nvSpPr>
          <p:cNvPr id="8" name="Content Placeholder 7">
            <a:extLst>
              <a:ext uri="{FF2B5EF4-FFF2-40B4-BE49-F238E27FC236}">
                <a16:creationId xmlns:a16="http://schemas.microsoft.com/office/drawing/2014/main" id="{CE16A28E-8099-48C9-5066-75282249C419}"/>
              </a:ext>
            </a:extLst>
          </p:cNvPr>
          <p:cNvSpPr>
            <a:spLocks noGrp="1"/>
          </p:cNvSpPr>
          <p:nvPr>
            <p:ph idx="1"/>
          </p:nvPr>
        </p:nvSpPr>
        <p:spPr>
          <a:xfrm>
            <a:off x="6417734" y="2614612"/>
            <a:ext cx="5291663" cy="3752849"/>
          </a:xfrm>
        </p:spPr>
        <p:txBody>
          <a:bodyPr>
            <a:normAutofit/>
          </a:bodyPr>
          <a:lstStyle/>
          <a:p>
            <a:r>
              <a:rPr lang="en-US" sz="2400" dirty="0"/>
              <a:t>The size of the home’s electrical panel can be determined by checking:</a:t>
            </a:r>
          </a:p>
          <a:p>
            <a:pPr lvl="1"/>
            <a:r>
              <a:rPr lang="en-US" sz="1800" dirty="0"/>
              <a:t>The amperage rating printed on the home’s electrical meter, which is typically located outside the home</a:t>
            </a:r>
          </a:p>
          <a:p>
            <a:pPr lvl="1"/>
            <a:r>
              <a:rPr lang="en-US" sz="1800" dirty="0"/>
              <a:t>The amperage rating printed on the label of the home’s main electrical panel</a:t>
            </a:r>
          </a:p>
          <a:p>
            <a:pPr lvl="1"/>
            <a:r>
              <a:rPr lang="en-US" sz="1800" dirty="0"/>
              <a:t>Capacity of the main breaker (shown to the left)</a:t>
            </a:r>
          </a:p>
          <a:p>
            <a:pPr marL="0" indent="0">
              <a:buNone/>
            </a:pPr>
            <a:endParaRPr lang="en-US" sz="2400" dirty="0"/>
          </a:p>
        </p:txBody>
      </p:sp>
    </p:spTree>
    <p:extLst>
      <p:ext uri="{BB962C8B-B14F-4D97-AF65-F5344CB8AC3E}">
        <p14:creationId xmlns:p14="http://schemas.microsoft.com/office/powerpoint/2010/main" val="263234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42F97F-0AD4-47FF-A0D8-969A83D256C2}"/>
              </a:ext>
            </a:extLst>
          </p:cNvPr>
          <p:cNvSpPr>
            <a:spLocks noGrp="1"/>
          </p:cNvSpPr>
          <p:nvPr>
            <p:ph type="title"/>
          </p:nvPr>
        </p:nvSpPr>
        <p:spPr>
          <a:xfrm>
            <a:off x="836679" y="723898"/>
            <a:ext cx="5462521" cy="1495425"/>
          </a:xfrm>
        </p:spPr>
        <p:txBody>
          <a:bodyPr>
            <a:normAutofit fontScale="90000"/>
          </a:bodyPr>
          <a:lstStyle/>
          <a:p>
            <a:r>
              <a:rPr lang="en-US" sz="4000" dirty="0"/>
              <a:t>What are the components in a typical electrical panel?</a:t>
            </a:r>
          </a:p>
        </p:txBody>
      </p:sp>
      <p:sp>
        <p:nvSpPr>
          <p:cNvPr id="8" name="Content Placeholder 7">
            <a:extLst>
              <a:ext uri="{FF2B5EF4-FFF2-40B4-BE49-F238E27FC236}">
                <a16:creationId xmlns:a16="http://schemas.microsoft.com/office/drawing/2014/main" id="{373BCA90-5B15-FD1E-EF40-502876B089AB}"/>
              </a:ext>
            </a:extLst>
          </p:cNvPr>
          <p:cNvSpPr>
            <a:spLocks noGrp="1"/>
          </p:cNvSpPr>
          <p:nvPr>
            <p:ph idx="1"/>
          </p:nvPr>
        </p:nvSpPr>
        <p:spPr>
          <a:xfrm>
            <a:off x="836680" y="2405067"/>
            <a:ext cx="5259320" cy="3729034"/>
          </a:xfrm>
        </p:spPr>
        <p:txBody>
          <a:bodyPr>
            <a:normAutofit/>
          </a:bodyPr>
          <a:lstStyle/>
          <a:p>
            <a:r>
              <a:rPr lang="en-US" sz="1800" dirty="0">
                <a:solidFill>
                  <a:srgbClr val="000000"/>
                </a:solidFill>
                <a:effectLst/>
                <a:latin typeface="Calibri" panose="020F0502020204030204" pitchFamily="34" charset="0"/>
                <a:ea typeface="Times New Roman" panose="02020603050405020304" pitchFamily="18" charset="0"/>
              </a:rPr>
              <a:t>Most residential electrical panels consist of typical components:</a:t>
            </a:r>
          </a:p>
          <a:p>
            <a:pPr lvl="1"/>
            <a:r>
              <a:rPr lang="en-US" sz="1600" dirty="0">
                <a:solidFill>
                  <a:srgbClr val="000000"/>
                </a:solidFill>
                <a:latin typeface="Calibri" panose="020F0502020204030204" pitchFamily="34" charset="0"/>
              </a:rPr>
              <a:t>Hot and neutral service wires</a:t>
            </a:r>
          </a:p>
          <a:p>
            <a:pPr lvl="1"/>
            <a:r>
              <a:rPr lang="en-US" sz="1600" dirty="0">
                <a:solidFill>
                  <a:srgbClr val="000000"/>
                </a:solidFill>
                <a:latin typeface="Calibri" panose="020F0502020204030204" pitchFamily="34" charset="0"/>
              </a:rPr>
              <a:t>Main bus bars</a:t>
            </a:r>
          </a:p>
          <a:p>
            <a:pPr lvl="1"/>
            <a:r>
              <a:rPr lang="en-US" sz="1600" dirty="0">
                <a:solidFill>
                  <a:srgbClr val="000000"/>
                </a:solidFill>
                <a:latin typeface="Calibri" panose="020F0502020204030204" pitchFamily="34" charset="0"/>
              </a:rPr>
              <a:t>Neutral and ground bus bars</a:t>
            </a:r>
          </a:p>
          <a:p>
            <a:pPr lvl="1"/>
            <a:r>
              <a:rPr lang="en-US" sz="1600" dirty="0">
                <a:solidFill>
                  <a:srgbClr val="000000"/>
                </a:solidFill>
                <a:latin typeface="Calibri" panose="020F0502020204030204" pitchFamily="34" charset="0"/>
              </a:rPr>
              <a:t>Circuit breakers</a:t>
            </a:r>
          </a:p>
          <a:p>
            <a:pPr lvl="1"/>
            <a:r>
              <a:rPr lang="en-US" sz="1600" dirty="0">
                <a:solidFill>
                  <a:srgbClr val="000000"/>
                </a:solidFill>
                <a:latin typeface="Calibri" panose="020F0502020204030204" pitchFamily="34" charset="0"/>
              </a:rPr>
              <a:t>Hot, neutral, and ground wires</a:t>
            </a:r>
            <a:endParaRPr lang="en-US" sz="1600" dirty="0"/>
          </a:p>
        </p:txBody>
      </p:sp>
      <p:pic>
        <p:nvPicPr>
          <p:cNvPr id="4" name="Content Placeholder 3" descr="Diagram&#10;&#10;Description automatically generated with medium confidence">
            <a:extLst>
              <a:ext uri="{FF2B5EF4-FFF2-40B4-BE49-F238E27FC236}">
                <a16:creationId xmlns:a16="http://schemas.microsoft.com/office/drawing/2014/main" id="{05ADEF03-0E50-4724-82A6-9BE0BA1023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49" r="2935" b="3965"/>
          <a:stretch/>
        </p:blipFill>
        <p:spPr>
          <a:xfrm>
            <a:off x="6624321" y="0"/>
            <a:ext cx="5563106" cy="6868770"/>
          </a:xfrm>
          <a:prstGeom prst="rect">
            <a:avLst/>
          </a:prstGeom>
          <a:effectLst/>
        </p:spPr>
      </p:pic>
    </p:spTree>
    <p:extLst>
      <p:ext uri="{BB962C8B-B14F-4D97-AF65-F5344CB8AC3E}">
        <p14:creationId xmlns:p14="http://schemas.microsoft.com/office/powerpoint/2010/main" val="3289882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CCE3-DDE3-4A2B-97EA-70C34954D2B9}"/>
              </a:ext>
            </a:extLst>
          </p:cNvPr>
          <p:cNvSpPr>
            <a:spLocks noGrp="1"/>
          </p:cNvSpPr>
          <p:nvPr>
            <p:ph type="title"/>
          </p:nvPr>
        </p:nvSpPr>
        <p:spPr/>
        <p:txBody>
          <a:bodyPr/>
          <a:lstStyle/>
          <a:p>
            <a:r>
              <a:rPr lang="en-US" dirty="0"/>
              <a:t>Where do the wires go? </a:t>
            </a:r>
          </a:p>
        </p:txBody>
      </p:sp>
      <p:sp>
        <p:nvSpPr>
          <p:cNvPr id="3" name="Content Placeholder 2">
            <a:extLst>
              <a:ext uri="{FF2B5EF4-FFF2-40B4-BE49-F238E27FC236}">
                <a16:creationId xmlns:a16="http://schemas.microsoft.com/office/drawing/2014/main" id="{966F8FF6-DB0D-42D4-B838-B13CB115E939}"/>
              </a:ext>
            </a:extLst>
          </p:cNvPr>
          <p:cNvSpPr>
            <a:spLocks noGrp="1"/>
          </p:cNvSpPr>
          <p:nvPr>
            <p:ph idx="1"/>
          </p:nvPr>
        </p:nvSpPr>
        <p:spPr>
          <a:xfrm>
            <a:off x="838200" y="1825625"/>
            <a:ext cx="10977880" cy="902335"/>
          </a:xfrm>
        </p:spPr>
        <p:txBody>
          <a:bodyPr/>
          <a:lstStyle/>
          <a:p>
            <a:r>
              <a:rPr lang="en-US" dirty="0"/>
              <a:t>An example of where the wires go is an electrical outlet or receptacle</a:t>
            </a:r>
          </a:p>
        </p:txBody>
      </p:sp>
      <p:pic>
        <p:nvPicPr>
          <p:cNvPr id="4" name="Picture 3" descr="A picture containing jack, electronics, white&#10;&#10;Description automatically generated">
            <a:extLst>
              <a:ext uri="{FF2B5EF4-FFF2-40B4-BE49-F238E27FC236}">
                <a16:creationId xmlns:a16="http://schemas.microsoft.com/office/drawing/2014/main" id="{3268861B-F1F4-453B-93CA-3A31F3BA790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8200" y="2438400"/>
            <a:ext cx="3114040" cy="4150360"/>
          </a:xfrm>
          <a:prstGeom prst="rect">
            <a:avLst/>
          </a:prstGeom>
        </p:spPr>
      </p:pic>
      <p:pic>
        <p:nvPicPr>
          <p:cNvPr id="5" name="Picture 4" descr="A close-up of a machine&#10;&#10;Description automatically generated with low confidence">
            <a:extLst>
              <a:ext uri="{FF2B5EF4-FFF2-40B4-BE49-F238E27FC236}">
                <a16:creationId xmlns:a16="http://schemas.microsoft.com/office/drawing/2014/main" id="{B9530D9B-F381-47AC-971E-FC1F96C4EF3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856480" y="2438401"/>
            <a:ext cx="7025640" cy="4150359"/>
          </a:xfrm>
          <a:prstGeom prst="rect">
            <a:avLst/>
          </a:prstGeom>
        </p:spPr>
      </p:pic>
    </p:spTree>
    <p:extLst>
      <p:ext uri="{BB962C8B-B14F-4D97-AF65-F5344CB8AC3E}">
        <p14:creationId xmlns:p14="http://schemas.microsoft.com/office/powerpoint/2010/main" val="181364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C9149-1760-4534-9810-65467FF547B3}"/>
              </a:ext>
            </a:extLst>
          </p:cNvPr>
          <p:cNvSpPr>
            <a:spLocks noGrp="1"/>
          </p:cNvSpPr>
          <p:nvPr>
            <p:ph type="title"/>
          </p:nvPr>
        </p:nvSpPr>
        <p:spPr>
          <a:xfrm>
            <a:off x="838200" y="349885"/>
            <a:ext cx="10515600" cy="1325563"/>
          </a:xfrm>
        </p:spPr>
        <p:txBody>
          <a:bodyPr>
            <a:normAutofit/>
          </a:bodyPr>
          <a:lstStyle/>
          <a:p>
            <a:r>
              <a:rPr lang="en-US" dirty="0"/>
              <a:t>Adding circuits for new appliances</a:t>
            </a:r>
          </a:p>
        </p:txBody>
      </p:sp>
      <p:sp>
        <p:nvSpPr>
          <p:cNvPr id="3" name="Content Placeholder 2">
            <a:extLst>
              <a:ext uri="{FF2B5EF4-FFF2-40B4-BE49-F238E27FC236}">
                <a16:creationId xmlns:a16="http://schemas.microsoft.com/office/drawing/2014/main" id="{14515054-660B-4C38-A033-7199B3D04CF6}"/>
              </a:ext>
            </a:extLst>
          </p:cNvPr>
          <p:cNvSpPr>
            <a:spLocks noGrp="1"/>
          </p:cNvSpPr>
          <p:nvPr>
            <p:ph idx="1"/>
          </p:nvPr>
        </p:nvSpPr>
        <p:spPr/>
        <p:txBody>
          <a:bodyPr>
            <a:normAutofit lnSpcReduction="10000"/>
          </a:bodyPr>
          <a:lstStyle/>
          <a:p>
            <a:r>
              <a:rPr lang="en-US" dirty="0"/>
              <a:t>To understand your electrical load and service capacity needs when adding circuits for new appliances, perform </a:t>
            </a:r>
            <a:r>
              <a:rPr lang="en-US" b="1" dirty="0"/>
              <a:t>a load calculation</a:t>
            </a:r>
          </a:p>
          <a:p>
            <a:pPr lvl="1"/>
            <a:r>
              <a:rPr lang="en-US" dirty="0"/>
              <a:t>A load calculation sums the amperage of all the appliances in the home and then adds the new load of the heat pump to determine if the total amperage is less than the rating of the main breaker</a:t>
            </a:r>
          </a:p>
          <a:p>
            <a:r>
              <a:rPr lang="en-US" dirty="0"/>
              <a:t>To calculate the electrical load per </a:t>
            </a:r>
            <a:r>
              <a:rPr lang="en-US" dirty="0">
                <a:hlinkClick r:id="rId2"/>
              </a:rPr>
              <a:t>National Electrical Code (NEC) Article 220.82</a:t>
            </a:r>
            <a:r>
              <a:rPr lang="en-US" dirty="0"/>
              <a:t>, follow the steps on the next slides</a:t>
            </a:r>
          </a:p>
          <a:p>
            <a:r>
              <a:rPr lang="en-US" dirty="0"/>
              <a:t>First a key term to define:</a:t>
            </a:r>
          </a:p>
          <a:p>
            <a:pPr lvl="1"/>
            <a:r>
              <a:rPr lang="en-US" b="1" dirty="0"/>
              <a:t>Volt-Ampere (VA)</a:t>
            </a:r>
            <a:r>
              <a:rPr lang="en-US" dirty="0"/>
              <a:t> - One VA is equal to one watt, but it describes apparent power, not real power. VA is used for an assumption of power that could be drawn instead of a measure of actual power drawn.</a:t>
            </a:r>
          </a:p>
        </p:txBody>
      </p:sp>
    </p:spTree>
    <p:extLst>
      <p:ext uri="{BB962C8B-B14F-4D97-AF65-F5344CB8AC3E}">
        <p14:creationId xmlns:p14="http://schemas.microsoft.com/office/powerpoint/2010/main" val="69176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F0B6-214B-4FD1-BE13-0BB06F091CFD}"/>
              </a:ext>
            </a:extLst>
          </p:cNvPr>
          <p:cNvSpPr>
            <a:spLocks noGrp="1"/>
          </p:cNvSpPr>
          <p:nvPr>
            <p:ph type="title"/>
          </p:nvPr>
        </p:nvSpPr>
        <p:spPr/>
        <p:txBody>
          <a:bodyPr/>
          <a:lstStyle/>
          <a:p>
            <a:r>
              <a:rPr lang="en-US" dirty="0"/>
              <a:t>Performing Load Calculations</a:t>
            </a:r>
          </a:p>
        </p:txBody>
      </p:sp>
      <p:sp>
        <p:nvSpPr>
          <p:cNvPr id="3" name="Content Placeholder 2">
            <a:extLst>
              <a:ext uri="{FF2B5EF4-FFF2-40B4-BE49-F238E27FC236}">
                <a16:creationId xmlns:a16="http://schemas.microsoft.com/office/drawing/2014/main" id="{236E5076-4EEE-4625-B104-CF13B88E896C}"/>
              </a:ext>
            </a:extLst>
          </p:cNvPr>
          <p:cNvSpPr>
            <a:spLocks noGrp="1"/>
          </p:cNvSpPr>
          <p:nvPr>
            <p:ph idx="1"/>
          </p:nvPr>
        </p:nvSpPr>
        <p:spPr/>
        <p:txBody>
          <a:bodyPr>
            <a:normAutofit fontScale="85000" lnSpcReduction="10000"/>
          </a:bodyPr>
          <a:lstStyle/>
          <a:p>
            <a:pPr marL="514350" indent="-514350">
              <a:buFont typeface="+mj-lt"/>
              <a:buAutoNum type="arabicPeriod"/>
            </a:pPr>
            <a:r>
              <a:rPr lang="en-US" dirty="0"/>
              <a:t>General Electrical Load Requirements</a:t>
            </a:r>
          </a:p>
          <a:p>
            <a:pPr marL="914400" lvl="1" indent="-457200">
              <a:buFont typeface="+mj-lt"/>
              <a:buAutoNum type="alphaLcPeriod"/>
            </a:pPr>
            <a:r>
              <a:rPr lang="en-US" dirty="0"/>
              <a:t>Take the area of the home, in square feet, and multiply the value by a general load assumption of 3 volt-amperes (VA) per square foot for lighting and general use receptacles. </a:t>
            </a:r>
          </a:p>
          <a:p>
            <a:pPr marL="914400" lvl="1" indent="-457200">
              <a:buFont typeface="+mj-lt"/>
              <a:buAutoNum type="alphaLcPeriod"/>
            </a:pPr>
            <a:r>
              <a:rPr lang="en-US" dirty="0"/>
              <a:t>Count the number of small appliance circuits in your home, which may include a kitchen countertop where a toaster and/or a blender may be plugged in, entertainment centers, or home offices. If your electrical panel is well labeled, you can count the number of breakers that serve those areas. Otherwise, count the number of areas in your home that service these types of appliances. For example, if your home has one kitchen, an entertainment area where a TV, internet modem, and gaming console is plugged in, a home office, and 2 bathrooms, that would be five small appliance circuits.</a:t>
            </a:r>
          </a:p>
          <a:p>
            <a:pPr marL="914400" lvl="1" indent="-457200">
              <a:buFont typeface="+mj-lt"/>
              <a:buAutoNum type="alphaLcPeriod"/>
            </a:pPr>
            <a:r>
              <a:rPr lang="en-US" dirty="0"/>
              <a:t>Multiply the number of small appliance circuits by an assumption of 1,500 VA per circuit.</a:t>
            </a:r>
          </a:p>
          <a:p>
            <a:pPr marL="914400" lvl="1" indent="-457200">
              <a:buFont typeface="+mj-lt"/>
              <a:buAutoNum type="alphaLcPeriod"/>
            </a:pPr>
            <a:r>
              <a:rPr lang="en-US" dirty="0"/>
              <a:t>The same 1,500 VA assumption will also be applied to the number of laundry circuits, which refers to each clothes washing machine in the home. Clothes dryers are included in the next section.</a:t>
            </a:r>
          </a:p>
        </p:txBody>
      </p:sp>
    </p:spTree>
    <p:extLst>
      <p:ext uri="{BB962C8B-B14F-4D97-AF65-F5344CB8AC3E}">
        <p14:creationId xmlns:p14="http://schemas.microsoft.com/office/powerpoint/2010/main" val="2576537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4CBF-5887-4532-898D-0387C8DE250B}"/>
              </a:ext>
            </a:extLst>
          </p:cNvPr>
          <p:cNvSpPr>
            <a:spLocks noGrp="1"/>
          </p:cNvSpPr>
          <p:nvPr>
            <p:ph type="title"/>
          </p:nvPr>
        </p:nvSpPr>
        <p:spPr/>
        <p:txBody>
          <a:bodyPr/>
          <a:lstStyle/>
          <a:p>
            <a:r>
              <a:rPr lang="en-US" dirty="0"/>
              <a:t>Performing Load Calculations</a:t>
            </a:r>
          </a:p>
        </p:txBody>
      </p:sp>
      <p:sp>
        <p:nvSpPr>
          <p:cNvPr id="3" name="Content Placeholder 2">
            <a:extLst>
              <a:ext uri="{FF2B5EF4-FFF2-40B4-BE49-F238E27FC236}">
                <a16:creationId xmlns:a16="http://schemas.microsoft.com/office/drawing/2014/main" id="{D2154B7D-CD58-4B6E-938C-34E4F3EA0737}"/>
              </a:ext>
            </a:extLst>
          </p:cNvPr>
          <p:cNvSpPr>
            <a:spLocks noGrp="1"/>
          </p:cNvSpPr>
          <p:nvPr>
            <p:ph idx="1"/>
          </p:nvPr>
        </p:nvSpPr>
        <p:spPr/>
        <p:txBody>
          <a:bodyPr>
            <a:normAutofit/>
          </a:bodyPr>
          <a:lstStyle/>
          <a:p>
            <a:pPr marL="514350" indent="-514350">
              <a:buFont typeface="+mj-lt"/>
              <a:buAutoNum type="arabicPeriod" startAt="2"/>
            </a:pPr>
            <a:r>
              <a:rPr lang="en-US" dirty="0"/>
              <a:t>Appliance and Motor Loads </a:t>
            </a:r>
          </a:p>
          <a:p>
            <a:pPr marL="971550" lvl="1" indent="-514350">
              <a:buFont typeface="+mj-lt"/>
              <a:buAutoNum type="alphaLcPeriod"/>
            </a:pPr>
            <a:r>
              <a:rPr lang="en-US" dirty="0"/>
              <a:t>Sum the nameplate wattage rating as a VA value of each appliance listed below: </a:t>
            </a:r>
          </a:p>
          <a:p>
            <a:pPr marL="1428750" lvl="2" indent="-514350">
              <a:buFont typeface="+mj-lt"/>
              <a:buAutoNum type="romanLcPeriod"/>
            </a:pPr>
            <a:r>
              <a:rPr lang="en-US" dirty="0"/>
              <a:t>Appliances (like microwaves) that are fastened in place and/or permanently connected</a:t>
            </a:r>
          </a:p>
          <a:p>
            <a:pPr marL="1428750" lvl="2" indent="-514350">
              <a:buFont typeface="+mj-lt"/>
              <a:buAutoNum type="romanLcPeriod"/>
            </a:pPr>
            <a:r>
              <a:rPr lang="en-US" dirty="0"/>
              <a:t>Ranges, wall mounted ovens, counter mounted cooking units</a:t>
            </a:r>
          </a:p>
          <a:p>
            <a:pPr marL="1428750" lvl="2" indent="-514350">
              <a:buFont typeface="+mj-lt"/>
              <a:buAutoNum type="romanLcPeriod"/>
            </a:pPr>
            <a:r>
              <a:rPr lang="en-US" dirty="0"/>
              <a:t>Clothes dryers that are not connected to the laundry branch circuit</a:t>
            </a:r>
          </a:p>
          <a:p>
            <a:pPr marL="1428750" lvl="2" indent="-514350">
              <a:buFont typeface="+mj-lt"/>
              <a:buAutoNum type="romanLcPeriod"/>
            </a:pPr>
            <a:r>
              <a:rPr lang="en-US" dirty="0"/>
              <a:t>Once the lighting, small appliances, and motor loads are summed, apply the following demand factors:</a:t>
            </a:r>
          </a:p>
          <a:p>
            <a:pPr marL="1428750" lvl="2" indent="-514350">
              <a:buFont typeface="+mj-lt"/>
              <a:buAutoNum type="romanLcPeriod"/>
            </a:pPr>
            <a:r>
              <a:rPr lang="en-US" dirty="0"/>
              <a:t>The first 10,000 VA are factored at 100% </a:t>
            </a:r>
          </a:p>
          <a:p>
            <a:pPr marL="1428750" lvl="2" indent="-514350">
              <a:buFont typeface="+mj-lt"/>
              <a:buAutoNum type="romanLcPeriod"/>
            </a:pPr>
            <a:r>
              <a:rPr lang="en-US" dirty="0"/>
              <a:t>The remaining VA are factored at 40% </a:t>
            </a:r>
          </a:p>
          <a:p>
            <a:endParaRPr lang="en-US" dirty="0"/>
          </a:p>
        </p:txBody>
      </p:sp>
    </p:spTree>
    <p:extLst>
      <p:ext uri="{BB962C8B-B14F-4D97-AF65-F5344CB8AC3E}">
        <p14:creationId xmlns:p14="http://schemas.microsoft.com/office/powerpoint/2010/main" val="1209608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7F5E3FD5385046B8A83AACB83867DB" ma:contentTypeVersion="12" ma:contentTypeDescription="Create a new document." ma:contentTypeScope="" ma:versionID="551ee75a2df96ae3fc2252b5b23bbcc1">
  <xsd:schema xmlns:xsd="http://www.w3.org/2001/XMLSchema" xmlns:xs="http://www.w3.org/2001/XMLSchema" xmlns:p="http://schemas.microsoft.com/office/2006/metadata/properties" xmlns:ns2="b916d557-9942-431a-9eba-fba47244dd3a" xmlns:ns3="5cece13e-3376-4417-9525-be60b11a89a8" targetNamespace="http://schemas.microsoft.com/office/2006/metadata/properties" ma:root="true" ma:fieldsID="5890d7b2fc84c0e46a0b5d34b520a241" ns2:_="" ns3:_="">
    <xsd:import namespace="b916d557-9942-431a-9eba-fba47244dd3a"/>
    <xsd:import namespace="5cece13e-3376-4417-9525-be60b11a89a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6d557-9942-431a-9eba-fba47244dd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d01fff3-5d79-48f9-a301-e135bcf61d9e}" ma:internalName="TaxCatchAll" ma:showField="CatchAllData" ma:web="f57bcc36-de3c-48ff-84b5-ab639de66b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ece13e-3376-4417-9525-be60b11a89a8" xsi:nil="true"/>
    <lcf76f155ced4ddcb4097134ff3c332f xmlns="b916d557-9942-431a-9eba-fba47244dd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21CD0FF-CCF9-40FE-8266-A388310AC8F8}"/>
</file>

<file path=customXml/itemProps2.xml><?xml version="1.0" encoding="utf-8"?>
<ds:datastoreItem xmlns:ds="http://schemas.openxmlformats.org/officeDocument/2006/customXml" ds:itemID="{C38D4BB4-2A87-4A0F-B3B8-130B464ACA77}"/>
</file>

<file path=customXml/itemProps3.xml><?xml version="1.0" encoding="utf-8"?>
<ds:datastoreItem xmlns:ds="http://schemas.openxmlformats.org/officeDocument/2006/customXml" ds:itemID="{C13CA29D-54DA-4AA4-894E-34E9754863D2}"/>
</file>

<file path=docProps/app.xml><?xml version="1.0" encoding="utf-8"?>
<Properties xmlns="http://schemas.openxmlformats.org/officeDocument/2006/extended-properties" xmlns:vt="http://schemas.openxmlformats.org/officeDocument/2006/docPropsVTypes">
  <TotalTime>107</TotalTime>
  <Words>1372</Words>
  <Application>Microsoft Office PowerPoint</Application>
  <PresentationFormat>Widescreen</PresentationFormat>
  <Paragraphs>110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Electrical Panels</vt:lpstr>
      <vt:lpstr>What are electrical panels?</vt:lpstr>
      <vt:lpstr>What role do they play in switching from fossil fuel to electric heat pump heating?</vt:lpstr>
      <vt:lpstr>How to determine a home’s electrical panel size</vt:lpstr>
      <vt:lpstr>What are the components in a typical electrical panel?</vt:lpstr>
      <vt:lpstr>Where do the wires go? </vt:lpstr>
      <vt:lpstr>Adding circuits for new appliances</vt:lpstr>
      <vt:lpstr>Performing Load Calculations</vt:lpstr>
      <vt:lpstr>Performing Load Calculations</vt:lpstr>
      <vt:lpstr>Performing Load Calculations</vt:lpstr>
      <vt:lpstr>Performing Load Calculations</vt:lpstr>
      <vt:lpstr>Calculating new appliances</vt:lpstr>
      <vt:lpstr>Load calculation example</vt:lpstr>
      <vt:lpstr>Load calculation example</vt:lpstr>
      <vt:lpstr>Load calculation example</vt:lpstr>
      <vt:lpstr>Load calculation example</vt:lpstr>
      <vt:lpstr>Load calculation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Panels</dc:title>
  <dc:creator>Pearson, Axel</dc:creator>
  <cp:lastModifiedBy>Pearson, Axel</cp:lastModifiedBy>
  <cp:revision>4</cp:revision>
  <dcterms:created xsi:type="dcterms:W3CDTF">2022-06-09T23:22:01Z</dcterms:created>
  <dcterms:modified xsi:type="dcterms:W3CDTF">2022-06-10T16:36:00Z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0x0101002A7F5E3FD5385046B8A83AACB83867DB</vt:lpwstr>
  </property>
</Properties>
</file>