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4" r:id="rId6"/>
    <p:sldId id="263" r:id="rId7"/>
    <p:sldId id="259" r:id="rId8"/>
    <p:sldId id="258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o, Jamie" initials="KJ" lastIdx="1" clrIdx="0">
    <p:extLst>
      <p:ext uri="{19B8F6BF-5375-455C-9EA6-DF929625EA0E}">
        <p15:presenceInfo xmlns:p15="http://schemas.microsoft.com/office/powerpoint/2012/main" userId="S::jamie.kono@pnnl.gov::8317eff3-005e-4f6d-bce6-e683acb567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E354D-A29B-48CF-9C33-BADAC3700A1B}" v="26" dt="2022-03-25T14:27:40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o, Jamie" userId="8317eff3-005e-4f6d-bce6-e683acb567e5" providerId="ADAL" clId="{255E354D-A29B-48CF-9C33-BADAC3700A1B}"/>
    <pc:docChg chg="undo custSel addSld delSld modSld sldOrd">
      <pc:chgData name="Kono, Jamie" userId="8317eff3-005e-4f6d-bce6-e683acb567e5" providerId="ADAL" clId="{255E354D-A29B-48CF-9C33-BADAC3700A1B}" dt="2022-03-25T17:25:11.449" v="271" actId="20577"/>
      <pc:docMkLst>
        <pc:docMk/>
      </pc:docMkLst>
      <pc:sldChg chg="addSp delSp modSp new del mod chgLayout">
        <pc:chgData name="Kono, Jamie" userId="8317eff3-005e-4f6d-bce6-e683acb567e5" providerId="ADAL" clId="{255E354D-A29B-48CF-9C33-BADAC3700A1B}" dt="2022-03-25T14:29:36.622" v="168" actId="47"/>
        <pc:sldMkLst>
          <pc:docMk/>
          <pc:sldMk cId="3184032417" sldId="256"/>
        </pc:sldMkLst>
        <pc:spChg chg="del">
          <ac:chgData name="Kono, Jamie" userId="8317eff3-005e-4f6d-bce6-e683acb567e5" providerId="ADAL" clId="{255E354D-A29B-48CF-9C33-BADAC3700A1B}" dt="2022-03-25T13:51:18.601" v="1" actId="6264"/>
          <ac:spMkLst>
            <pc:docMk/>
            <pc:sldMk cId="3184032417" sldId="256"/>
            <ac:spMk id="2" creationId="{2683BB65-916C-4413-85C6-FDCB0F91DF9A}"/>
          </ac:spMkLst>
        </pc:spChg>
        <pc:spChg chg="del">
          <ac:chgData name="Kono, Jamie" userId="8317eff3-005e-4f6d-bce6-e683acb567e5" providerId="ADAL" clId="{255E354D-A29B-48CF-9C33-BADAC3700A1B}" dt="2022-03-25T13:51:18.601" v="1" actId="6264"/>
          <ac:spMkLst>
            <pc:docMk/>
            <pc:sldMk cId="3184032417" sldId="256"/>
            <ac:spMk id="3" creationId="{2435B414-31F6-4814-9424-F7CF5133B435}"/>
          </ac:spMkLst>
        </pc:spChg>
        <pc:spChg chg="add del mod ord">
          <ac:chgData name="Kono, Jamie" userId="8317eff3-005e-4f6d-bce6-e683acb567e5" providerId="ADAL" clId="{255E354D-A29B-48CF-9C33-BADAC3700A1B}" dt="2022-03-25T13:51:50.071" v="2" actId="478"/>
          <ac:spMkLst>
            <pc:docMk/>
            <pc:sldMk cId="3184032417" sldId="256"/>
            <ac:spMk id="4" creationId="{72FC801E-49C0-46A0-BAF3-F2BA1C719A8E}"/>
          </ac:spMkLst>
        </pc:spChg>
        <pc:spChg chg="add del mod ord">
          <ac:chgData name="Kono, Jamie" userId="8317eff3-005e-4f6d-bce6-e683acb567e5" providerId="ADAL" clId="{255E354D-A29B-48CF-9C33-BADAC3700A1B}" dt="2022-03-25T13:51:51.447" v="3" actId="478"/>
          <ac:spMkLst>
            <pc:docMk/>
            <pc:sldMk cId="3184032417" sldId="256"/>
            <ac:spMk id="5" creationId="{D774484F-3FA8-4D6E-9C61-162347888A49}"/>
          </ac:spMkLst>
        </pc:spChg>
        <pc:spChg chg="add del mod">
          <ac:chgData name="Kono, Jamie" userId="8317eff3-005e-4f6d-bce6-e683acb567e5" providerId="ADAL" clId="{255E354D-A29B-48CF-9C33-BADAC3700A1B}" dt="2022-03-25T13:51:58.912" v="7"/>
          <ac:spMkLst>
            <pc:docMk/>
            <pc:sldMk cId="3184032417" sldId="256"/>
            <ac:spMk id="6" creationId="{F1E39187-AEB3-40B6-A712-3DD2F25133FB}"/>
          </ac:spMkLst>
        </pc:spChg>
        <pc:spChg chg="add del">
          <ac:chgData name="Kono, Jamie" userId="8317eff3-005e-4f6d-bce6-e683acb567e5" providerId="ADAL" clId="{255E354D-A29B-48CF-9C33-BADAC3700A1B}" dt="2022-03-25T13:52:53.906" v="9"/>
          <ac:spMkLst>
            <pc:docMk/>
            <pc:sldMk cId="3184032417" sldId="256"/>
            <ac:spMk id="7" creationId="{1CA7238A-CA37-46AC-858C-5763BD3F0303}"/>
          </ac:spMkLst>
        </pc:spChg>
        <pc:picChg chg="add">
          <ac:chgData name="Kono, Jamie" userId="8317eff3-005e-4f6d-bce6-e683acb567e5" providerId="ADAL" clId="{255E354D-A29B-48CF-9C33-BADAC3700A1B}" dt="2022-03-25T13:53:05.493" v="10" actId="22"/>
          <ac:picMkLst>
            <pc:docMk/>
            <pc:sldMk cId="3184032417" sldId="256"/>
            <ac:picMk id="9" creationId="{13225F02-5B15-41F7-89EA-871BA3FE57AB}"/>
          </ac:picMkLst>
        </pc:picChg>
      </pc:sldChg>
      <pc:sldChg chg="addSp delSp modSp add del mod">
        <pc:chgData name="Kono, Jamie" userId="8317eff3-005e-4f6d-bce6-e683acb567e5" providerId="ADAL" clId="{255E354D-A29B-48CF-9C33-BADAC3700A1B}" dt="2022-03-25T14:22:02.743" v="57" actId="47"/>
        <pc:sldMkLst>
          <pc:docMk/>
          <pc:sldMk cId="1957202306" sldId="257"/>
        </pc:sldMkLst>
        <pc:picChg chg="add mod">
          <ac:chgData name="Kono, Jamie" userId="8317eff3-005e-4f6d-bce6-e683acb567e5" providerId="ADAL" clId="{255E354D-A29B-48CF-9C33-BADAC3700A1B}" dt="2022-03-25T14:01:41.117" v="15"/>
          <ac:picMkLst>
            <pc:docMk/>
            <pc:sldMk cId="1957202306" sldId="257"/>
            <ac:picMk id="3" creationId="{8419D111-BD13-48E8-9BB4-81531DA5977A}"/>
          </ac:picMkLst>
        </pc:picChg>
        <pc:picChg chg="del">
          <ac:chgData name="Kono, Jamie" userId="8317eff3-005e-4f6d-bce6-e683acb567e5" providerId="ADAL" clId="{255E354D-A29B-48CF-9C33-BADAC3700A1B}" dt="2022-03-25T14:01:40.893" v="14" actId="478"/>
          <ac:picMkLst>
            <pc:docMk/>
            <pc:sldMk cId="1957202306" sldId="257"/>
            <ac:picMk id="9" creationId="{13225F02-5B15-41F7-89EA-871BA3FE57AB}"/>
          </ac:picMkLst>
        </pc:picChg>
      </pc:sldChg>
      <pc:sldChg chg="new del">
        <pc:chgData name="Kono, Jamie" userId="8317eff3-005e-4f6d-bce6-e683acb567e5" providerId="ADAL" clId="{255E354D-A29B-48CF-9C33-BADAC3700A1B}" dt="2022-03-25T14:01:37.082" v="12" actId="680"/>
        <pc:sldMkLst>
          <pc:docMk/>
          <pc:sldMk cId="2996013761" sldId="257"/>
        </pc:sldMkLst>
      </pc:sldChg>
      <pc:sldChg chg="addSp delSp modSp add mod ord setBg addCm delCm">
        <pc:chgData name="Kono, Jamie" userId="8317eff3-005e-4f6d-bce6-e683acb567e5" providerId="ADAL" clId="{255E354D-A29B-48CF-9C33-BADAC3700A1B}" dt="2022-03-25T17:22:06.569" v="174"/>
        <pc:sldMkLst>
          <pc:docMk/>
          <pc:sldMk cId="1817743151" sldId="258"/>
        </pc:sldMkLst>
        <pc:spChg chg="add del mod">
          <ac:chgData name="Kono, Jamie" userId="8317eff3-005e-4f6d-bce6-e683acb567e5" providerId="ADAL" clId="{255E354D-A29B-48CF-9C33-BADAC3700A1B}" dt="2022-03-25T14:22:21.081" v="60" actId="21"/>
          <ac:spMkLst>
            <pc:docMk/>
            <pc:sldMk cId="1817743151" sldId="258"/>
            <ac:spMk id="5" creationId="{AC3FC575-B8E2-4D6D-ABB5-C5BA0DB15311}"/>
          </ac:spMkLst>
        </pc:spChg>
        <pc:spChg chg="add del mod">
          <ac:chgData name="Kono, Jamie" userId="8317eff3-005e-4f6d-bce6-e683acb567e5" providerId="ADAL" clId="{255E354D-A29B-48CF-9C33-BADAC3700A1B}" dt="2022-03-25T14:22:31.530" v="62"/>
          <ac:spMkLst>
            <pc:docMk/>
            <pc:sldMk cId="1817743151" sldId="258"/>
            <ac:spMk id="6" creationId="{A6054354-E9E9-4A22-AA6F-20D1BDF77BF2}"/>
          </ac:spMkLst>
        </pc:spChg>
        <pc:spChg chg="add del mod">
          <ac:chgData name="Kono, Jamie" userId="8317eff3-005e-4f6d-bce6-e683acb567e5" providerId="ADAL" clId="{255E354D-A29B-48CF-9C33-BADAC3700A1B}" dt="2022-03-25T14:22:44.229" v="67"/>
          <ac:spMkLst>
            <pc:docMk/>
            <pc:sldMk cId="1817743151" sldId="258"/>
            <ac:spMk id="7" creationId="{90A49F1B-E397-4DA0-BD32-933FFA49190D}"/>
          </ac:spMkLst>
        </pc:spChg>
        <pc:spChg chg="add del mod">
          <ac:chgData name="Kono, Jamie" userId="8317eff3-005e-4f6d-bce6-e683acb567e5" providerId="ADAL" clId="{255E354D-A29B-48CF-9C33-BADAC3700A1B}" dt="2022-03-25T14:24:39.283" v="108" actId="478"/>
          <ac:spMkLst>
            <pc:docMk/>
            <pc:sldMk cId="1817743151" sldId="258"/>
            <ac:spMk id="8" creationId="{D2E25901-D075-4EFB-85B6-A4D2ED929709}"/>
          </ac:spMkLst>
        </pc:spChg>
        <pc:spChg chg="add mod">
          <ac:chgData name="Kono, Jamie" userId="8317eff3-005e-4f6d-bce6-e683acb567e5" providerId="ADAL" clId="{255E354D-A29B-48CF-9C33-BADAC3700A1B}" dt="2022-03-25T14:24:53.860" v="113" actId="26606"/>
          <ac:spMkLst>
            <pc:docMk/>
            <pc:sldMk cId="1817743151" sldId="258"/>
            <ac:spMk id="9" creationId="{5421936D-430E-4477-8CBA-C8D92485E840}"/>
          </ac:spMkLst>
        </pc:spChg>
        <pc:spChg chg="add">
          <ac:chgData name="Kono, Jamie" userId="8317eff3-005e-4f6d-bce6-e683acb567e5" providerId="ADAL" clId="{255E354D-A29B-48CF-9C33-BADAC3700A1B}" dt="2022-03-25T14:24:53.860" v="113" actId="26606"/>
          <ac:spMkLst>
            <pc:docMk/>
            <pc:sldMk cId="1817743151" sldId="258"/>
            <ac:spMk id="14" creationId="{D4771268-CB57-404A-9271-370EB28F6090}"/>
          </ac:spMkLst>
        </pc:spChg>
        <pc:picChg chg="del">
          <ac:chgData name="Kono, Jamie" userId="8317eff3-005e-4f6d-bce6-e683acb567e5" providerId="ADAL" clId="{255E354D-A29B-48CF-9C33-BADAC3700A1B}" dt="2022-03-25T14:01:50.061" v="17" actId="478"/>
          <ac:picMkLst>
            <pc:docMk/>
            <pc:sldMk cId="1817743151" sldId="258"/>
            <ac:picMk id="3" creationId="{8419D111-BD13-48E8-9BB4-81531DA5977A}"/>
          </ac:picMkLst>
        </pc:picChg>
        <pc:picChg chg="add mod ord">
          <ac:chgData name="Kono, Jamie" userId="8317eff3-005e-4f6d-bce6-e683acb567e5" providerId="ADAL" clId="{255E354D-A29B-48CF-9C33-BADAC3700A1B}" dt="2022-03-25T14:24:53.860" v="113" actId="26606"/>
          <ac:picMkLst>
            <pc:docMk/>
            <pc:sldMk cId="1817743151" sldId="258"/>
            <ac:picMk id="4" creationId="{9DA4D8C6-9138-4276-80E0-D2DA80356B16}"/>
          </ac:picMkLst>
        </pc:picChg>
      </pc:sldChg>
      <pc:sldChg chg="addSp delSp modSp add mod setBg">
        <pc:chgData name="Kono, Jamie" userId="8317eff3-005e-4f6d-bce6-e683acb567e5" providerId="ADAL" clId="{255E354D-A29B-48CF-9C33-BADAC3700A1B}" dt="2022-03-25T14:23:12.546" v="70" actId="26606"/>
        <pc:sldMkLst>
          <pc:docMk/>
          <pc:sldMk cId="953611607" sldId="259"/>
        </pc:sldMkLst>
        <pc:spChg chg="add del">
          <ac:chgData name="Kono, Jamie" userId="8317eff3-005e-4f6d-bce6-e683acb567e5" providerId="ADAL" clId="{255E354D-A29B-48CF-9C33-BADAC3700A1B}" dt="2022-03-25T14:20:50.938" v="39"/>
          <ac:spMkLst>
            <pc:docMk/>
            <pc:sldMk cId="953611607" sldId="259"/>
            <ac:spMk id="2" creationId="{3D87F2E5-4661-4BCD-BA00-D0D39FBDA4E8}"/>
          </ac:spMkLst>
        </pc:spChg>
        <pc:spChg chg="add del">
          <ac:chgData name="Kono, Jamie" userId="8317eff3-005e-4f6d-bce6-e683acb567e5" providerId="ADAL" clId="{255E354D-A29B-48CF-9C33-BADAC3700A1B}" dt="2022-03-25T14:20:50.938" v="39"/>
          <ac:spMkLst>
            <pc:docMk/>
            <pc:sldMk cId="953611607" sldId="259"/>
            <ac:spMk id="3" creationId="{1033DA8A-F34A-4453-B391-0895946347D7}"/>
          </ac:spMkLst>
        </pc:spChg>
        <pc:spChg chg="add mod">
          <ac:chgData name="Kono, Jamie" userId="8317eff3-005e-4f6d-bce6-e683acb567e5" providerId="ADAL" clId="{255E354D-A29B-48CF-9C33-BADAC3700A1B}" dt="2022-03-25T14:23:12.546" v="70" actId="26606"/>
          <ac:spMkLst>
            <pc:docMk/>
            <pc:sldMk cId="953611607" sldId="259"/>
            <ac:spMk id="9" creationId="{17E9E773-A57E-4E84-9A64-EF0004C6DAF8}"/>
          </ac:spMkLst>
        </pc:spChg>
        <pc:spChg chg="add">
          <ac:chgData name="Kono, Jamie" userId="8317eff3-005e-4f6d-bce6-e683acb567e5" providerId="ADAL" clId="{255E354D-A29B-48CF-9C33-BADAC3700A1B}" dt="2022-03-25T14:23:12.546" v="70" actId="26606"/>
          <ac:spMkLst>
            <pc:docMk/>
            <pc:sldMk cId="953611607" sldId="259"/>
            <ac:spMk id="14" creationId="{823AC064-BC96-4F32-8AE1-B2FD38754823}"/>
          </ac:spMkLst>
        </pc:spChg>
        <pc:picChg chg="del">
          <ac:chgData name="Kono, Jamie" userId="8317eff3-005e-4f6d-bce6-e683acb567e5" providerId="ADAL" clId="{255E354D-A29B-48CF-9C33-BADAC3700A1B}" dt="2022-03-25T14:19:34.153" v="20" actId="478"/>
          <ac:picMkLst>
            <pc:docMk/>
            <pc:sldMk cId="953611607" sldId="259"/>
            <ac:picMk id="4" creationId="{9DA4D8C6-9138-4276-80E0-D2DA80356B16}"/>
          </ac:picMkLst>
        </pc:picChg>
        <pc:picChg chg="add mod ord">
          <ac:chgData name="Kono, Jamie" userId="8317eff3-005e-4f6d-bce6-e683acb567e5" providerId="ADAL" clId="{255E354D-A29B-48CF-9C33-BADAC3700A1B}" dt="2022-03-25T14:23:12.546" v="70" actId="26606"/>
          <ac:picMkLst>
            <pc:docMk/>
            <pc:sldMk cId="953611607" sldId="259"/>
            <ac:picMk id="6" creationId="{1D27C388-3830-434E-A70A-8B8943E29696}"/>
          </ac:picMkLst>
        </pc:picChg>
        <pc:picChg chg="add mod ord">
          <ac:chgData name="Kono, Jamie" userId="8317eff3-005e-4f6d-bce6-e683acb567e5" providerId="ADAL" clId="{255E354D-A29B-48CF-9C33-BADAC3700A1B}" dt="2022-03-25T14:23:12.546" v="70" actId="26606"/>
          <ac:picMkLst>
            <pc:docMk/>
            <pc:sldMk cId="953611607" sldId="259"/>
            <ac:picMk id="7" creationId="{DF80507C-A415-4FAC-9C49-994DEB96B3C5}"/>
          </ac:picMkLst>
        </pc:picChg>
        <pc:picChg chg="add del">
          <ac:chgData name="Kono, Jamie" userId="8317eff3-005e-4f6d-bce6-e683acb567e5" providerId="ADAL" clId="{255E354D-A29B-48CF-9C33-BADAC3700A1B}" dt="2022-03-25T14:20:50.938" v="39"/>
          <ac:picMkLst>
            <pc:docMk/>
            <pc:sldMk cId="953611607" sldId="259"/>
            <ac:picMk id="2049" creationId="{D0713895-353F-405A-90E7-59403B90C31E}"/>
          </ac:picMkLst>
        </pc:picChg>
        <pc:cxnChg chg="add">
          <ac:chgData name="Kono, Jamie" userId="8317eff3-005e-4f6d-bce6-e683acb567e5" providerId="ADAL" clId="{255E354D-A29B-48CF-9C33-BADAC3700A1B}" dt="2022-03-25T14:23:12.546" v="70" actId="26606"/>
          <ac:cxnSpMkLst>
            <pc:docMk/>
            <pc:sldMk cId="953611607" sldId="259"/>
            <ac:cxnSpMk id="16" creationId="{7E7C77BC-7138-40B1-A15B-20F57A494629}"/>
          </ac:cxnSpMkLst>
        </pc:cxnChg>
        <pc:cxnChg chg="add">
          <ac:chgData name="Kono, Jamie" userId="8317eff3-005e-4f6d-bce6-e683acb567e5" providerId="ADAL" clId="{255E354D-A29B-48CF-9C33-BADAC3700A1B}" dt="2022-03-25T14:23:12.546" v="70" actId="26606"/>
          <ac:cxnSpMkLst>
            <pc:docMk/>
            <pc:sldMk cId="953611607" sldId="259"/>
            <ac:cxnSpMk id="18" creationId="{DB146403-F3D6-484B-B2ED-97F9565D0370}"/>
          </ac:cxnSpMkLst>
        </pc:cxnChg>
      </pc:sldChg>
      <pc:sldChg chg="addSp delSp modSp add mod setBg setClrOvrMap">
        <pc:chgData name="Kono, Jamie" userId="8317eff3-005e-4f6d-bce6-e683acb567e5" providerId="ADAL" clId="{255E354D-A29B-48CF-9C33-BADAC3700A1B}" dt="2022-03-25T14:29:07.784" v="163" actId="122"/>
        <pc:sldMkLst>
          <pc:docMk/>
          <pc:sldMk cId="3885399189" sldId="260"/>
        </pc:sldMkLst>
        <pc:spChg chg="add del">
          <ac:chgData name="Kono, Jamie" userId="8317eff3-005e-4f6d-bce6-e683acb567e5" providerId="ADAL" clId="{255E354D-A29B-48CF-9C33-BADAC3700A1B}" dt="2022-03-25T14:26:07.682" v="139"/>
          <ac:spMkLst>
            <pc:docMk/>
            <pc:sldMk cId="3885399189" sldId="260"/>
            <ac:spMk id="2" creationId="{BD18A265-F73B-4471-89EC-4348BF57A855}"/>
          </ac:spMkLst>
        </pc:spChg>
        <pc:spChg chg="add del">
          <ac:chgData name="Kono, Jamie" userId="8317eff3-005e-4f6d-bce6-e683acb567e5" providerId="ADAL" clId="{255E354D-A29B-48CF-9C33-BADAC3700A1B}" dt="2022-03-25T14:26:07.682" v="139"/>
          <ac:spMkLst>
            <pc:docMk/>
            <pc:sldMk cId="3885399189" sldId="260"/>
            <ac:spMk id="3" creationId="{F6A4E31D-046C-406C-B7F1-A968AA7CFB16}"/>
          </ac:spMkLst>
        </pc:spChg>
        <pc:spChg chg="add del">
          <ac:chgData name="Kono, Jamie" userId="8317eff3-005e-4f6d-bce6-e683acb567e5" providerId="ADAL" clId="{255E354D-A29B-48CF-9C33-BADAC3700A1B}" dt="2022-03-25T14:26:07.682" v="139"/>
          <ac:spMkLst>
            <pc:docMk/>
            <pc:sldMk cId="3885399189" sldId="260"/>
            <ac:spMk id="4" creationId="{EDF3E630-0F24-4BCE-9BB7-EB726B1ABD63}"/>
          </ac:spMkLst>
        </pc:spChg>
        <pc:spChg chg="add del">
          <ac:chgData name="Kono, Jamie" userId="8317eff3-005e-4f6d-bce6-e683acb567e5" providerId="ADAL" clId="{255E354D-A29B-48CF-9C33-BADAC3700A1B}" dt="2022-03-25T14:26:07.682" v="139"/>
          <ac:spMkLst>
            <pc:docMk/>
            <pc:sldMk cId="3885399189" sldId="260"/>
            <ac:spMk id="5" creationId="{96EB7D5B-2D81-482D-80C5-141B51660091}"/>
          </ac:spMkLst>
        </pc:spChg>
        <pc:spChg chg="add mod ord">
          <ac:chgData name="Kono, Jamie" userId="8317eff3-005e-4f6d-bce6-e683acb567e5" providerId="ADAL" clId="{255E354D-A29B-48CF-9C33-BADAC3700A1B}" dt="2022-03-25T14:29:07.784" v="163" actId="122"/>
          <ac:spMkLst>
            <pc:docMk/>
            <pc:sldMk cId="3885399189" sldId="260"/>
            <ac:spMk id="13" creationId="{63A3497B-4520-4C0E-BEC7-1123241A5022}"/>
          </ac:spMkLst>
        </pc:spChg>
        <pc:picChg chg="add mod ord">
          <ac:chgData name="Kono, Jamie" userId="8317eff3-005e-4f6d-bce6-e683acb567e5" providerId="ADAL" clId="{255E354D-A29B-48CF-9C33-BADAC3700A1B}" dt="2022-03-25T14:28:31.064" v="157" actId="26606"/>
          <ac:picMkLst>
            <pc:docMk/>
            <pc:sldMk cId="3885399189" sldId="260"/>
            <ac:picMk id="9" creationId="{1E548B83-4F58-41AD-8A4A-DD42BD62D4D6}"/>
          </ac:picMkLst>
        </pc:picChg>
        <pc:picChg chg="add mod ord">
          <ac:chgData name="Kono, Jamie" userId="8317eff3-005e-4f6d-bce6-e683acb567e5" providerId="ADAL" clId="{255E354D-A29B-48CF-9C33-BADAC3700A1B}" dt="2022-03-25T14:28:31.064" v="157" actId="26606"/>
          <ac:picMkLst>
            <pc:docMk/>
            <pc:sldMk cId="3885399189" sldId="260"/>
            <ac:picMk id="10" creationId="{9CD84D82-9D32-41E1-9494-1426C5F00E06}"/>
          </ac:picMkLst>
        </pc:picChg>
        <pc:picChg chg="add mod">
          <ac:chgData name="Kono, Jamie" userId="8317eff3-005e-4f6d-bce6-e683acb567e5" providerId="ADAL" clId="{255E354D-A29B-48CF-9C33-BADAC3700A1B}" dt="2022-03-25T14:28:31.064" v="157" actId="26606"/>
          <ac:picMkLst>
            <pc:docMk/>
            <pc:sldMk cId="3885399189" sldId="260"/>
            <ac:picMk id="11" creationId="{3B062967-E82B-4908-AFD4-C176227D712D}"/>
          </ac:picMkLst>
        </pc:picChg>
        <pc:picChg chg="add del">
          <ac:chgData name="Kono, Jamie" userId="8317eff3-005e-4f6d-bce6-e683acb567e5" providerId="ADAL" clId="{255E354D-A29B-48CF-9C33-BADAC3700A1B}" dt="2022-03-25T14:26:07.682" v="139"/>
          <ac:picMkLst>
            <pc:docMk/>
            <pc:sldMk cId="3885399189" sldId="260"/>
            <ac:picMk id="3073" creationId="{2B695461-40ED-4DE7-8236-B09CC49FF0A2}"/>
          </ac:picMkLst>
        </pc:picChg>
        <pc:picChg chg="add del">
          <ac:chgData name="Kono, Jamie" userId="8317eff3-005e-4f6d-bce6-e683acb567e5" providerId="ADAL" clId="{255E354D-A29B-48CF-9C33-BADAC3700A1B}" dt="2022-03-25T14:26:07.682" v="139"/>
          <ac:picMkLst>
            <pc:docMk/>
            <pc:sldMk cId="3885399189" sldId="260"/>
            <ac:picMk id="3074" creationId="{72513606-33D5-4099-AC4A-103F35CA947C}"/>
          </ac:picMkLst>
        </pc:picChg>
        <pc:picChg chg="add del">
          <ac:chgData name="Kono, Jamie" userId="8317eff3-005e-4f6d-bce6-e683acb567e5" providerId="ADAL" clId="{255E354D-A29B-48CF-9C33-BADAC3700A1B}" dt="2022-03-25T14:26:07.682" v="139"/>
          <ac:picMkLst>
            <pc:docMk/>
            <pc:sldMk cId="3885399189" sldId="260"/>
            <ac:picMk id="3075" creationId="{9A5997B2-030C-4E82-BD69-B55936E5DDAC}"/>
          </ac:picMkLst>
        </pc:picChg>
        <pc:cxnChg chg="add del">
          <ac:chgData name="Kono, Jamie" userId="8317eff3-005e-4f6d-bce6-e683acb567e5" providerId="ADAL" clId="{255E354D-A29B-48CF-9C33-BADAC3700A1B}" dt="2022-03-25T14:28:31.064" v="157" actId="26606"/>
          <ac:cxnSpMkLst>
            <pc:docMk/>
            <pc:sldMk cId="3885399189" sldId="260"/>
            <ac:cxnSpMk id="18" creationId="{8F880EF2-DF79-4D9D-8F11-E91D48C79741}"/>
          </ac:cxnSpMkLst>
        </pc:cxnChg>
        <pc:cxnChg chg="add">
          <ac:chgData name="Kono, Jamie" userId="8317eff3-005e-4f6d-bce6-e683acb567e5" providerId="ADAL" clId="{255E354D-A29B-48CF-9C33-BADAC3700A1B}" dt="2022-03-25T14:28:31.064" v="157" actId="26606"/>
          <ac:cxnSpMkLst>
            <pc:docMk/>
            <pc:sldMk cId="3885399189" sldId="260"/>
            <ac:cxnSpMk id="23" creationId="{C800968E-0A99-46C4-A9B2-6A63AC66F4B0}"/>
          </ac:cxnSpMkLst>
        </pc:cxnChg>
        <pc:cxnChg chg="add">
          <ac:chgData name="Kono, Jamie" userId="8317eff3-005e-4f6d-bce6-e683acb567e5" providerId="ADAL" clId="{255E354D-A29B-48CF-9C33-BADAC3700A1B}" dt="2022-03-25T14:28:31.064" v="157" actId="26606"/>
          <ac:cxnSpMkLst>
            <pc:docMk/>
            <pc:sldMk cId="3885399189" sldId="260"/>
            <ac:cxnSpMk id="25" creationId="{0627B73E-D784-4780-AA33-DCDFE7DA16ED}"/>
          </ac:cxnSpMkLst>
        </pc:cxnChg>
        <pc:cxnChg chg="add">
          <ac:chgData name="Kono, Jamie" userId="8317eff3-005e-4f6d-bce6-e683acb567e5" providerId="ADAL" clId="{255E354D-A29B-48CF-9C33-BADAC3700A1B}" dt="2022-03-25T14:28:31.064" v="157" actId="26606"/>
          <ac:cxnSpMkLst>
            <pc:docMk/>
            <pc:sldMk cId="3885399189" sldId="260"/>
            <ac:cxnSpMk id="27" creationId="{EBAD6A72-88E8-42F7-88B9-CAF744536BE4}"/>
          </ac:cxnSpMkLst>
        </pc:cxnChg>
      </pc:sldChg>
      <pc:sldChg chg="addSp delSp modSp add mod setBg setClrOvrMap">
        <pc:chgData name="Kono, Jamie" userId="8317eff3-005e-4f6d-bce6-e683acb567e5" providerId="ADAL" clId="{255E354D-A29B-48CF-9C33-BADAC3700A1B}" dt="2022-03-25T14:29:17.759" v="166" actId="255"/>
        <pc:sldMkLst>
          <pc:docMk/>
          <pc:sldMk cId="1997861609" sldId="261"/>
        </pc:sldMkLst>
        <pc:spChg chg="add mod ord">
          <ac:chgData name="Kono, Jamie" userId="8317eff3-005e-4f6d-bce6-e683acb567e5" providerId="ADAL" clId="{255E354D-A29B-48CF-9C33-BADAC3700A1B}" dt="2022-03-25T14:29:17.759" v="166" actId="255"/>
          <ac:spMkLst>
            <pc:docMk/>
            <pc:sldMk cId="1997861609" sldId="261"/>
            <ac:spMk id="5" creationId="{8AB2A9ED-9CAC-49ED-8597-346AA3C50C4C}"/>
          </ac:spMkLst>
        </pc:spChg>
        <pc:spChg chg="add">
          <ac:chgData name="Kono, Jamie" userId="8317eff3-005e-4f6d-bce6-e683acb567e5" providerId="ADAL" clId="{255E354D-A29B-48CF-9C33-BADAC3700A1B}" dt="2022-03-25T14:29:00.020" v="162" actId="26606"/>
          <ac:spMkLst>
            <pc:docMk/>
            <pc:sldMk cId="1997861609" sldId="261"/>
            <ac:spMk id="7" creationId="{D6B40EE1-545B-44B1-AC7B-86667387D81A}"/>
          </ac:spMkLst>
        </pc:spChg>
        <pc:picChg chg="add mod">
          <ac:chgData name="Kono, Jamie" userId="8317eff3-005e-4f6d-bce6-e683acb567e5" providerId="ADAL" clId="{255E354D-A29B-48CF-9C33-BADAC3700A1B}" dt="2022-03-25T14:29:00.020" v="162" actId="26606"/>
          <ac:picMkLst>
            <pc:docMk/>
            <pc:sldMk cId="1997861609" sldId="261"/>
            <ac:picMk id="2" creationId="{DEC3CEFD-68CA-4D01-80EB-0D39530844A7}"/>
          </ac:picMkLst>
        </pc:picChg>
        <pc:picChg chg="add mod">
          <ac:chgData name="Kono, Jamie" userId="8317eff3-005e-4f6d-bce6-e683acb567e5" providerId="ADAL" clId="{255E354D-A29B-48CF-9C33-BADAC3700A1B}" dt="2022-03-25T14:29:00.020" v="162" actId="26606"/>
          <ac:picMkLst>
            <pc:docMk/>
            <pc:sldMk cId="1997861609" sldId="261"/>
            <ac:picMk id="3" creationId="{4CA58ADB-7F30-41A0-809C-DF8E38620F69}"/>
          </ac:picMkLst>
        </pc:picChg>
        <pc:cxnChg chg="add del">
          <ac:chgData name="Kono, Jamie" userId="8317eff3-005e-4f6d-bce6-e683acb567e5" providerId="ADAL" clId="{255E354D-A29B-48CF-9C33-BADAC3700A1B}" dt="2022-03-25T14:28:48.644" v="161" actId="26606"/>
          <ac:cxnSpMkLst>
            <pc:docMk/>
            <pc:sldMk cId="1997861609" sldId="261"/>
            <ac:cxnSpMk id="10" creationId="{EBAD6A72-88E8-42F7-88B9-CAF744536BE4}"/>
          </ac:cxnSpMkLst>
        </pc:cxnChg>
        <pc:cxnChg chg="add del">
          <ac:chgData name="Kono, Jamie" userId="8317eff3-005e-4f6d-bce6-e683acb567e5" providerId="ADAL" clId="{255E354D-A29B-48CF-9C33-BADAC3700A1B}" dt="2022-03-25T14:28:48.644" v="161" actId="26606"/>
          <ac:cxnSpMkLst>
            <pc:docMk/>
            <pc:sldMk cId="1997861609" sldId="261"/>
            <ac:cxnSpMk id="12" creationId="{C800968E-0A99-46C4-A9B2-6A63AC66F4B0}"/>
          </ac:cxnSpMkLst>
        </pc:cxnChg>
      </pc:sldChg>
      <pc:sldChg chg="add del replId">
        <pc:chgData name="Kono, Jamie" userId="8317eff3-005e-4f6d-bce6-e683acb567e5" providerId="ADAL" clId="{255E354D-A29B-48CF-9C33-BADAC3700A1B}" dt="2022-03-25T14:29:31.247" v="167" actId="47"/>
        <pc:sldMkLst>
          <pc:docMk/>
          <pc:sldMk cId="2967048821" sldId="262"/>
        </pc:sldMkLst>
      </pc:sldChg>
      <pc:sldChg chg="addSp delSp modSp add mod setBg">
        <pc:chgData name="Kono, Jamie" userId="8317eff3-005e-4f6d-bce6-e683acb567e5" providerId="ADAL" clId="{255E354D-A29B-48CF-9C33-BADAC3700A1B}" dt="2022-03-25T14:23:01.927" v="69" actId="26606"/>
        <pc:sldMkLst>
          <pc:docMk/>
          <pc:sldMk cId="3686101482" sldId="263"/>
        </pc:sldMkLst>
        <pc:spChg chg="mod">
          <ac:chgData name="Kono, Jamie" userId="8317eff3-005e-4f6d-bce6-e683acb567e5" providerId="ADAL" clId="{255E354D-A29B-48CF-9C33-BADAC3700A1B}" dt="2022-03-25T14:23:01.927" v="69" actId="26606"/>
          <ac:spMkLst>
            <pc:docMk/>
            <pc:sldMk cId="3686101482" sldId="263"/>
            <ac:spMk id="5" creationId="{AC3FC575-B8E2-4D6D-ABB5-C5BA0DB15311}"/>
          </ac:spMkLst>
        </pc:spChg>
        <pc:spChg chg="add">
          <ac:chgData name="Kono, Jamie" userId="8317eff3-005e-4f6d-bce6-e683acb567e5" providerId="ADAL" clId="{255E354D-A29B-48CF-9C33-BADAC3700A1B}" dt="2022-03-25T14:23:01.927" v="69" actId="26606"/>
          <ac:spMkLst>
            <pc:docMk/>
            <pc:sldMk cId="3686101482" sldId="263"/>
            <ac:spMk id="11" creationId="{D4771268-CB57-404A-9271-370EB28F6090}"/>
          </ac:spMkLst>
        </pc:spChg>
        <pc:picChg chg="del">
          <ac:chgData name="Kono, Jamie" userId="8317eff3-005e-4f6d-bce6-e683acb567e5" providerId="ADAL" clId="{255E354D-A29B-48CF-9C33-BADAC3700A1B}" dt="2022-03-25T14:20:59.336" v="41" actId="478"/>
          <ac:picMkLst>
            <pc:docMk/>
            <pc:sldMk cId="3686101482" sldId="263"/>
            <ac:picMk id="4" creationId="{9DA4D8C6-9138-4276-80E0-D2DA80356B16}"/>
          </ac:picMkLst>
        </pc:picChg>
        <pc:picChg chg="add mod">
          <ac:chgData name="Kono, Jamie" userId="8317eff3-005e-4f6d-bce6-e683acb567e5" providerId="ADAL" clId="{255E354D-A29B-48CF-9C33-BADAC3700A1B}" dt="2022-03-25T14:23:01.927" v="69" actId="26606"/>
          <ac:picMkLst>
            <pc:docMk/>
            <pc:sldMk cId="3686101482" sldId="263"/>
            <ac:picMk id="6" creationId="{4F51F6DA-C537-49F5-AEA7-C1221CF5B43C}"/>
          </ac:picMkLst>
        </pc:picChg>
      </pc:sldChg>
      <pc:sldChg chg="addSp delSp modSp add mod ord">
        <pc:chgData name="Kono, Jamie" userId="8317eff3-005e-4f6d-bce6-e683acb567e5" providerId="ADAL" clId="{255E354D-A29B-48CF-9C33-BADAC3700A1B}" dt="2022-03-25T17:21:59.681" v="170"/>
        <pc:sldMkLst>
          <pc:docMk/>
          <pc:sldMk cId="4291917478" sldId="264"/>
        </pc:sldMkLst>
        <pc:spChg chg="mod">
          <ac:chgData name="Kono, Jamie" userId="8317eff3-005e-4f6d-bce6-e683acb567e5" providerId="ADAL" clId="{255E354D-A29B-48CF-9C33-BADAC3700A1B}" dt="2022-03-25T14:25:29.097" v="137" actId="20577"/>
          <ac:spMkLst>
            <pc:docMk/>
            <pc:sldMk cId="4291917478" sldId="264"/>
            <ac:spMk id="9" creationId="{5421936D-430E-4477-8CBA-C8D92485E840}"/>
          </ac:spMkLst>
        </pc:spChg>
        <pc:spChg chg="del">
          <ac:chgData name="Kono, Jamie" userId="8317eff3-005e-4f6d-bce6-e683acb567e5" providerId="ADAL" clId="{255E354D-A29B-48CF-9C33-BADAC3700A1B}" dt="2022-03-25T14:25:18.529" v="119" actId="26606"/>
          <ac:spMkLst>
            <pc:docMk/>
            <pc:sldMk cId="4291917478" sldId="264"/>
            <ac:spMk id="14" creationId="{D4771268-CB57-404A-9271-370EB28F6090}"/>
          </ac:spMkLst>
        </pc:spChg>
        <pc:spChg chg="add">
          <ac:chgData name="Kono, Jamie" userId="8317eff3-005e-4f6d-bce6-e683acb567e5" providerId="ADAL" clId="{255E354D-A29B-48CF-9C33-BADAC3700A1B}" dt="2022-03-25T14:25:18.529" v="119" actId="26606"/>
          <ac:spMkLst>
            <pc:docMk/>
            <pc:sldMk cId="4291917478" sldId="264"/>
            <ac:spMk id="19" creationId="{D4771268-CB57-404A-9271-370EB28F6090}"/>
          </ac:spMkLst>
        </pc:spChg>
        <pc:picChg chg="del">
          <ac:chgData name="Kono, Jamie" userId="8317eff3-005e-4f6d-bce6-e683acb567e5" providerId="ADAL" clId="{255E354D-A29B-48CF-9C33-BADAC3700A1B}" dt="2022-03-25T14:25:16.170" v="118" actId="478"/>
          <ac:picMkLst>
            <pc:docMk/>
            <pc:sldMk cId="4291917478" sldId="264"/>
            <ac:picMk id="4" creationId="{9DA4D8C6-9138-4276-80E0-D2DA80356B16}"/>
          </ac:picMkLst>
        </pc:picChg>
        <pc:picChg chg="add mod">
          <ac:chgData name="Kono, Jamie" userId="8317eff3-005e-4f6d-bce6-e683acb567e5" providerId="ADAL" clId="{255E354D-A29B-48CF-9C33-BADAC3700A1B}" dt="2022-03-25T14:25:18.529" v="119" actId="26606"/>
          <ac:picMkLst>
            <pc:docMk/>
            <pc:sldMk cId="4291917478" sldId="264"/>
            <ac:picMk id="5" creationId="{4464AB79-9F41-4B8E-9779-64CCB99EBA44}"/>
          </ac:picMkLst>
        </pc:picChg>
      </pc:sldChg>
      <pc:sldChg chg="addSp modSp new mod ord setBg">
        <pc:chgData name="Kono, Jamie" userId="8317eff3-005e-4f6d-bce6-e683acb567e5" providerId="ADAL" clId="{255E354D-A29B-48CF-9C33-BADAC3700A1B}" dt="2022-03-25T17:25:11.449" v="271" actId="20577"/>
        <pc:sldMkLst>
          <pc:docMk/>
          <pc:sldMk cId="542032950" sldId="265"/>
        </pc:sldMkLst>
        <pc:spChg chg="mod">
          <ac:chgData name="Kono, Jamie" userId="8317eff3-005e-4f6d-bce6-e683acb567e5" providerId="ADAL" clId="{255E354D-A29B-48CF-9C33-BADAC3700A1B}" dt="2022-03-25T17:24:49.893" v="221" actId="26606"/>
          <ac:spMkLst>
            <pc:docMk/>
            <pc:sldMk cId="542032950" sldId="265"/>
            <ac:spMk id="2" creationId="{DE67C390-A625-4ADB-91F2-7C92DF092E93}"/>
          </ac:spMkLst>
        </pc:spChg>
        <pc:spChg chg="mod">
          <ac:chgData name="Kono, Jamie" userId="8317eff3-005e-4f6d-bce6-e683acb567e5" providerId="ADAL" clId="{255E354D-A29B-48CF-9C33-BADAC3700A1B}" dt="2022-03-25T17:25:11.449" v="271" actId="20577"/>
          <ac:spMkLst>
            <pc:docMk/>
            <pc:sldMk cId="542032950" sldId="265"/>
            <ac:spMk id="3" creationId="{5E88FB60-D38A-4D39-9BBE-D2A0A5EE8016}"/>
          </ac:spMkLst>
        </pc:spChg>
        <pc:spChg chg="add">
          <ac:chgData name="Kono, Jamie" userId="8317eff3-005e-4f6d-bce6-e683acb567e5" providerId="ADAL" clId="{255E354D-A29B-48CF-9C33-BADAC3700A1B}" dt="2022-03-25T17:24:49.893" v="221" actId="26606"/>
          <ac:spMkLst>
            <pc:docMk/>
            <pc:sldMk cId="542032950" sldId="265"/>
            <ac:spMk id="8" creationId="{CDA1A2E9-63FE-408D-A803-8E306ECAB4B3}"/>
          </ac:spMkLst>
        </pc:spChg>
        <pc:spChg chg="add">
          <ac:chgData name="Kono, Jamie" userId="8317eff3-005e-4f6d-bce6-e683acb567e5" providerId="ADAL" clId="{255E354D-A29B-48CF-9C33-BADAC3700A1B}" dt="2022-03-25T17:24:49.893" v="221" actId="26606"/>
          <ac:spMkLst>
            <pc:docMk/>
            <pc:sldMk cId="542032950" sldId="265"/>
            <ac:spMk id="10" creationId="{DAE8F46F-D590-45CD-AF41-A04DC11D1BB4}"/>
          </ac:spMkLst>
        </pc:spChg>
        <pc:spChg chg="add">
          <ac:chgData name="Kono, Jamie" userId="8317eff3-005e-4f6d-bce6-e683acb567e5" providerId="ADAL" clId="{255E354D-A29B-48CF-9C33-BADAC3700A1B}" dt="2022-03-25T17:24:49.893" v="221" actId="26606"/>
          <ac:spMkLst>
            <pc:docMk/>
            <pc:sldMk cId="542032950" sldId="265"/>
            <ac:spMk id="12" creationId="{FBE9F90C-C163-435B-9A68-D15C92D1CF2B}"/>
          </ac:spMkLst>
        </pc:spChg>
        <pc:spChg chg="add">
          <ac:chgData name="Kono, Jamie" userId="8317eff3-005e-4f6d-bce6-e683acb567e5" providerId="ADAL" clId="{255E354D-A29B-48CF-9C33-BADAC3700A1B}" dt="2022-03-25T17:24:49.893" v="221" actId="26606"/>
          <ac:spMkLst>
            <pc:docMk/>
            <pc:sldMk cId="542032950" sldId="265"/>
            <ac:spMk id="14" creationId="{1A882A9F-F4E9-4E23-8F0B-20B5DF42EAA9}"/>
          </ac:spMkLst>
        </pc:spChg>
      </pc:sldChg>
      <pc:sldMasterChg chg="addSldLayout">
        <pc:chgData name="Kono, Jamie" userId="8317eff3-005e-4f6d-bce6-e683acb567e5" providerId="ADAL" clId="{255E354D-A29B-48CF-9C33-BADAC3700A1B}" dt="2022-03-25T13:50:57.692" v="0" actId="680"/>
        <pc:sldMasterMkLst>
          <pc:docMk/>
          <pc:sldMasterMk cId="1135318047" sldId="2147483648"/>
        </pc:sldMasterMkLst>
        <pc:sldLayoutChg chg="add">
          <pc:chgData name="Kono, Jamie" userId="8317eff3-005e-4f6d-bce6-e683acb567e5" providerId="ADAL" clId="{255E354D-A29B-48CF-9C33-BADAC3700A1B}" dt="2022-03-25T13:50:57.692" v="0" actId="680"/>
          <pc:sldLayoutMkLst>
            <pc:docMk/>
            <pc:sldMasterMk cId="1135318047" sldId="2147483648"/>
            <pc:sldLayoutMk cId="194328008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624C-3A0E-4491-B18B-6E091FBC0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BC812-1C04-486B-A974-2C2E9DE25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2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1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7C390-A625-4ADB-91F2-7C92DF092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Duct Leakage Testing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8FB60-D38A-4D39-9BBE-D2A0A5EE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Duct Leakage and</a:t>
            </a:r>
          </a:p>
          <a:p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Duct Leakage to 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</a:rPr>
              <a:t>the Outdoors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1936D-430E-4477-8CBA-C8D92485E840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Duct Leakage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AB79-9F41-4B8E-9779-64CCB99EBA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580095"/>
            <a:ext cx="6780700" cy="36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1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FC575-B8E2-4D6D-ABB5-C5BA0DB1531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1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An energy rater uses a duct blower to test HVAC duct air leakage. </a:t>
            </a:r>
          </a:p>
        </p:txBody>
      </p:sp>
      <p:pic>
        <p:nvPicPr>
          <p:cNvPr id="6" name="Picture 5" descr="A technician conducts a duct blaster test.">
            <a:extLst>
              <a:ext uri="{FF2B5EF4-FFF2-40B4-BE49-F238E27FC236}">
                <a16:creationId xmlns:a16="http://schemas.microsoft.com/office/drawing/2014/main" id="{4F51F6DA-C537-49F5-AEA7-C1221CF5B4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93548"/>
            <a:ext cx="6780700" cy="50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9E773-A57E-4E84-9A64-EF0004C6DAF8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Covering the supply outlets and return inlets for a total duct leakage test at final.</a:t>
            </a:r>
            <a:endParaRPr lang="en-US" sz="3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F80507C-A415-4FAC-9C49-994DEB96B3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427407"/>
            <a:ext cx="5455917" cy="39964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D27C388-3830-434E-A70A-8B8943E296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52463"/>
            <a:ext cx="5455917" cy="35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1936D-430E-4477-8CBA-C8D92485E840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Duct Leakage to the Outdoors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4D8C6-9138-4276-80E0-D2DA80356B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580095"/>
            <a:ext cx="6780700" cy="36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4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3A3497B-4520-4C0E-BEC7-1123241A5022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Incorrect Installation</a:t>
            </a:r>
          </a:p>
        </p:txBody>
      </p:sp>
      <p:pic>
        <p:nvPicPr>
          <p:cNvPr id="11" name="Picture 10" descr="Insulation does not cover boot and is not sealed">
            <a:extLst>
              <a:ext uri="{FF2B5EF4-FFF2-40B4-BE49-F238E27FC236}">
                <a16:creationId xmlns:a16="http://schemas.microsoft.com/office/drawing/2014/main" id="{3B062967-E82B-4908-AFD4-C176227D71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r="-2" b="-2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</p:spPr>
      </p:pic>
      <p:pic>
        <p:nvPicPr>
          <p:cNvPr id="9" name="Picture 8" descr="Connection in place but not sealed">
            <a:extLst>
              <a:ext uri="{FF2B5EF4-FFF2-40B4-BE49-F238E27FC236}">
                <a16:creationId xmlns:a16="http://schemas.microsoft.com/office/drawing/2014/main" id="{1E548B83-4F58-41AD-8A4A-DD42BD62D4D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-4" b="-4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</p:spPr>
      </p:pic>
      <p:pic>
        <p:nvPicPr>
          <p:cNvPr id="10" name="Picture 9" descr="Insulation does not cover boot and is not sealed">
            <a:extLst>
              <a:ext uri="{FF2B5EF4-FFF2-40B4-BE49-F238E27FC236}">
                <a16:creationId xmlns:a16="http://schemas.microsoft.com/office/drawing/2014/main" id="{9CD84D82-9D32-41E1-9494-1426C5F00E0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r="-2" b="-2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99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6B40EE1-545B-44B1-AC7B-86667387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71749"/>
            <a:ext cx="12192000" cy="2586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2A9ED-9CAC-49ED-8597-346AA3C50C4C}"/>
              </a:ext>
            </a:extLst>
          </p:cNvPr>
          <p:cNvSpPr txBox="1"/>
          <p:nvPr/>
        </p:nvSpPr>
        <p:spPr>
          <a:xfrm>
            <a:off x="841248" y="4462272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Correct Installation</a:t>
            </a:r>
            <a:endParaRPr lang="en-US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Mechanically fastened and sealed">
            <a:extLst>
              <a:ext uri="{FF2B5EF4-FFF2-40B4-BE49-F238E27FC236}">
                <a16:creationId xmlns:a16="http://schemas.microsoft.com/office/drawing/2014/main" id="{DEC3CEFD-68CA-4D01-80EB-0D39530844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966" y="261870"/>
            <a:ext cx="3601939" cy="3791515"/>
          </a:xfrm>
          <a:prstGeom prst="rect">
            <a:avLst/>
          </a:prstGeom>
          <a:noFill/>
        </p:spPr>
      </p:pic>
      <p:pic>
        <p:nvPicPr>
          <p:cNvPr id="3" name="Picture 2" descr="Boot has been covered with insulation and sealed with mastic">
            <a:extLst>
              <a:ext uri="{FF2B5EF4-FFF2-40B4-BE49-F238E27FC236}">
                <a16:creationId xmlns:a16="http://schemas.microsoft.com/office/drawing/2014/main" id="{4CA58ADB-7F30-41A0-809C-DF8E38620F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7832" y="261869"/>
            <a:ext cx="3592462" cy="379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86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F5E3FD5385046B8A83AACB83867DB" ma:contentTypeVersion="12" ma:contentTypeDescription="Create a new document." ma:contentTypeScope="" ma:versionID="551ee75a2df96ae3fc2252b5b23bbcc1">
  <xsd:schema xmlns:xsd="http://www.w3.org/2001/XMLSchema" xmlns:xs="http://www.w3.org/2001/XMLSchema" xmlns:p="http://schemas.microsoft.com/office/2006/metadata/properties" xmlns:ns2="b916d557-9942-431a-9eba-fba47244dd3a" xmlns:ns3="5cece13e-3376-4417-9525-be60b11a89a8" targetNamespace="http://schemas.microsoft.com/office/2006/metadata/properties" ma:root="true" ma:fieldsID="5890d7b2fc84c0e46a0b5d34b520a241" ns2:_="" ns3:_="">
    <xsd:import namespace="b916d557-9942-431a-9eba-fba47244dd3a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6d557-9942-431a-9eba-fba47244d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d01fff3-5d79-48f9-a301-e135bcf61d9e}" ma:internalName="TaxCatchAll" ma:showField="CatchAllData" ma:web="f57bcc36-de3c-48ff-84b5-ab639de6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ce13e-3376-4417-9525-be60b11a89a8" xsi:nil="true"/>
    <lcf76f155ced4ddcb4097134ff3c332f xmlns="b916d557-9942-431a-9eba-fba47244dd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666BD-53D9-4AAF-A2C5-38492964EB55}"/>
</file>

<file path=customXml/itemProps2.xml><?xml version="1.0" encoding="utf-8"?>
<ds:datastoreItem xmlns:ds="http://schemas.openxmlformats.org/officeDocument/2006/customXml" ds:itemID="{C1A53CBC-2AB6-45B0-90BA-8BC0AACF03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C0BCF-283D-4B5E-ADFA-442BB468F319}">
  <ds:schemaRefs>
    <ds:schemaRef ds:uri="http://schemas.microsoft.com/office/2006/metadata/properties"/>
    <ds:schemaRef ds:uri="http://schemas.microsoft.com/office/infopath/2007/PartnerControls"/>
    <ds:schemaRef ds:uri="5cece13e-3376-4417-9525-be60b11a89a8"/>
    <ds:schemaRef ds:uri="b916d557-9942-431a-9eba-fba47244dd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Duct Leakage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Kono, Jamie</dc:creator>
  <cp:lastModifiedBy>Kono, Jamie</cp:lastModifiedBy>
  <cp:revision>1</cp:revision>
  <dcterms:created xsi:type="dcterms:W3CDTF">2022-03-25T13:50:53Z</dcterms:created>
  <dcterms:modified xsi:type="dcterms:W3CDTF">2022-03-25T17:25:12Z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0x0101002A7F5E3FD5385046B8A83AACB83867DB</vt:lpwstr>
  </property>
  <property fmtid="{D5CDD505-2E9C-101B-9397-08002B2CF9AE}" pid="3" name="MediaServiceImageTags">
    <vt:lpwstr/>
  </property>
</Properties>
</file>