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515B65"/>
    <a:srgbClr val="00853D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2247" autoAdjust="0"/>
  </p:normalViewPr>
  <p:slideViewPr>
    <p:cSldViewPr snapToGrid="0">
      <p:cViewPr varScale="1">
        <p:scale>
          <a:sx n="32" d="100"/>
          <a:sy n="32" d="100"/>
        </p:scale>
        <p:origin x="1626" y="42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roofing a new home, you should take the opportunity to improve its resistance to high winds, hurricanes, tornadoes, and earthquakes. In high-wind zones, it is recommended that drip edges be installed at roof eaves and roof rakes. Drip edge is installed after a fully adhered membrane or sheathing tape has been installed.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small breaches in the roof can lead to extensive destruction of the home and its contents during a storm. Strengthening the roof is one of the best ways that builders can increase the disaster resistance of a home. Installing drip edge over the underlayment at all eaves and rakes can help lock the roof in and protect it from moisture intrusion.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Code-compliant metal drip edges should be installed at all eaves and gable rake edges over the fully adhered membrane underlayment. They should extend a minimum of ½ inch below sheathing and overlap the top of the roof sheathing edge a minimum of 2 inches; they should overlap a minimum of 3 inches at joints. The drip edge should be mechanically fastened to the roof deck at a maximum spacing of 4 inches. At eaves, flashing cement should be used to seal the edges.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3260107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4328300"/>
            <a:ext cx="9314121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</a:rPr>
              <a:t>Drip edges:</a:t>
            </a:r>
            <a:endParaRPr lang="en-US" sz="2400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Should be installed at roof eaves and roof rakes in high-wind zones.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Should be installed in new homes.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Can help improve the home’s resistance to high winds, hurricanes, tornadoes, and earthquakes.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Is installed after a fully adhered membrane or sheathing tape has been installed.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344940" y="3667414"/>
            <a:ext cx="6425500" cy="5498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3E8C36-E744-44E2-97B7-E502D4040295}"/>
              </a:ext>
            </a:extLst>
          </p:cNvPr>
          <p:cNvSpPr/>
          <p:nvPr/>
        </p:nvSpPr>
        <p:spPr>
          <a:xfrm>
            <a:off x="1371600" y="8292477"/>
            <a:ext cx="1470992" cy="12830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3260107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6"/>
            <a:ext cx="1481181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latin typeface="Franklin Gothic Heavy" panose="020B0903020102020204" pitchFamily="34" charset="0"/>
              </a:rPr>
              <a:t>ROOFING: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DRIP EDGE </a:t>
            </a:r>
            <a:r>
              <a:rPr lang="en-US" sz="6600" dirty="0">
                <a:latin typeface="Franklin Gothic Heavy" panose="020B0903020102020204" pitchFamily="34" charset="0"/>
              </a:rPr>
              <a:t>AT ROOF EAVES AND RAKES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B6C210-C668-4628-A3EC-85DB00C66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170" y="8361215"/>
            <a:ext cx="878276" cy="1185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818167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6824" y="4114800"/>
            <a:ext cx="8578251" cy="3901646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Even small breaches in the roof can lead to extensive destruction of the home and its contents during a storm.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Strengthening the roof is one of the best ways that builders can increase the disaster resistance of a home.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Installing drip edge over the underlayment at all eaves and rakes can help lock the roof in and protect it from moisture intrusion.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33377" y="3801913"/>
            <a:ext cx="6349886" cy="4342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1818167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590568" y="-1189820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86260" y="2934676"/>
            <a:ext cx="8302156" cy="611763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Code-compliant metal drip edges should be installed at all eaves and gable rake edges over the fully adhered membrane underlayment.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They should: 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Extend a minimum of ½ inch below sheathing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Overlap the top of the roof sheathing edge a minimum of 2 inches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Overlap a minimum of 3 inches at joints 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Be mechanically fastened to the roof deck at a maximum spacing of 4 inches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At eaves, flashing cement should be used to seal the edges. 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2045" r="1469" b="456"/>
          <a:stretch/>
        </p:blipFill>
        <p:spPr>
          <a:xfrm>
            <a:off x="244549" y="1967947"/>
            <a:ext cx="8899451" cy="68126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17997714" y="1685923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2850</TotalTime>
  <Words>432</Words>
  <Application>Microsoft Office PowerPoint</Application>
  <PresentationFormat>Custom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Lato</vt:lpstr>
      <vt:lpstr>Calibri</vt:lpstr>
      <vt:lpstr>Wingdings</vt:lpstr>
      <vt:lpstr>Franklin Gothic Demi</vt:lpstr>
      <vt:lpstr>Lato Black</vt:lpstr>
      <vt:lpstr>Franklin Gothic Heavy</vt:lpstr>
      <vt:lpstr>Franklin Gothic Book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Kiolbasa, Edward J</cp:lastModifiedBy>
  <cp:revision>318</cp:revision>
  <dcterms:created xsi:type="dcterms:W3CDTF">2017-04-03T13:46:27Z</dcterms:created>
  <dcterms:modified xsi:type="dcterms:W3CDTF">2022-05-03T23:02:27Z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