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
  </p:notesMasterIdLst>
  <p:sldIdLst>
    <p:sldId id="256" r:id="rId2"/>
    <p:sldId id="257" r:id="rId3"/>
    <p:sldId id="258"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panose="020B0604020202020204" charset="0"/>
      <p:regular r:id="rId10"/>
      <p:bold r:id="rId11"/>
    </p:embeddedFont>
    <p:embeddedFont>
      <p:font typeface="Lato" panose="020F0502020204030203" pitchFamily="34" charset="0"/>
      <p:regular r:id="rId12"/>
      <p:bold r:id="rId13"/>
      <p:italic r:id="rId14"/>
      <p:boldItalic r:id="rId15"/>
    </p:embeddedFont>
    <p:embeddedFont>
      <p:font typeface="Lato Black" panose="020F0502020204030203" pitchFamily="34" charset="0"/>
      <p:bold r:id="rId16"/>
      <p:boldItalic r:id="rId17"/>
    </p:embeddedFont>
    <p:embeddedFont>
      <p:font typeface="Libre Franklin" pitchFamily="2" charset="0"/>
      <p:regular r:id="rId18"/>
      <p:bold r:id="rId19"/>
      <p:italic r:id="rId20"/>
      <p:boldItalic r:id="rId21"/>
    </p:embeddedFont>
    <p:embeddedFont>
      <p:font typeface="Libre Franklin Black" pitchFamily="2" charset="0"/>
      <p:bold r:id="rId22"/>
      <p:boldItalic r:id="rId23"/>
    </p:embeddedFont>
    <p:embeddedFont>
      <p:font typeface="Noto Sans Symbols" pitchFamily="2"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
          <p15:clr>
            <a:srgbClr val="A4A3A4"/>
          </p15:clr>
        </p15:guide>
        <p15:guide id="2" pos="5760">
          <p15:clr>
            <a:srgbClr val="A4A3A4"/>
          </p15:clr>
        </p15:guide>
        <p15:guide id="3" orient="horz" pos="33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iW/K0T7ZQBjQe2dAp0cb14M03VB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816" y="60"/>
      </p:cViewPr>
      <p:guideLst>
        <p:guide orient="horz" pos="120"/>
        <p:guide pos="5760"/>
        <p:guide orient="horz" pos="33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font" Target="fonts/font19.fntdata"/><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font" Target="fonts/font18.fntdata"/><Relationship Id="rId28" Type="http://schemas.openxmlformats.org/officeDocument/2006/relationships/viewProps" Target="view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font" Target="fonts/font17.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walls behind fireplaces on exterior walls should be covered with a fire-proof rigid air barrier to create a continuous thermal barrier and protect against the fire hazard. This material may consist of drywall, rigid insulation, lightweight steel or aluminum sheeting.</a:t>
            </a:r>
            <a:endParaRPr/>
          </a:p>
        </p:txBody>
      </p:sp>
      <p:sp>
        <p:nvSpPr>
          <p:cNvPr id="386" name="Google Shape;38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When a fireplace is installed on an exterior wall, it is important to install an air barrier behind it after installing insulation but before the fireplace is installed. However, the air barrier material behind fireplaces must be able to tolerate heat. </a:t>
            </a:r>
            <a:endParaRPr/>
          </a:p>
        </p:txBody>
      </p:sp>
      <p:sp>
        <p:nvSpPr>
          <p:cNvPr id="399" name="Google Shape;3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air barrier should be installed over the cavity insulation before the fireplace is installed. This liner should be bent at the corners of the enclosure, or a bead of adhesive should be used at seams. The liner should be taped to the enclosure opening on both the sides and at the top. Adequate clearance must also be provided between the chimney and firebox and the insulation and air barrier material, as required by local codes and the manufacturer’s recommendations. </a:t>
            </a:r>
            <a:endParaRPr/>
          </a:p>
        </p:txBody>
      </p:sp>
      <p:sp>
        <p:nvSpPr>
          <p:cNvPr id="408" name="Google Shape;40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16"/>
        <p:cNvGrpSpPr/>
        <p:nvPr/>
      </p:nvGrpSpPr>
      <p:grpSpPr>
        <a:xfrm>
          <a:off x="0" y="0"/>
          <a:ext cx="0" cy="0"/>
          <a:chOff x="0" y="0"/>
          <a:chExt cx="0" cy="0"/>
        </a:xfrm>
      </p:grpSpPr>
      <p:sp>
        <p:nvSpPr>
          <p:cNvPr id="17" name="Google Shape;17;p5"/>
          <p:cNvSpPr>
            <a:spLocks noGrp="1"/>
          </p:cNvSpPr>
          <p:nvPr>
            <p:ph type="pic" idx="2"/>
          </p:nvPr>
        </p:nvSpPr>
        <p:spPr>
          <a:xfrm>
            <a:off x="8566152" y="-1"/>
            <a:ext cx="7600515" cy="10287000"/>
          </a:xfrm>
          <a:prstGeom prst="rect">
            <a:avLst/>
          </a:prstGeom>
          <a:solidFill>
            <a:srgbClr val="F2F2F2"/>
          </a:solidFill>
          <a:ln>
            <a:noFill/>
          </a:ln>
        </p:spPr>
      </p:sp>
      <p:sp>
        <p:nvSpPr>
          <p:cNvPr id="18" name="Google Shape;18;p5"/>
          <p:cNvSpPr txBox="1">
            <a:spLocks noGrp="1"/>
          </p:cNvSpPr>
          <p:nvPr>
            <p:ph type="body" idx="1"/>
          </p:nvPr>
        </p:nvSpPr>
        <p:spPr>
          <a:xfrm>
            <a:off x="1371600" y="1943100"/>
            <a:ext cx="4938713"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1_Title Slide">
  <p:cSld name="61_Title Slide">
    <p:spTree>
      <p:nvGrpSpPr>
        <p:cNvPr id="1" name="Shape 51"/>
        <p:cNvGrpSpPr/>
        <p:nvPr/>
      </p:nvGrpSpPr>
      <p:grpSpPr>
        <a:xfrm>
          <a:off x="0" y="0"/>
          <a:ext cx="0" cy="0"/>
          <a:chOff x="0" y="0"/>
          <a:chExt cx="0" cy="0"/>
        </a:xfrm>
      </p:grpSpPr>
      <p:sp>
        <p:nvSpPr>
          <p:cNvPr id="52" name="Google Shape;52;p14"/>
          <p:cNvSpPr>
            <a:spLocks noGrp="1"/>
          </p:cNvSpPr>
          <p:nvPr>
            <p:ph type="pic" idx="2"/>
          </p:nvPr>
        </p:nvSpPr>
        <p:spPr>
          <a:xfrm>
            <a:off x="9144000" y="1640114"/>
            <a:ext cx="3886200" cy="3503386"/>
          </a:xfrm>
          <a:prstGeom prst="rect">
            <a:avLst/>
          </a:prstGeom>
          <a:solidFill>
            <a:srgbClr val="F2F2F2"/>
          </a:solidFill>
          <a:ln>
            <a:noFill/>
          </a:ln>
        </p:spPr>
      </p:sp>
      <p:sp>
        <p:nvSpPr>
          <p:cNvPr id="53" name="Google Shape;53;p14"/>
          <p:cNvSpPr>
            <a:spLocks noGrp="1"/>
          </p:cNvSpPr>
          <p:nvPr>
            <p:ph type="pic" idx="3"/>
          </p:nvPr>
        </p:nvSpPr>
        <p:spPr>
          <a:xfrm>
            <a:off x="13030200" y="1640114"/>
            <a:ext cx="3886200" cy="3503386"/>
          </a:xfrm>
          <a:prstGeom prst="rect">
            <a:avLst/>
          </a:prstGeom>
          <a:solidFill>
            <a:srgbClr val="F2F2F2"/>
          </a:solidFill>
          <a:ln>
            <a:noFill/>
          </a:ln>
        </p:spPr>
      </p:sp>
      <p:sp>
        <p:nvSpPr>
          <p:cNvPr id="54" name="Google Shape;54;p14"/>
          <p:cNvSpPr>
            <a:spLocks noGrp="1"/>
          </p:cNvSpPr>
          <p:nvPr>
            <p:ph type="pic" idx="4"/>
          </p:nvPr>
        </p:nvSpPr>
        <p:spPr>
          <a:xfrm>
            <a:off x="13030200" y="5143500"/>
            <a:ext cx="3886200" cy="3503386"/>
          </a:xfrm>
          <a:prstGeom prst="rect">
            <a:avLst/>
          </a:prstGeom>
          <a:solidFill>
            <a:srgbClr val="F2F2F2"/>
          </a:solidFill>
          <a:ln>
            <a:noFill/>
          </a:ln>
        </p:spPr>
      </p:sp>
      <p:sp>
        <p:nvSpPr>
          <p:cNvPr id="55" name="Google Shape;55;p14"/>
          <p:cNvSpPr>
            <a:spLocks noGrp="1"/>
          </p:cNvSpPr>
          <p:nvPr>
            <p:ph type="pic" idx="5"/>
          </p:nvPr>
        </p:nvSpPr>
        <p:spPr>
          <a:xfrm>
            <a:off x="9144000" y="5143500"/>
            <a:ext cx="3886200" cy="3503386"/>
          </a:xfrm>
          <a:prstGeom prst="rect">
            <a:avLst/>
          </a:prstGeom>
          <a:solidFill>
            <a:srgbClr val="F2F2F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4_Title Slide">
  <p:cSld name="14_Title Slide">
    <p:spTree>
      <p:nvGrpSpPr>
        <p:cNvPr id="1" name="Shape 56"/>
        <p:cNvGrpSpPr/>
        <p:nvPr/>
      </p:nvGrpSpPr>
      <p:grpSpPr>
        <a:xfrm>
          <a:off x="0" y="0"/>
          <a:ext cx="0" cy="0"/>
          <a:chOff x="0" y="0"/>
          <a:chExt cx="0" cy="0"/>
        </a:xfrm>
      </p:grpSpPr>
      <p:sp>
        <p:nvSpPr>
          <p:cNvPr id="57" name="Google Shape;57;p15"/>
          <p:cNvSpPr>
            <a:spLocks noGrp="1"/>
          </p:cNvSpPr>
          <p:nvPr>
            <p:ph type="pic" idx="2"/>
          </p:nvPr>
        </p:nvSpPr>
        <p:spPr>
          <a:xfrm>
            <a:off x="2108422" y="3661231"/>
            <a:ext cx="4332669" cy="3249502"/>
          </a:xfrm>
          <a:prstGeom prst="rect">
            <a:avLst/>
          </a:prstGeom>
          <a:solidFill>
            <a:srgbClr val="F2F2F2"/>
          </a:solidFill>
          <a:ln>
            <a:noFill/>
          </a:ln>
        </p:spPr>
      </p:sp>
      <p:sp>
        <p:nvSpPr>
          <p:cNvPr id="58" name="Google Shape;58;p15"/>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9_Title Slide">
  <p:cSld name="29_Title Slide">
    <p:spTree>
      <p:nvGrpSpPr>
        <p:cNvPr id="1" name="Shape 59"/>
        <p:cNvGrpSpPr/>
        <p:nvPr/>
      </p:nvGrpSpPr>
      <p:grpSpPr>
        <a:xfrm>
          <a:off x="0" y="0"/>
          <a:ext cx="0" cy="0"/>
          <a:chOff x="0" y="0"/>
          <a:chExt cx="0" cy="0"/>
        </a:xfrm>
      </p:grpSpPr>
      <p:sp>
        <p:nvSpPr>
          <p:cNvPr id="60" name="Google Shape;60;p16"/>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8_Title Slide">
  <p:cSld name="48_Title Slide">
    <p:spTree>
      <p:nvGrpSpPr>
        <p:cNvPr id="1" name="Shape 61"/>
        <p:cNvGrpSpPr/>
        <p:nvPr/>
      </p:nvGrpSpPr>
      <p:grpSpPr>
        <a:xfrm>
          <a:off x="0" y="0"/>
          <a:ext cx="0" cy="0"/>
          <a:chOff x="0" y="0"/>
          <a:chExt cx="0" cy="0"/>
        </a:xfrm>
      </p:grpSpPr>
      <p:sp>
        <p:nvSpPr>
          <p:cNvPr id="62" name="Google Shape;62;p17"/>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63" name="Google Shape;63;p17"/>
          <p:cNvSpPr>
            <a:spLocks noGrp="1"/>
          </p:cNvSpPr>
          <p:nvPr>
            <p:ph type="pic" idx="2"/>
          </p:nvPr>
        </p:nvSpPr>
        <p:spPr>
          <a:xfrm>
            <a:off x="4634754" y="5201957"/>
            <a:ext cx="2585196" cy="2585196"/>
          </a:xfrm>
          <a:prstGeom prst="rect">
            <a:avLst/>
          </a:prstGeom>
          <a:solidFill>
            <a:srgbClr val="F2F2F2"/>
          </a:solidFill>
          <a:ln>
            <a:noFill/>
          </a:ln>
        </p:spPr>
      </p:sp>
      <p:sp>
        <p:nvSpPr>
          <p:cNvPr id="64" name="Google Shape;64;p17"/>
          <p:cNvSpPr>
            <a:spLocks noGrp="1"/>
          </p:cNvSpPr>
          <p:nvPr>
            <p:ph type="pic" idx="3"/>
          </p:nvPr>
        </p:nvSpPr>
        <p:spPr>
          <a:xfrm>
            <a:off x="11068050" y="3771900"/>
            <a:ext cx="2585196" cy="2585196"/>
          </a:xfrm>
          <a:prstGeom prst="rect">
            <a:avLst/>
          </a:prstGeom>
          <a:solidFill>
            <a:srgbClr val="F2F2F2"/>
          </a:solidFill>
          <a:ln>
            <a:noFill/>
          </a:ln>
        </p:spPr>
      </p:sp>
      <p:sp>
        <p:nvSpPr>
          <p:cNvPr id="65" name="Google Shape;65;p17"/>
          <p:cNvSpPr>
            <a:spLocks noGrp="1"/>
          </p:cNvSpPr>
          <p:nvPr>
            <p:ph type="pic" idx="4"/>
          </p:nvPr>
        </p:nvSpPr>
        <p:spPr>
          <a:xfrm>
            <a:off x="11068050" y="6632014"/>
            <a:ext cx="2585196" cy="2585196"/>
          </a:xfrm>
          <a:prstGeom prst="rect">
            <a:avLst/>
          </a:prstGeom>
          <a:solidFill>
            <a:srgbClr val="F2F2F2"/>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0_Title Slide">
  <p:cSld name="30_Title Slide">
    <p:spTree>
      <p:nvGrpSpPr>
        <p:cNvPr id="1" name="Shape 66"/>
        <p:cNvGrpSpPr/>
        <p:nvPr/>
      </p:nvGrpSpPr>
      <p:grpSpPr>
        <a:xfrm>
          <a:off x="0" y="0"/>
          <a:ext cx="0" cy="0"/>
          <a:chOff x="0" y="0"/>
          <a:chExt cx="0" cy="0"/>
        </a:xfrm>
      </p:grpSpPr>
      <p:sp>
        <p:nvSpPr>
          <p:cNvPr id="67" name="Google Shape;67;p18"/>
          <p:cNvSpPr txBox="1">
            <a:spLocks noGrp="1"/>
          </p:cNvSpPr>
          <p:nvPr>
            <p:ph type="body" idx="1"/>
          </p:nvPr>
        </p:nvSpPr>
        <p:spPr>
          <a:xfrm>
            <a:off x="1371600" y="7512050"/>
            <a:ext cx="6006230"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68"/>
        <p:cNvGrpSpPr/>
        <p:nvPr/>
      </p:nvGrpSpPr>
      <p:grpSpPr>
        <a:xfrm>
          <a:off x="0" y="0"/>
          <a:ext cx="0" cy="0"/>
          <a:chOff x="0" y="0"/>
          <a:chExt cx="0" cy="0"/>
        </a:xfrm>
      </p:grpSpPr>
      <p:sp>
        <p:nvSpPr>
          <p:cNvPr id="69" name="Google Shape;69;p19"/>
          <p:cNvSpPr>
            <a:spLocks noGrp="1"/>
          </p:cNvSpPr>
          <p:nvPr>
            <p:ph type="pic" idx="2"/>
          </p:nvPr>
        </p:nvSpPr>
        <p:spPr>
          <a:xfrm>
            <a:off x="1981199" y="2656114"/>
            <a:ext cx="6611257" cy="4233636"/>
          </a:xfrm>
          <a:prstGeom prst="rect">
            <a:avLst/>
          </a:prstGeom>
          <a:solidFill>
            <a:srgbClr val="F2F2F2"/>
          </a:solidFill>
          <a:ln>
            <a:noFill/>
          </a:ln>
        </p:spPr>
      </p:sp>
      <p:sp>
        <p:nvSpPr>
          <p:cNvPr id="70" name="Google Shape;70;p1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1" name="Google Shape;71;p1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2" name="Google Shape;72;p1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3" name="Google Shape;73;p19"/>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74" name="Google Shape;74;p1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75"/>
        <p:cNvGrpSpPr/>
        <p:nvPr/>
      </p:nvGrpSpPr>
      <p:grpSpPr>
        <a:xfrm>
          <a:off x="0" y="0"/>
          <a:ext cx="0" cy="0"/>
          <a:chOff x="0" y="0"/>
          <a:chExt cx="0" cy="0"/>
        </a:xfrm>
      </p:grpSpPr>
      <p:sp>
        <p:nvSpPr>
          <p:cNvPr id="76" name="Google Shape;76;p2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7" name="Google Shape;77;p2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8" name="Google Shape;78;p2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9" name="Google Shape;79;p20"/>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0" name="Google Shape;80;p20"/>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68_Title Slide">
  <p:cSld name="68_Title Slide">
    <p:spTree>
      <p:nvGrpSpPr>
        <p:cNvPr id="1" name="Shape 81"/>
        <p:cNvGrpSpPr/>
        <p:nvPr/>
      </p:nvGrpSpPr>
      <p:grpSpPr>
        <a:xfrm>
          <a:off x="0" y="0"/>
          <a:ext cx="0" cy="0"/>
          <a:chOff x="0" y="0"/>
          <a:chExt cx="0" cy="0"/>
        </a:xfrm>
      </p:grpSpPr>
      <p:sp>
        <p:nvSpPr>
          <p:cNvPr id="82" name="Google Shape;82;p2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3" name="Google Shape;83;p2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4" name="Google Shape;84;p2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5" name="Google Shape;85;p2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6" name="Google Shape;86;p2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7" name="Google Shape;87;p21"/>
          <p:cNvSpPr>
            <a:spLocks noGrp="1"/>
          </p:cNvSpPr>
          <p:nvPr>
            <p:ph type="pic" idx="2"/>
          </p:nvPr>
        </p:nvSpPr>
        <p:spPr>
          <a:xfrm>
            <a:off x="9158513" y="0"/>
            <a:ext cx="9129486" cy="10287000"/>
          </a:xfrm>
          <a:prstGeom prst="rect">
            <a:avLst/>
          </a:prstGeom>
          <a:solidFill>
            <a:srgbClr val="F2F2F2">
              <a:alpha val="75686"/>
            </a:srgbClr>
          </a:solidFill>
          <a:ln>
            <a:noFill/>
          </a:ln>
        </p:spPr>
      </p:sp>
      <p:sp>
        <p:nvSpPr>
          <p:cNvPr id="88" name="Google Shape;88;p21"/>
          <p:cNvSpPr>
            <a:spLocks noGrp="1"/>
          </p:cNvSpPr>
          <p:nvPr>
            <p:ph type="chart" idx="3"/>
          </p:nvPr>
        </p:nvSpPr>
        <p:spPr>
          <a:xfrm>
            <a:off x="2525485" y="2757714"/>
            <a:ext cx="6255658" cy="58637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67_Title Slide">
  <p:cSld name="67_Title Slide">
    <p:spTree>
      <p:nvGrpSpPr>
        <p:cNvPr id="1" name="Shape 89"/>
        <p:cNvGrpSpPr/>
        <p:nvPr/>
      </p:nvGrpSpPr>
      <p:grpSpPr>
        <a:xfrm>
          <a:off x="0" y="0"/>
          <a:ext cx="0" cy="0"/>
          <a:chOff x="0" y="0"/>
          <a:chExt cx="0" cy="0"/>
        </a:xfrm>
      </p:grpSpPr>
      <p:sp>
        <p:nvSpPr>
          <p:cNvPr id="90" name="Google Shape;90;p2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1" name="Google Shape;91;p2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2" name="Google Shape;92;p2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3" name="Google Shape;93;p2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94" name="Google Shape;94;p2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5" name="Google Shape;95;p22"/>
          <p:cNvSpPr>
            <a:spLocks noGrp="1"/>
          </p:cNvSpPr>
          <p:nvPr>
            <p:ph type="pic" idx="2"/>
          </p:nvPr>
        </p:nvSpPr>
        <p:spPr>
          <a:xfrm>
            <a:off x="1371600" y="2452916"/>
            <a:ext cx="3108960" cy="2924629"/>
          </a:xfrm>
          <a:prstGeom prst="rect">
            <a:avLst/>
          </a:prstGeom>
          <a:solidFill>
            <a:srgbClr val="F2F2F2"/>
          </a:solidFill>
          <a:ln>
            <a:noFill/>
          </a:ln>
        </p:spPr>
      </p:sp>
      <p:sp>
        <p:nvSpPr>
          <p:cNvPr id="96" name="Google Shape;96;p22"/>
          <p:cNvSpPr>
            <a:spLocks noGrp="1"/>
          </p:cNvSpPr>
          <p:nvPr>
            <p:ph type="pic" idx="3"/>
          </p:nvPr>
        </p:nvSpPr>
        <p:spPr>
          <a:xfrm>
            <a:off x="7589520" y="2452916"/>
            <a:ext cx="3108960" cy="2924629"/>
          </a:xfrm>
          <a:prstGeom prst="rect">
            <a:avLst/>
          </a:prstGeom>
          <a:solidFill>
            <a:srgbClr val="F2F2F2"/>
          </a:solidFill>
          <a:ln>
            <a:noFill/>
          </a:ln>
        </p:spPr>
      </p:sp>
      <p:sp>
        <p:nvSpPr>
          <p:cNvPr id="97" name="Google Shape;97;p22"/>
          <p:cNvSpPr>
            <a:spLocks noGrp="1"/>
          </p:cNvSpPr>
          <p:nvPr>
            <p:ph type="pic" idx="4"/>
          </p:nvPr>
        </p:nvSpPr>
        <p:spPr>
          <a:xfrm>
            <a:off x="13807441" y="2452916"/>
            <a:ext cx="3108959" cy="2924629"/>
          </a:xfrm>
          <a:prstGeom prst="rect">
            <a:avLst/>
          </a:prstGeom>
          <a:solidFill>
            <a:srgbClr val="F2F2F2"/>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4_Title Slide">
  <p:cSld name="64_Title Slide">
    <p:spTree>
      <p:nvGrpSpPr>
        <p:cNvPr id="1" name="Shape 98"/>
        <p:cNvGrpSpPr/>
        <p:nvPr/>
      </p:nvGrpSpPr>
      <p:grpSpPr>
        <a:xfrm>
          <a:off x="0" y="0"/>
          <a:ext cx="0" cy="0"/>
          <a:chOff x="0" y="0"/>
          <a:chExt cx="0" cy="0"/>
        </a:xfrm>
      </p:grpSpPr>
      <p:sp>
        <p:nvSpPr>
          <p:cNvPr id="99" name="Google Shape;99;p2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0" name="Google Shape;100;p2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1" name="Google Shape;101;p2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2" name="Google Shape;102;p2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03" name="Google Shape;103;p2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4" name="Google Shape;104;p23"/>
          <p:cNvSpPr>
            <a:spLocks noGrp="1"/>
          </p:cNvSpPr>
          <p:nvPr>
            <p:ph type="pic" idx="2"/>
          </p:nvPr>
        </p:nvSpPr>
        <p:spPr>
          <a:xfrm>
            <a:off x="3337383" y="2936352"/>
            <a:ext cx="3621309" cy="3609589"/>
          </a:xfrm>
          <a:prstGeom prst="rect">
            <a:avLst/>
          </a:prstGeom>
          <a:solidFill>
            <a:srgbClr val="F2F2F2"/>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2_Title Slide">
  <p:cSld name="22_Title Slide">
    <p:spTree>
      <p:nvGrpSpPr>
        <p:cNvPr id="1" name="Shape 19"/>
        <p:cNvGrpSpPr/>
        <p:nvPr/>
      </p:nvGrpSpPr>
      <p:grpSpPr>
        <a:xfrm>
          <a:off x="0" y="0"/>
          <a:ext cx="0" cy="0"/>
          <a:chOff x="0" y="0"/>
          <a:chExt cx="0" cy="0"/>
        </a:xfrm>
      </p:grpSpPr>
      <p:sp>
        <p:nvSpPr>
          <p:cNvPr id="20" name="Google Shape;20;p6"/>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 name="Google Shape;21;p6"/>
          <p:cNvSpPr>
            <a:spLocks noGrp="1"/>
          </p:cNvSpPr>
          <p:nvPr>
            <p:ph type="pic" idx="2"/>
          </p:nvPr>
        </p:nvSpPr>
        <p:spPr>
          <a:xfrm>
            <a:off x="0" y="1"/>
            <a:ext cx="18288000" cy="6325644"/>
          </a:xfrm>
          <a:prstGeom prst="rect">
            <a:avLst/>
          </a:prstGeom>
          <a:solidFill>
            <a:srgbClr val="F2F2F2"/>
          </a:solid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63_Title Slide">
  <p:cSld name="63_Title Slide">
    <p:spTree>
      <p:nvGrpSpPr>
        <p:cNvPr id="1" name="Shape 105"/>
        <p:cNvGrpSpPr/>
        <p:nvPr/>
      </p:nvGrpSpPr>
      <p:grpSpPr>
        <a:xfrm>
          <a:off x="0" y="0"/>
          <a:ext cx="0" cy="0"/>
          <a:chOff x="0" y="0"/>
          <a:chExt cx="0" cy="0"/>
        </a:xfrm>
      </p:grpSpPr>
      <p:sp>
        <p:nvSpPr>
          <p:cNvPr id="106" name="Google Shape;106;p2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7" name="Google Shape;107;p2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8" name="Google Shape;108;p2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9" name="Google Shape;109;p2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0" name="Google Shape;110;p2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1" name="Google Shape;111;p24"/>
          <p:cNvSpPr>
            <a:spLocks noGrp="1"/>
          </p:cNvSpPr>
          <p:nvPr>
            <p:ph type="pic" idx="2"/>
          </p:nvPr>
        </p:nvSpPr>
        <p:spPr>
          <a:xfrm>
            <a:off x="4310743" y="3381828"/>
            <a:ext cx="2293258" cy="2293258"/>
          </a:xfrm>
          <a:prstGeom prst="rect">
            <a:avLst/>
          </a:prstGeom>
          <a:solidFill>
            <a:srgbClr val="F2F2F2"/>
          </a:solidFill>
          <a:ln>
            <a:noFill/>
          </a:ln>
        </p:spPr>
      </p:sp>
      <p:sp>
        <p:nvSpPr>
          <p:cNvPr id="112" name="Google Shape;112;p24"/>
          <p:cNvSpPr>
            <a:spLocks noGrp="1"/>
          </p:cNvSpPr>
          <p:nvPr>
            <p:ph type="pic" idx="3"/>
          </p:nvPr>
        </p:nvSpPr>
        <p:spPr>
          <a:xfrm>
            <a:off x="7997372" y="3381827"/>
            <a:ext cx="2293258" cy="2293258"/>
          </a:xfrm>
          <a:prstGeom prst="rect">
            <a:avLst/>
          </a:prstGeom>
          <a:solidFill>
            <a:srgbClr val="F2F2F2"/>
          </a:solidFill>
          <a:ln>
            <a:noFill/>
          </a:ln>
        </p:spPr>
      </p:sp>
      <p:sp>
        <p:nvSpPr>
          <p:cNvPr id="113" name="Google Shape;113;p24"/>
          <p:cNvSpPr>
            <a:spLocks noGrp="1"/>
          </p:cNvSpPr>
          <p:nvPr>
            <p:ph type="pic" idx="4"/>
          </p:nvPr>
        </p:nvSpPr>
        <p:spPr>
          <a:xfrm>
            <a:off x="11684000" y="3381827"/>
            <a:ext cx="2293258" cy="2293258"/>
          </a:xfrm>
          <a:prstGeom prst="rect">
            <a:avLst/>
          </a:prstGeom>
          <a:solidFill>
            <a:srgbClr val="F2F2F2"/>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57_Title Slide">
  <p:cSld name="57_Title Slide">
    <p:spTree>
      <p:nvGrpSpPr>
        <p:cNvPr id="1" name="Shape 114"/>
        <p:cNvGrpSpPr/>
        <p:nvPr/>
      </p:nvGrpSpPr>
      <p:grpSpPr>
        <a:xfrm>
          <a:off x="0" y="0"/>
          <a:ext cx="0" cy="0"/>
          <a:chOff x="0" y="0"/>
          <a:chExt cx="0" cy="0"/>
        </a:xfrm>
      </p:grpSpPr>
      <p:sp>
        <p:nvSpPr>
          <p:cNvPr id="115" name="Google Shape;115;p2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6" name="Google Shape;116;p2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7" name="Google Shape;117;p2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8" name="Google Shape;118;p25"/>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9" name="Google Shape;119;p2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0" name="Google Shape;120;p25"/>
          <p:cNvSpPr>
            <a:spLocks noGrp="1"/>
          </p:cNvSpPr>
          <p:nvPr>
            <p:ph type="pic" idx="2"/>
          </p:nvPr>
        </p:nvSpPr>
        <p:spPr>
          <a:xfrm>
            <a:off x="4889500" y="2353608"/>
            <a:ext cx="4140200" cy="4114800"/>
          </a:xfrm>
          <a:prstGeom prst="rect">
            <a:avLst/>
          </a:prstGeom>
          <a:solidFill>
            <a:srgbClr val="F2F2F2"/>
          </a:solid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52_Title Slide">
  <p:cSld name="52_Title Slide">
    <p:spTree>
      <p:nvGrpSpPr>
        <p:cNvPr id="1" name="Shape 121"/>
        <p:cNvGrpSpPr/>
        <p:nvPr/>
      </p:nvGrpSpPr>
      <p:grpSpPr>
        <a:xfrm>
          <a:off x="0" y="0"/>
          <a:ext cx="0" cy="0"/>
          <a:chOff x="0" y="0"/>
          <a:chExt cx="0" cy="0"/>
        </a:xfrm>
      </p:grpSpPr>
      <p:sp>
        <p:nvSpPr>
          <p:cNvPr id="122" name="Google Shape;122;p2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3" name="Google Shape;123;p2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4" name="Google Shape;124;p2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5" name="Google Shape;125;p26"/>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26" name="Google Shape;126;p2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7" name="Google Shape;127;p26"/>
          <p:cNvSpPr>
            <a:spLocks noGrp="1"/>
          </p:cNvSpPr>
          <p:nvPr>
            <p:ph type="pic" idx="2"/>
          </p:nvPr>
        </p:nvSpPr>
        <p:spPr>
          <a:xfrm>
            <a:off x="1371600" y="2997200"/>
            <a:ext cx="4140200" cy="4114800"/>
          </a:xfrm>
          <a:prstGeom prst="rect">
            <a:avLst/>
          </a:prstGeom>
          <a:solidFill>
            <a:srgbClr val="F2F2F2"/>
          </a:solid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4_Title Slide">
  <p:cSld name="44_Title Slide">
    <p:spTree>
      <p:nvGrpSpPr>
        <p:cNvPr id="1" name="Shape 128"/>
        <p:cNvGrpSpPr/>
        <p:nvPr/>
      </p:nvGrpSpPr>
      <p:grpSpPr>
        <a:xfrm>
          <a:off x="0" y="0"/>
          <a:ext cx="0" cy="0"/>
          <a:chOff x="0" y="0"/>
          <a:chExt cx="0" cy="0"/>
        </a:xfrm>
      </p:grpSpPr>
      <p:sp>
        <p:nvSpPr>
          <p:cNvPr id="129" name="Google Shape;129;p2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0" name="Google Shape;130;p2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1" name="Google Shape;131;p2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2" name="Google Shape;132;p27"/>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33" name="Google Shape;133;p2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4" name="Google Shape;134;p27"/>
          <p:cNvSpPr>
            <a:spLocks noGrp="1"/>
          </p:cNvSpPr>
          <p:nvPr>
            <p:ph type="pic" idx="2"/>
          </p:nvPr>
        </p:nvSpPr>
        <p:spPr>
          <a:xfrm>
            <a:off x="9452434" y="257501"/>
            <a:ext cx="6699705" cy="10029499"/>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3_Title Slide">
  <p:cSld name="33_Title Slide">
    <p:spTree>
      <p:nvGrpSpPr>
        <p:cNvPr id="1" name="Shape 135"/>
        <p:cNvGrpSpPr/>
        <p:nvPr/>
      </p:nvGrpSpPr>
      <p:grpSpPr>
        <a:xfrm>
          <a:off x="0" y="0"/>
          <a:ext cx="0" cy="0"/>
          <a:chOff x="0" y="0"/>
          <a:chExt cx="0" cy="0"/>
        </a:xfrm>
      </p:grpSpPr>
      <p:sp>
        <p:nvSpPr>
          <p:cNvPr id="136" name="Google Shape;136;p2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7" name="Google Shape;137;p2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8" name="Google Shape;138;p2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9" name="Google Shape;139;p28"/>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0" name="Google Shape;140;p2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1" name="Google Shape;141;p28"/>
          <p:cNvSpPr>
            <a:spLocks noGrp="1"/>
          </p:cNvSpPr>
          <p:nvPr>
            <p:ph type="pic" idx="2"/>
          </p:nvPr>
        </p:nvSpPr>
        <p:spPr>
          <a:xfrm>
            <a:off x="1371600" y="2997200"/>
            <a:ext cx="4140200" cy="4114800"/>
          </a:xfrm>
          <a:prstGeom prst="rect">
            <a:avLst/>
          </a:prstGeom>
          <a:solidFill>
            <a:srgbClr val="F2F2F2"/>
          </a:solidFill>
          <a:ln>
            <a:noFill/>
          </a:ln>
        </p:spPr>
      </p:sp>
      <p:sp>
        <p:nvSpPr>
          <p:cNvPr id="142" name="Google Shape;142;p28"/>
          <p:cNvSpPr>
            <a:spLocks noGrp="1"/>
          </p:cNvSpPr>
          <p:nvPr>
            <p:ph type="pic" idx="3"/>
          </p:nvPr>
        </p:nvSpPr>
        <p:spPr>
          <a:xfrm>
            <a:off x="12776200" y="2997199"/>
            <a:ext cx="4140200" cy="4114800"/>
          </a:xfrm>
          <a:prstGeom prst="rect">
            <a:avLst/>
          </a:prstGeom>
          <a:solidFill>
            <a:srgbClr val="F2F2F2"/>
          </a:solid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7_Title Slide">
  <p:cSld name="27_Title Slide">
    <p:spTree>
      <p:nvGrpSpPr>
        <p:cNvPr id="1" name="Shape 143"/>
        <p:cNvGrpSpPr/>
        <p:nvPr/>
      </p:nvGrpSpPr>
      <p:grpSpPr>
        <a:xfrm>
          <a:off x="0" y="0"/>
          <a:ext cx="0" cy="0"/>
          <a:chOff x="0" y="0"/>
          <a:chExt cx="0" cy="0"/>
        </a:xfrm>
      </p:grpSpPr>
      <p:sp>
        <p:nvSpPr>
          <p:cNvPr id="144" name="Google Shape;144;p2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5" name="Google Shape;145;p2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6" name="Google Shape;146;p2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7" name="Google Shape;147;p29"/>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8" name="Google Shape;148;p2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9" name="Google Shape;149;p29"/>
          <p:cNvSpPr>
            <a:spLocks noGrp="1"/>
          </p:cNvSpPr>
          <p:nvPr>
            <p:ph type="pic" idx="2"/>
          </p:nvPr>
        </p:nvSpPr>
        <p:spPr>
          <a:xfrm>
            <a:off x="1371600" y="3098799"/>
            <a:ext cx="2599231" cy="3733800"/>
          </a:xfrm>
          <a:prstGeom prst="rect">
            <a:avLst/>
          </a:prstGeom>
          <a:solidFill>
            <a:srgbClr val="F2F2F2"/>
          </a:solidFill>
          <a:ln>
            <a:noFill/>
          </a:ln>
        </p:spPr>
      </p:sp>
      <p:sp>
        <p:nvSpPr>
          <p:cNvPr id="150" name="Google Shape;150;p29"/>
          <p:cNvSpPr>
            <a:spLocks noGrp="1"/>
          </p:cNvSpPr>
          <p:nvPr>
            <p:ph type="pic" idx="3"/>
          </p:nvPr>
        </p:nvSpPr>
        <p:spPr>
          <a:xfrm>
            <a:off x="4222056" y="3098799"/>
            <a:ext cx="2599231" cy="3733800"/>
          </a:xfrm>
          <a:prstGeom prst="rect">
            <a:avLst/>
          </a:prstGeom>
          <a:solidFill>
            <a:srgbClr val="F2F2F2"/>
          </a:solidFill>
          <a:ln>
            <a:noFill/>
          </a:ln>
        </p:spPr>
      </p:sp>
      <p:sp>
        <p:nvSpPr>
          <p:cNvPr id="151" name="Google Shape;151;p29"/>
          <p:cNvSpPr>
            <a:spLocks noGrp="1"/>
          </p:cNvSpPr>
          <p:nvPr>
            <p:ph type="pic" idx="4"/>
          </p:nvPr>
        </p:nvSpPr>
        <p:spPr>
          <a:xfrm>
            <a:off x="7072513" y="3098799"/>
            <a:ext cx="2599231" cy="3733800"/>
          </a:xfrm>
          <a:prstGeom prst="rect">
            <a:avLst/>
          </a:prstGeom>
          <a:solidFill>
            <a:srgbClr val="F2F2F2"/>
          </a:solidFill>
          <a:ln>
            <a:noFill/>
          </a:ln>
        </p:spPr>
      </p:sp>
      <p:sp>
        <p:nvSpPr>
          <p:cNvPr id="152" name="Google Shape;152;p29"/>
          <p:cNvSpPr>
            <a:spLocks noGrp="1"/>
          </p:cNvSpPr>
          <p:nvPr>
            <p:ph type="pic" idx="5"/>
          </p:nvPr>
        </p:nvSpPr>
        <p:spPr>
          <a:xfrm>
            <a:off x="9922969" y="3098800"/>
            <a:ext cx="2599231" cy="3733800"/>
          </a:xfrm>
          <a:prstGeom prst="rect">
            <a:avLst/>
          </a:prstGeom>
          <a:solidFill>
            <a:srgbClr val="F2F2F2"/>
          </a:solid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8_Title Slide">
  <p:cSld name="28_Title Slide">
    <p:spTree>
      <p:nvGrpSpPr>
        <p:cNvPr id="1" name="Shape 153"/>
        <p:cNvGrpSpPr/>
        <p:nvPr/>
      </p:nvGrpSpPr>
      <p:grpSpPr>
        <a:xfrm>
          <a:off x="0" y="0"/>
          <a:ext cx="0" cy="0"/>
          <a:chOff x="0" y="0"/>
          <a:chExt cx="0" cy="0"/>
        </a:xfrm>
      </p:grpSpPr>
      <p:sp>
        <p:nvSpPr>
          <p:cNvPr id="154" name="Google Shape;154;p30"/>
          <p:cNvSpPr>
            <a:spLocks noGrp="1"/>
          </p:cNvSpPr>
          <p:nvPr>
            <p:ph type="pic" idx="2"/>
          </p:nvPr>
        </p:nvSpPr>
        <p:spPr>
          <a:xfrm>
            <a:off x="8616256" y="3098799"/>
            <a:ext cx="2599231" cy="3733800"/>
          </a:xfrm>
          <a:prstGeom prst="rect">
            <a:avLst/>
          </a:prstGeom>
          <a:solidFill>
            <a:srgbClr val="F2F2F2"/>
          </a:solidFill>
          <a:ln>
            <a:noFill/>
          </a:ln>
        </p:spPr>
      </p:sp>
      <p:sp>
        <p:nvSpPr>
          <p:cNvPr id="155" name="Google Shape;155;p30"/>
          <p:cNvSpPr>
            <a:spLocks noGrp="1"/>
          </p:cNvSpPr>
          <p:nvPr>
            <p:ph type="pic" idx="3"/>
          </p:nvPr>
        </p:nvSpPr>
        <p:spPr>
          <a:xfrm>
            <a:off x="11466713" y="3098799"/>
            <a:ext cx="2599231" cy="3733800"/>
          </a:xfrm>
          <a:prstGeom prst="rect">
            <a:avLst/>
          </a:prstGeom>
          <a:solidFill>
            <a:srgbClr val="F2F2F2"/>
          </a:solidFill>
          <a:ln>
            <a:noFill/>
          </a:ln>
        </p:spPr>
      </p:sp>
      <p:sp>
        <p:nvSpPr>
          <p:cNvPr id="156" name="Google Shape;156;p30"/>
          <p:cNvSpPr>
            <a:spLocks noGrp="1"/>
          </p:cNvSpPr>
          <p:nvPr>
            <p:ph type="pic" idx="4"/>
          </p:nvPr>
        </p:nvSpPr>
        <p:spPr>
          <a:xfrm>
            <a:off x="14317169" y="3098800"/>
            <a:ext cx="2599231" cy="3733800"/>
          </a:xfrm>
          <a:prstGeom prst="rect">
            <a:avLst/>
          </a:prstGeom>
          <a:solidFill>
            <a:srgbClr val="F2F2F2"/>
          </a:solidFill>
          <a:ln>
            <a:noFill/>
          </a:ln>
        </p:spPr>
      </p:sp>
      <p:grpSp>
        <p:nvGrpSpPr>
          <p:cNvPr id="157" name="Google Shape;157;p30"/>
          <p:cNvGrpSpPr/>
          <p:nvPr/>
        </p:nvGrpSpPr>
        <p:grpSpPr>
          <a:xfrm flipH="1">
            <a:off x="16916400" y="645533"/>
            <a:ext cx="1371600" cy="707886"/>
            <a:chOff x="0" y="645533"/>
            <a:chExt cx="1371600" cy="707886"/>
          </a:xfrm>
        </p:grpSpPr>
        <p:sp>
          <p:nvSpPr>
            <p:cNvPr id="158" name="Google Shape;158;p3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59" name="Google Shape;159;p3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0" name="Google Shape;160;p3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161" name="Google Shape;161;p30"/>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2" name="Google Shape;162;p30"/>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6_Title Slide">
  <p:cSld name="26_Title Slide">
    <p:spTree>
      <p:nvGrpSpPr>
        <p:cNvPr id="1" name="Shape 163"/>
        <p:cNvGrpSpPr/>
        <p:nvPr/>
      </p:nvGrpSpPr>
      <p:grpSpPr>
        <a:xfrm>
          <a:off x="0" y="0"/>
          <a:ext cx="0" cy="0"/>
          <a:chOff x="0" y="0"/>
          <a:chExt cx="0" cy="0"/>
        </a:xfrm>
      </p:grpSpPr>
      <p:sp>
        <p:nvSpPr>
          <p:cNvPr id="164" name="Google Shape;164;p3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5" name="Google Shape;165;p3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6" name="Google Shape;166;p3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7" name="Google Shape;167;p3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8" name="Google Shape;168;p3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9" name="Google Shape;169;p31"/>
          <p:cNvSpPr>
            <a:spLocks noGrp="1"/>
          </p:cNvSpPr>
          <p:nvPr>
            <p:ph type="pic" idx="2"/>
          </p:nvPr>
        </p:nvSpPr>
        <p:spPr>
          <a:xfrm>
            <a:off x="1371600" y="1943100"/>
            <a:ext cx="15544800" cy="5384800"/>
          </a:xfrm>
          <a:prstGeom prst="rect">
            <a:avLst/>
          </a:prstGeom>
          <a:solidFill>
            <a:srgbClr val="F2F2F2"/>
          </a:solid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4_Title Slide">
  <p:cSld name="24_Title Slide">
    <p:spTree>
      <p:nvGrpSpPr>
        <p:cNvPr id="1" name="Shape 170"/>
        <p:cNvGrpSpPr/>
        <p:nvPr/>
      </p:nvGrpSpPr>
      <p:grpSpPr>
        <a:xfrm>
          <a:off x="0" y="0"/>
          <a:ext cx="0" cy="0"/>
          <a:chOff x="0" y="0"/>
          <a:chExt cx="0" cy="0"/>
        </a:xfrm>
      </p:grpSpPr>
      <p:sp>
        <p:nvSpPr>
          <p:cNvPr id="171" name="Google Shape;171;p3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2" name="Google Shape;172;p3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3" name="Google Shape;173;p3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4" name="Google Shape;174;p3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75" name="Google Shape;175;p3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6" name="Google Shape;176;p32"/>
          <p:cNvSpPr>
            <a:spLocks noGrp="1"/>
          </p:cNvSpPr>
          <p:nvPr>
            <p:ph type="pic" idx="2"/>
          </p:nvPr>
        </p:nvSpPr>
        <p:spPr>
          <a:xfrm>
            <a:off x="3939789" y="2959099"/>
            <a:ext cx="4864100" cy="4559300"/>
          </a:xfrm>
          <a:prstGeom prst="rect">
            <a:avLst/>
          </a:prstGeom>
          <a:solidFill>
            <a:srgbClr val="F2F2F2"/>
          </a:solid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6_Title Slide">
  <p:cSld name="16_Title Slide">
    <p:spTree>
      <p:nvGrpSpPr>
        <p:cNvPr id="1" name="Shape 177"/>
        <p:cNvGrpSpPr/>
        <p:nvPr/>
      </p:nvGrpSpPr>
      <p:grpSpPr>
        <a:xfrm>
          <a:off x="0" y="0"/>
          <a:ext cx="0" cy="0"/>
          <a:chOff x="0" y="0"/>
          <a:chExt cx="0" cy="0"/>
        </a:xfrm>
      </p:grpSpPr>
      <p:sp>
        <p:nvSpPr>
          <p:cNvPr id="178" name="Google Shape;178;p3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9" name="Google Shape;179;p3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80" name="Google Shape;180;p3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81" name="Google Shape;181;p3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82" name="Google Shape;182;p33"/>
          <p:cNvSpPr>
            <a:spLocks noGrp="1"/>
          </p:cNvSpPr>
          <p:nvPr>
            <p:ph type="pic" idx="2"/>
          </p:nvPr>
        </p:nvSpPr>
        <p:spPr>
          <a:xfrm>
            <a:off x="2264229" y="1957617"/>
            <a:ext cx="4470400" cy="3294743"/>
          </a:xfrm>
          <a:prstGeom prst="rect">
            <a:avLst/>
          </a:prstGeom>
          <a:solidFill>
            <a:srgbClr val="F2F2F2"/>
          </a:solidFill>
          <a:ln>
            <a:noFill/>
          </a:ln>
        </p:spPr>
      </p:sp>
      <p:sp>
        <p:nvSpPr>
          <p:cNvPr id="183" name="Google Shape;183;p33"/>
          <p:cNvSpPr>
            <a:spLocks noGrp="1"/>
          </p:cNvSpPr>
          <p:nvPr>
            <p:ph type="pic" idx="3"/>
          </p:nvPr>
        </p:nvSpPr>
        <p:spPr>
          <a:xfrm>
            <a:off x="6908800" y="1957617"/>
            <a:ext cx="4470400" cy="3294743"/>
          </a:xfrm>
          <a:prstGeom prst="rect">
            <a:avLst/>
          </a:prstGeom>
          <a:solidFill>
            <a:srgbClr val="F2F2F2"/>
          </a:solidFill>
          <a:ln>
            <a:noFill/>
          </a:ln>
        </p:spPr>
      </p:sp>
      <p:sp>
        <p:nvSpPr>
          <p:cNvPr id="184" name="Google Shape;184;p33"/>
          <p:cNvSpPr>
            <a:spLocks noGrp="1"/>
          </p:cNvSpPr>
          <p:nvPr>
            <p:ph type="pic" idx="4"/>
          </p:nvPr>
        </p:nvSpPr>
        <p:spPr>
          <a:xfrm>
            <a:off x="11553371" y="1957617"/>
            <a:ext cx="4470400" cy="3294743"/>
          </a:xfrm>
          <a:prstGeom prst="rect">
            <a:avLst/>
          </a:prstGeom>
          <a:solidFill>
            <a:srgbClr val="F2F2F2"/>
          </a:solidFill>
          <a:ln>
            <a:noFill/>
          </a:ln>
        </p:spPr>
      </p:sp>
      <p:sp>
        <p:nvSpPr>
          <p:cNvPr id="185" name="Google Shape;185;p33"/>
          <p:cNvSpPr>
            <a:spLocks noGrp="1"/>
          </p:cNvSpPr>
          <p:nvPr>
            <p:ph type="pic" idx="5"/>
          </p:nvPr>
        </p:nvSpPr>
        <p:spPr>
          <a:xfrm>
            <a:off x="2264228" y="5441046"/>
            <a:ext cx="4470400" cy="3294743"/>
          </a:xfrm>
          <a:prstGeom prst="rect">
            <a:avLst/>
          </a:prstGeom>
          <a:solidFill>
            <a:srgbClr val="F2F2F2"/>
          </a:solidFill>
          <a:ln>
            <a:noFill/>
          </a:ln>
        </p:spPr>
      </p:sp>
      <p:sp>
        <p:nvSpPr>
          <p:cNvPr id="186" name="Google Shape;186;p33"/>
          <p:cNvSpPr>
            <a:spLocks noGrp="1"/>
          </p:cNvSpPr>
          <p:nvPr>
            <p:ph type="pic" idx="6"/>
          </p:nvPr>
        </p:nvSpPr>
        <p:spPr>
          <a:xfrm>
            <a:off x="6908799" y="5441046"/>
            <a:ext cx="4470400" cy="3294743"/>
          </a:xfrm>
          <a:prstGeom prst="rect">
            <a:avLst/>
          </a:prstGeom>
          <a:solidFill>
            <a:srgbClr val="F2F2F2"/>
          </a:solidFill>
          <a:ln>
            <a:noFill/>
          </a:ln>
        </p:spPr>
      </p:sp>
      <p:sp>
        <p:nvSpPr>
          <p:cNvPr id="187" name="Google Shape;187;p33"/>
          <p:cNvSpPr>
            <a:spLocks noGrp="1"/>
          </p:cNvSpPr>
          <p:nvPr>
            <p:ph type="pic" idx="7"/>
          </p:nvPr>
        </p:nvSpPr>
        <p:spPr>
          <a:xfrm>
            <a:off x="11553370" y="5441046"/>
            <a:ext cx="4470400" cy="3294743"/>
          </a:xfrm>
          <a:prstGeom prst="rect">
            <a:avLst/>
          </a:prstGeom>
          <a:solidFill>
            <a:srgbClr val="F2F2F2"/>
          </a:solidFill>
          <a:ln>
            <a:noFill/>
          </a:ln>
        </p:spPr>
      </p:sp>
      <p:sp>
        <p:nvSpPr>
          <p:cNvPr id="188" name="Google Shape;188;p3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60_Title Slide">
  <p:cSld name="60_Title Slide">
    <p:spTree>
      <p:nvGrpSpPr>
        <p:cNvPr id="1" name="Shape 22"/>
        <p:cNvGrpSpPr/>
        <p:nvPr/>
      </p:nvGrpSpPr>
      <p:grpSpPr>
        <a:xfrm>
          <a:off x="0" y="0"/>
          <a:ext cx="0" cy="0"/>
          <a:chOff x="0" y="0"/>
          <a:chExt cx="0" cy="0"/>
        </a:xfrm>
      </p:grpSpPr>
      <p:sp>
        <p:nvSpPr>
          <p:cNvPr id="23" name="Google Shape;23;p7"/>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 name="Google Shape;24;p7"/>
          <p:cNvSpPr>
            <a:spLocks noGrp="1"/>
          </p:cNvSpPr>
          <p:nvPr>
            <p:ph type="pic" idx="2"/>
          </p:nvPr>
        </p:nvSpPr>
        <p:spPr>
          <a:xfrm>
            <a:off x="7504351" y="4934857"/>
            <a:ext cx="9412049" cy="5352143"/>
          </a:xfrm>
          <a:prstGeom prst="rect">
            <a:avLst/>
          </a:prstGeom>
          <a:solidFill>
            <a:srgbClr val="F2F2F2"/>
          </a:solid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189"/>
        <p:cNvGrpSpPr/>
        <p:nvPr/>
      </p:nvGrpSpPr>
      <p:grpSpPr>
        <a:xfrm>
          <a:off x="0" y="0"/>
          <a:ext cx="0" cy="0"/>
          <a:chOff x="0" y="0"/>
          <a:chExt cx="0" cy="0"/>
        </a:xfrm>
      </p:grpSpPr>
      <p:sp>
        <p:nvSpPr>
          <p:cNvPr id="190" name="Google Shape;190;p34"/>
          <p:cNvSpPr>
            <a:spLocks noGrp="1"/>
          </p:cNvSpPr>
          <p:nvPr>
            <p:ph type="pic" idx="2"/>
          </p:nvPr>
        </p:nvSpPr>
        <p:spPr>
          <a:xfrm>
            <a:off x="6799949" y="2723818"/>
            <a:ext cx="5239657" cy="5021943"/>
          </a:xfrm>
          <a:prstGeom prst="rect">
            <a:avLst/>
          </a:prstGeom>
          <a:solidFill>
            <a:srgbClr val="F2F2F2"/>
          </a:solidFill>
          <a:ln>
            <a:noFill/>
          </a:ln>
        </p:spPr>
      </p:sp>
      <p:sp>
        <p:nvSpPr>
          <p:cNvPr id="191" name="Google Shape;191;p34"/>
          <p:cNvSpPr>
            <a:spLocks noGrp="1"/>
          </p:cNvSpPr>
          <p:nvPr>
            <p:ph type="pic" idx="3"/>
          </p:nvPr>
        </p:nvSpPr>
        <p:spPr>
          <a:xfrm>
            <a:off x="1560291" y="2723818"/>
            <a:ext cx="5239657" cy="5021943"/>
          </a:xfrm>
          <a:prstGeom prst="rect">
            <a:avLst/>
          </a:prstGeom>
          <a:solidFill>
            <a:srgbClr val="F2F2F2"/>
          </a:solidFill>
          <a:ln>
            <a:noFill/>
          </a:ln>
        </p:spPr>
      </p:sp>
      <p:sp>
        <p:nvSpPr>
          <p:cNvPr id="192" name="Google Shape;192;p3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3" name="Google Shape;193;p3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4" name="Google Shape;194;p3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5" name="Google Shape;195;p3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96" name="Google Shape;196;p3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2_Title Slide">
  <p:cSld name="12_Title Slide">
    <p:spTree>
      <p:nvGrpSpPr>
        <p:cNvPr id="1" name="Shape 197"/>
        <p:cNvGrpSpPr/>
        <p:nvPr/>
      </p:nvGrpSpPr>
      <p:grpSpPr>
        <a:xfrm>
          <a:off x="0" y="0"/>
          <a:ext cx="0" cy="0"/>
          <a:chOff x="0" y="0"/>
          <a:chExt cx="0" cy="0"/>
        </a:xfrm>
      </p:grpSpPr>
      <p:sp>
        <p:nvSpPr>
          <p:cNvPr id="198" name="Google Shape;198;p3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9" name="Google Shape;199;p3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0" name="Google Shape;200;p3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1" name="Google Shape;201;p35"/>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2" name="Google Shape;202;p35"/>
          <p:cNvSpPr>
            <a:spLocks noGrp="1"/>
          </p:cNvSpPr>
          <p:nvPr>
            <p:ph type="pic" idx="2"/>
          </p:nvPr>
        </p:nvSpPr>
        <p:spPr>
          <a:xfrm>
            <a:off x="1634149" y="2723817"/>
            <a:ext cx="10479315" cy="5021943"/>
          </a:xfrm>
          <a:prstGeom prst="rect">
            <a:avLst/>
          </a:prstGeom>
          <a:solidFill>
            <a:srgbClr val="F2F2F2"/>
          </a:solidFill>
          <a:ln>
            <a:noFill/>
          </a:ln>
        </p:spPr>
      </p:sp>
      <p:sp>
        <p:nvSpPr>
          <p:cNvPr id="203" name="Google Shape;203;p3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204"/>
        <p:cNvGrpSpPr/>
        <p:nvPr/>
      </p:nvGrpSpPr>
      <p:grpSpPr>
        <a:xfrm>
          <a:off x="0" y="0"/>
          <a:ext cx="0" cy="0"/>
          <a:chOff x="0" y="0"/>
          <a:chExt cx="0" cy="0"/>
        </a:xfrm>
      </p:grpSpPr>
      <p:sp>
        <p:nvSpPr>
          <p:cNvPr id="205" name="Google Shape;205;p3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6" name="Google Shape;206;p3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7" name="Google Shape;207;p3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8" name="Google Shape;208;p36"/>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9" name="Google Shape;209;p3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66_Title Slide">
  <p:cSld name="66_Title Slide">
    <p:spTree>
      <p:nvGrpSpPr>
        <p:cNvPr id="1" name="Shape 210"/>
        <p:cNvGrpSpPr/>
        <p:nvPr/>
      </p:nvGrpSpPr>
      <p:grpSpPr>
        <a:xfrm>
          <a:off x="0" y="0"/>
          <a:ext cx="0" cy="0"/>
          <a:chOff x="0" y="0"/>
          <a:chExt cx="0" cy="0"/>
        </a:xfrm>
      </p:grpSpPr>
      <p:sp>
        <p:nvSpPr>
          <p:cNvPr id="211" name="Google Shape;211;p37"/>
          <p:cNvSpPr>
            <a:spLocks noGrp="1"/>
          </p:cNvSpPr>
          <p:nvPr>
            <p:ph type="chart" idx="2"/>
          </p:nvPr>
        </p:nvSpPr>
        <p:spPr>
          <a:xfrm>
            <a:off x="9681028" y="3077029"/>
            <a:ext cx="7235371" cy="52668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212" name="Google Shape;212;p3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3" name="Google Shape;213;p3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4" name="Google Shape;214;p3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5" name="Google Shape;215;p37"/>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6" name="Google Shape;216;p3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2_Title Slide">
  <p:cSld name="32_Title Slide">
    <p:spTree>
      <p:nvGrpSpPr>
        <p:cNvPr id="1" name="Shape 217"/>
        <p:cNvGrpSpPr/>
        <p:nvPr/>
      </p:nvGrpSpPr>
      <p:grpSpPr>
        <a:xfrm>
          <a:off x="0" y="0"/>
          <a:ext cx="0" cy="0"/>
          <a:chOff x="0" y="0"/>
          <a:chExt cx="0" cy="0"/>
        </a:xfrm>
      </p:grpSpPr>
      <p:sp>
        <p:nvSpPr>
          <p:cNvPr id="218" name="Google Shape;218;p3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9" name="Google Shape;219;p3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0" name="Google Shape;220;p3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1" name="Google Shape;221;p38"/>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22" name="Google Shape;222;p3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3" name="Google Shape;223;p38"/>
          <p:cNvSpPr>
            <a:spLocks noGrp="1"/>
          </p:cNvSpPr>
          <p:nvPr>
            <p:ph type="pic" idx="2"/>
          </p:nvPr>
        </p:nvSpPr>
        <p:spPr>
          <a:xfrm>
            <a:off x="1371599" y="2540000"/>
            <a:ext cx="2475200" cy="3492501"/>
          </a:xfrm>
          <a:prstGeom prst="rect">
            <a:avLst/>
          </a:prstGeom>
          <a:solidFill>
            <a:srgbClr val="F2F2F2"/>
          </a:solidFill>
          <a:ln>
            <a:noFill/>
          </a:ln>
        </p:spPr>
      </p:sp>
      <p:sp>
        <p:nvSpPr>
          <p:cNvPr id="224" name="Google Shape;224;p38"/>
          <p:cNvSpPr>
            <a:spLocks noGrp="1"/>
          </p:cNvSpPr>
          <p:nvPr>
            <p:ph type="pic" idx="3"/>
          </p:nvPr>
        </p:nvSpPr>
        <p:spPr>
          <a:xfrm>
            <a:off x="3985520" y="2540000"/>
            <a:ext cx="2475200" cy="3492501"/>
          </a:xfrm>
          <a:prstGeom prst="rect">
            <a:avLst/>
          </a:prstGeom>
          <a:solidFill>
            <a:srgbClr val="F2F2F2"/>
          </a:solidFill>
          <a:ln>
            <a:noFill/>
          </a:ln>
        </p:spPr>
      </p:sp>
      <p:sp>
        <p:nvSpPr>
          <p:cNvPr id="225" name="Google Shape;225;p38"/>
          <p:cNvSpPr>
            <a:spLocks noGrp="1"/>
          </p:cNvSpPr>
          <p:nvPr>
            <p:ph type="pic" idx="4"/>
          </p:nvPr>
        </p:nvSpPr>
        <p:spPr>
          <a:xfrm>
            <a:off x="6599440" y="2540000"/>
            <a:ext cx="2475200" cy="3492501"/>
          </a:xfrm>
          <a:prstGeom prst="rect">
            <a:avLst/>
          </a:prstGeom>
          <a:solidFill>
            <a:srgbClr val="F2F2F2"/>
          </a:solidFill>
          <a:ln>
            <a:noFill/>
          </a:ln>
        </p:spPr>
      </p:sp>
      <p:sp>
        <p:nvSpPr>
          <p:cNvPr id="226" name="Google Shape;226;p38"/>
          <p:cNvSpPr>
            <a:spLocks noGrp="1"/>
          </p:cNvSpPr>
          <p:nvPr>
            <p:ph type="pic" idx="5"/>
          </p:nvPr>
        </p:nvSpPr>
        <p:spPr>
          <a:xfrm>
            <a:off x="9213360" y="2540000"/>
            <a:ext cx="2475200" cy="3492501"/>
          </a:xfrm>
          <a:prstGeom prst="rect">
            <a:avLst/>
          </a:prstGeom>
          <a:solidFill>
            <a:srgbClr val="F2F2F2"/>
          </a:solidFill>
          <a:ln>
            <a:noFill/>
          </a:ln>
        </p:spPr>
      </p:sp>
      <p:sp>
        <p:nvSpPr>
          <p:cNvPr id="227" name="Google Shape;227;p38"/>
          <p:cNvSpPr>
            <a:spLocks noGrp="1"/>
          </p:cNvSpPr>
          <p:nvPr>
            <p:ph type="pic" idx="6"/>
          </p:nvPr>
        </p:nvSpPr>
        <p:spPr>
          <a:xfrm>
            <a:off x="11827279" y="2540000"/>
            <a:ext cx="2475200" cy="3492501"/>
          </a:xfrm>
          <a:prstGeom prst="rect">
            <a:avLst/>
          </a:prstGeom>
          <a:solidFill>
            <a:srgbClr val="F2F2F2"/>
          </a:solidFill>
          <a:ln>
            <a:noFill/>
          </a:ln>
        </p:spPr>
      </p:sp>
      <p:sp>
        <p:nvSpPr>
          <p:cNvPr id="228" name="Google Shape;228;p38"/>
          <p:cNvSpPr>
            <a:spLocks noGrp="1"/>
          </p:cNvSpPr>
          <p:nvPr>
            <p:ph type="pic" idx="7"/>
          </p:nvPr>
        </p:nvSpPr>
        <p:spPr>
          <a:xfrm>
            <a:off x="14441199" y="2540000"/>
            <a:ext cx="2475200" cy="3492501"/>
          </a:xfrm>
          <a:prstGeom prst="rect">
            <a:avLst/>
          </a:prstGeom>
          <a:solidFill>
            <a:srgbClr val="F2F2F2"/>
          </a:solid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5_Title Slide">
  <p:cSld name="25_Title Slide">
    <p:spTree>
      <p:nvGrpSpPr>
        <p:cNvPr id="1" name="Shape 229"/>
        <p:cNvGrpSpPr/>
        <p:nvPr/>
      </p:nvGrpSpPr>
      <p:grpSpPr>
        <a:xfrm>
          <a:off x="0" y="0"/>
          <a:ext cx="0" cy="0"/>
          <a:chOff x="0" y="0"/>
          <a:chExt cx="0" cy="0"/>
        </a:xfrm>
      </p:grpSpPr>
      <p:sp>
        <p:nvSpPr>
          <p:cNvPr id="230" name="Google Shape;230;p3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1" name="Google Shape;231;p3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2" name="Google Shape;232;p3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3" name="Google Shape;233;p39"/>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34" name="Google Shape;234;p3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5" name="Google Shape;235;p39"/>
          <p:cNvSpPr>
            <a:spLocks noGrp="1"/>
          </p:cNvSpPr>
          <p:nvPr>
            <p:ph type="pic" idx="2"/>
          </p:nvPr>
        </p:nvSpPr>
        <p:spPr>
          <a:xfrm>
            <a:off x="3308350" y="2768600"/>
            <a:ext cx="3365500" cy="3162300"/>
          </a:xfrm>
          <a:prstGeom prst="rect">
            <a:avLst/>
          </a:prstGeom>
          <a:solidFill>
            <a:srgbClr val="F2F2F2"/>
          </a:solidFill>
          <a:ln>
            <a:noFill/>
          </a:ln>
        </p:spPr>
      </p:sp>
      <p:sp>
        <p:nvSpPr>
          <p:cNvPr id="236" name="Google Shape;236;p39"/>
          <p:cNvSpPr>
            <a:spLocks noGrp="1"/>
          </p:cNvSpPr>
          <p:nvPr>
            <p:ph type="pic" idx="3"/>
          </p:nvPr>
        </p:nvSpPr>
        <p:spPr>
          <a:xfrm>
            <a:off x="7461249" y="2768600"/>
            <a:ext cx="3365500" cy="3162300"/>
          </a:xfrm>
          <a:prstGeom prst="rect">
            <a:avLst/>
          </a:prstGeom>
          <a:solidFill>
            <a:srgbClr val="F2F2F2"/>
          </a:solidFill>
          <a:ln>
            <a:noFill/>
          </a:ln>
        </p:spPr>
      </p:sp>
      <p:sp>
        <p:nvSpPr>
          <p:cNvPr id="237" name="Google Shape;237;p39"/>
          <p:cNvSpPr>
            <a:spLocks noGrp="1"/>
          </p:cNvSpPr>
          <p:nvPr>
            <p:ph type="pic" idx="4"/>
          </p:nvPr>
        </p:nvSpPr>
        <p:spPr>
          <a:xfrm>
            <a:off x="11614150" y="2768600"/>
            <a:ext cx="3365500" cy="3162300"/>
          </a:xfrm>
          <a:prstGeom prst="rect">
            <a:avLst/>
          </a:prstGeom>
          <a:solidFill>
            <a:srgbClr val="F2F2F2"/>
          </a:solid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3_Title Slide">
  <p:cSld name="13_Title Slide">
    <p:spTree>
      <p:nvGrpSpPr>
        <p:cNvPr id="1" name="Shape 238"/>
        <p:cNvGrpSpPr/>
        <p:nvPr/>
      </p:nvGrpSpPr>
      <p:grpSpPr>
        <a:xfrm>
          <a:off x="0" y="0"/>
          <a:ext cx="0" cy="0"/>
          <a:chOff x="0" y="0"/>
          <a:chExt cx="0" cy="0"/>
        </a:xfrm>
      </p:grpSpPr>
      <p:sp>
        <p:nvSpPr>
          <p:cNvPr id="239" name="Google Shape;239;p40"/>
          <p:cNvSpPr>
            <a:spLocks noGrp="1"/>
          </p:cNvSpPr>
          <p:nvPr>
            <p:ph type="pic" idx="2"/>
          </p:nvPr>
        </p:nvSpPr>
        <p:spPr>
          <a:xfrm>
            <a:off x="0" y="3178629"/>
            <a:ext cx="18288000" cy="7108372"/>
          </a:xfrm>
          <a:prstGeom prst="rect">
            <a:avLst/>
          </a:prstGeom>
          <a:solidFill>
            <a:srgbClr val="F2F2F2"/>
          </a:solidFill>
          <a:ln>
            <a:noFill/>
          </a:ln>
        </p:spPr>
      </p:sp>
      <p:grpSp>
        <p:nvGrpSpPr>
          <p:cNvPr id="240" name="Google Shape;240;p40"/>
          <p:cNvGrpSpPr/>
          <p:nvPr/>
        </p:nvGrpSpPr>
        <p:grpSpPr>
          <a:xfrm flipH="1">
            <a:off x="16916400" y="645533"/>
            <a:ext cx="1371600" cy="707886"/>
            <a:chOff x="0" y="645533"/>
            <a:chExt cx="1371600" cy="707886"/>
          </a:xfrm>
        </p:grpSpPr>
        <p:sp>
          <p:nvSpPr>
            <p:cNvPr id="241" name="Google Shape;241;p4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2" name="Google Shape;242;p4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3" name="Google Shape;243;p4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44" name="Google Shape;244;p40"/>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5" name="Google Shape;245;p40"/>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46"/>
        <p:cNvGrpSpPr/>
        <p:nvPr/>
      </p:nvGrpSpPr>
      <p:grpSpPr>
        <a:xfrm>
          <a:off x="0" y="0"/>
          <a:ext cx="0" cy="0"/>
          <a:chOff x="0" y="0"/>
          <a:chExt cx="0" cy="0"/>
        </a:xfrm>
      </p:grpSpPr>
      <p:grpSp>
        <p:nvGrpSpPr>
          <p:cNvPr id="247" name="Google Shape;247;p41"/>
          <p:cNvGrpSpPr/>
          <p:nvPr/>
        </p:nvGrpSpPr>
        <p:grpSpPr>
          <a:xfrm flipH="1">
            <a:off x="16916400" y="645533"/>
            <a:ext cx="1371600" cy="707886"/>
            <a:chOff x="0" y="645533"/>
            <a:chExt cx="1371600" cy="707886"/>
          </a:xfrm>
        </p:grpSpPr>
        <p:sp>
          <p:nvSpPr>
            <p:cNvPr id="248" name="Google Shape;248;p4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9" name="Google Shape;249;p4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0" name="Google Shape;250;p4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51" name="Google Shape;251;p41"/>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52" name="Google Shape;252;p41"/>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1_Title Slide">
  <p:cSld name="31_Title Slide">
    <p:spTree>
      <p:nvGrpSpPr>
        <p:cNvPr id="1" name="Shape 253"/>
        <p:cNvGrpSpPr/>
        <p:nvPr/>
      </p:nvGrpSpPr>
      <p:grpSpPr>
        <a:xfrm>
          <a:off x="0" y="0"/>
          <a:ext cx="0" cy="0"/>
          <a:chOff x="0" y="0"/>
          <a:chExt cx="0" cy="0"/>
        </a:xfrm>
      </p:grpSpPr>
      <p:grpSp>
        <p:nvGrpSpPr>
          <p:cNvPr id="254" name="Google Shape;254;p42"/>
          <p:cNvGrpSpPr/>
          <p:nvPr/>
        </p:nvGrpSpPr>
        <p:grpSpPr>
          <a:xfrm flipH="1">
            <a:off x="16916400" y="645533"/>
            <a:ext cx="1371600" cy="707886"/>
            <a:chOff x="0" y="645533"/>
            <a:chExt cx="1371600" cy="707886"/>
          </a:xfrm>
        </p:grpSpPr>
        <p:sp>
          <p:nvSpPr>
            <p:cNvPr id="255" name="Google Shape;255;p4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6" name="Google Shape;256;p4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7" name="Google Shape;257;p4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58" name="Google Shape;258;p42"/>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59" name="Google Shape;259;p42"/>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60" name="Google Shape;260;p42"/>
          <p:cNvSpPr>
            <a:spLocks noGrp="1"/>
          </p:cNvSpPr>
          <p:nvPr>
            <p:ph type="pic" idx="2"/>
          </p:nvPr>
        </p:nvSpPr>
        <p:spPr>
          <a:xfrm>
            <a:off x="8167918" y="2768599"/>
            <a:ext cx="4203700" cy="2730500"/>
          </a:xfrm>
          <a:prstGeom prst="rect">
            <a:avLst/>
          </a:prstGeom>
          <a:solidFill>
            <a:srgbClr val="F2F2F2"/>
          </a:solidFill>
          <a:ln>
            <a:noFill/>
          </a:ln>
        </p:spPr>
      </p:sp>
      <p:sp>
        <p:nvSpPr>
          <p:cNvPr id="261" name="Google Shape;261;p42"/>
          <p:cNvSpPr>
            <a:spLocks noGrp="1"/>
          </p:cNvSpPr>
          <p:nvPr>
            <p:ph type="pic" idx="3"/>
          </p:nvPr>
        </p:nvSpPr>
        <p:spPr>
          <a:xfrm>
            <a:off x="12524018" y="2768599"/>
            <a:ext cx="4203700" cy="2730500"/>
          </a:xfrm>
          <a:prstGeom prst="rect">
            <a:avLst/>
          </a:prstGeom>
          <a:solidFill>
            <a:srgbClr val="F2F2F2"/>
          </a:solidFill>
          <a:ln>
            <a:noFill/>
          </a:ln>
        </p:spPr>
      </p:sp>
      <p:sp>
        <p:nvSpPr>
          <p:cNvPr id="262" name="Google Shape;262;p42"/>
          <p:cNvSpPr>
            <a:spLocks noGrp="1"/>
          </p:cNvSpPr>
          <p:nvPr>
            <p:ph type="pic" idx="4"/>
          </p:nvPr>
        </p:nvSpPr>
        <p:spPr>
          <a:xfrm>
            <a:off x="8167918" y="5651499"/>
            <a:ext cx="4203700" cy="2730500"/>
          </a:xfrm>
          <a:prstGeom prst="rect">
            <a:avLst/>
          </a:prstGeom>
          <a:solidFill>
            <a:srgbClr val="F2F2F2"/>
          </a:solidFill>
          <a:ln>
            <a:noFill/>
          </a:ln>
        </p:spPr>
      </p:sp>
      <p:sp>
        <p:nvSpPr>
          <p:cNvPr id="263" name="Google Shape;263;p42"/>
          <p:cNvSpPr>
            <a:spLocks noGrp="1"/>
          </p:cNvSpPr>
          <p:nvPr>
            <p:ph type="pic" idx="5"/>
          </p:nvPr>
        </p:nvSpPr>
        <p:spPr>
          <a:xfrm>
            <a:off x="12524018" y="5651500"/>
            <a:ext cx="4203700" cy="2730500"/>
          </a:xfrm>
          <a:prstGeom prst="rect">
            <a:avLst/>
          </a:prstGeom>
          <a:solidFill>
            <a:srgbClr val="F2F2F2"/>
          </a:solid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264"/>
        <p:cNvGrpSpPr/>
        <p:nvPr/>
      </p:nvGrpSpPr>
      <p:grpSpPr>
        <a:xfrm>
          <a:off x="0" y="0"/>
          <a:ext cx="0" cy="0"/>
          <a:chOff x="0" y="0"/>
          <a:chExt cx="0" cy="0"/>
        </a:xfrm>
      </p:grpSpPr>
      <p:sp>
        <p:nvSpPr>
          <p:cNvPr id="265" name="Google Shape;265;p43"/>
          <p:cNvSpPr>
            <a:spLocks noGrp="1"/>
          </p:cNvSpPr>
          <p:nvPr>
            <p:ph type="pic" idx="2"/>
          </p:nvPr>
        </p:nvSpPr>
        <p:spPr>
          <a:xfrm>
            <a:off x="1752600" y="0"/>
            <a:ext cx="10025063" cy="10287000"/>
          </a:xfrm>
          <a:prstGeom prst="rect">
            <a:avLst/>
          </a:prstGeom>
          <a:solidFill>
            <a:srgbClr val="F2F2F2">
              <a:alpha val="77647"/>
            </a:srgbClr>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5"/>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9_Title Slide">
  <p:cSld name="19_Title Slide">
    <p:spTree>
      <p:nvGrpSpPr>
        <p:cNvPr id="1" name="Shape 266"/>
        <p:cNvGrpSpPr/>
        <p:nvPr/>
      </p:nvGrpSpPr>
      <p:grpSpPr>
        <a:xfrm>
          <a:off x="0" y="0"/>
          <a:ext cx="0" cy="0"/>
          <a:chOff x="0" y="0"/>
          <a:chExt cx="0" cy="0"/>
        </a:xfrm>
      </p:grpSpPr>
      <p:sp>
        <p:nvSpPr>
          <p:cNvPr id="267" name="Google Shape;267;p44"/>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68" name="Google Shape;268;p44"/>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70_Title Slide">
  <p:cSld name="70_Title Slide">
    <p:spTree>
      <p:nvGrpSpPr>
        <p:cNvPr id="1" name="Shape 269"/>
        <p:cNvGrpSpPr/>
        <p:nvPr/>
      </p:nvGrpSpPr>
      <p:grpSpPr>
        <a:xfrm>
          <a:off x="0" y="0"/>
          <a:ext cx="0" cy="0"/>
          <a:chOff x="0" y="0"/>
          <a:chExt cx="0" cy="0"/>
        </a:xfrm>
      </p:grpSpPr>
      <p:sp>
        <p:nvSpPr>
          <p:cNvPr id="270" name="Google Shape;270;p45"/>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1" name="Google Shape;271;p45"/>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72" name="Google Shape;272;p45"/>
          <p:cNvSpPr>
            <a:spLocks noGrp="1"/>
          </p:cNvSpPr>
          <p:nvPr>
            <p:ph type="pic" idx="2"/>
          </p:nvPr>
        </p:nvSpPr>
        <p:spPr>
          <a:xfrm>
            <a:off x="13948229" y="0"/>
            <a:ext cx="4339771" cy="10287000"/>
          </a:xfrm>
          <a:prstGeom prst="rect">
            <a:avLst/>
          </a:prstGeom>
          <a:solidFill>
            <a:srgbClr val="F2F2F2"/>
          </a:solid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1_Title Slide">
  <p:cSld name="21_Title Slide">
    <p:spTree>
      <p:nvGrpSpPr>
        <p:cNvPr id="1" name="Shape 273"/>
        <p:cNvGrpSpPr/>
        <p:nvPr/>
      </p:nvGrpSpPr>
      <p:grpSpPr>
        <a:xfrm>
          <a:off x="0" y="0"/>
          <a:ext cx="0" cy="0"/>
          <a:chOff x="0" y="0"/>
          <a:chExt cx="0" cy="0"/>
        </a:xfrm>
      </p:grpSpPr>
      <p:sp>
        <p:nvSpPr>
          <p:cNvPr id="274" name="Google Shape;274;p46"/>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0_Title Slide">
  <p:cSld name="20_Title Slide">
    <p:spTree>
      <p:nvGrpSpPr>
        <p:cNvPr id="1" name="Shape 275"/>
        <p:cNvGrpSpPr/>
        <p:nvPr/>
      </p:nvGrpSpPr>
      <p:grpSpPr>
        <a:xfrm>
          <a:off x="0" y="0"/>
          <a:ext cx="0" cy="0"/>
          <a:chOff x="0" y="0"/>
          <a:chExt cx="0" cy="0"/>
        </a:xfrm>
      </p:grpSpPr>
      <p:sp>
        <p:nvSpPr>
          <p:cNvPr id="276" name="Google Shape;276;p47"/>
          <p:cNvSpPr txBox="1">
            <a:spLocks noGrp="1"/>
          </p:cNvSpPr>
          <p:nvPr>
            <p:ph type="body" idx="1"/>
          </p:nvPr>
        </p:nvSpPr>
        <p:spPr>
          <a:xfrm>
            <a:off x="10684701" y="1943100"/>
            <a:ext cx="6231699"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7" name="Google Shape;277;p47"/>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69_Title Slide">
  <p:cSld name="69_Title Slide">
    <p:spTree>
      <p:nvGrpSpPr>
        <p:cNvPr id="1" name="Shape 278"/>
        <p:cNvGrpSpPr/>
        <p:nvPr/>
      </p:nvGrpSpPr>
      <p:grpSpPr>
        <a:xfrm>
          <a:off x="0" y="0"/>
          <a:ext cx="0" cy="0"/>
          <a:chOff x="0" y="0"/>
          <a:chExt cx="0" cy="0"/>
        </a:xfrm>
      </p:grpSpPr>
      <p:sp>
        <p:nvSpPr>
          <p:cNvPr id="279" name="Google Shape;279;p48"/>
          <p:cNvSpPr txBox="1">
            <a:spLocks noGrp="1"/>
          </p:cNvSpPr>
          <p:nvPr>
            <p:ph type="body" idx="1"/>
          </p:nvPr>
        </p:nvSpPr>
        <p:spPr>
          <a:xfrm>
            <a:off x="10684701" y="1943100"/>
            <a:ext cx="6231699" cy="44722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0" name="Google Shape;280;p48"/>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81" name="Google Shape;281;p48"/>
          <p:cNvSpPr>
            <a:spLocks noGrp="1"/>
          </p:cNvSpPr>
          <p:nvPr>
            <p:ph type="pic" idx="2"/>
          </p:nvPr>
        </p:nvSpPr>
        <p:spPr>
          <a:xfrm>
            <a:off x="-1" y="0"/>
            <a:ext cx="9144000" cy="4397829"/>
          </a:xfrm>
          <a:prstGeom prst="rect">
            <a:avLst/>
          </a:prstGeom>
          <a:solidFill>
            <a:srgbClr val="F2F2F2"/>
          </a:solidFill>
          <a:ln>
            <a:noFill/>
          </a:ln>
        </p:spPr>
      </p:sp>
      <p:sp>
        <p:nvSpPr>
          <p:cNvPr id="282" name="Google Shape;282;p48"/>
          <p:cNvSpPr>
            <a:spLocks noGrp="1"/>
          </p:cNvSpPr>
          <p:nvPr>
            <p:ph type="chart" idx="3"/>
          </p:nvPr>
        </p:nvSpPr>
        <p:spPr>
          <a:xfrm>
            <a:off x="914401" y="5240338"/>
            <a:ext cx="7213600" cy="4106862"/>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58_Title Slide">
  <p:cSld name="58_Title Slide">
    <p:spTree>
      <p:nvGrpSpPr>
        <p:cNvPr id="1" name="Shape 283"/>
        <p:cNvGrpSpPr/>
        <p:nvPr/>
      </p:nvGrpSpPr>
      <p:grpSpPr>
        <a:xfrm>
          <a:off x="0" y="0"/>
          <a:ext cx="0" cy="0"/>
          <a:chOff x="0" y="0"/>
          <a:chExt cx="0" cy="0"/>
        </a:xfrm>
      </p:grpSpPr>
      <p:sp>
        <p:nvSpPr>
          <p:cNvPr id="284" name="Google Shape;284;p49"/>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5" name="Google Shape;285;p49"/>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55_Title Slide">
  <p:cSld name="55_Title Slide">
    <p:spTree>
      <p:nvGrpSpPr>
        <p:cNvPr id="1" name="Shape 286"/>
        <p:cNvGrpSpPr/>
        <p:nvPr/>
      </p:nvGrpSpPr>
      <p:grpSpPr>
        <a:xfrm>
          <a:off x="0" y="0"/>
          <a:ext cx="0" cy="0"/>
          <a:chOff x="0" y="0"/>
          <a:chExt cx="0" cy="0"/>
        </a:xfrm>
      </p:grpSpPr>
      <p:sp>
        <p:nvSpPr>
          <p:cNvPr id="287" name="Google Shape;287;p50"/>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8" name="Google Shape;288;p50"/>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89" name="Google Shape;289;p50"/>
          <p:cNvSpPr>
            <a:spLocks noGrp="1"/>
          </p:cNvSpPr>
          <p:nvPr>
            <p:ph type="pic" idx="2"/>
          </p:nvPr>
        </p:nvSpPr>
        <p:spPr>
          <a:xfrm>
            <a:off x="1371600" y="4356100"/>
            <a:ext cx="4508500" cy="4508500"/>
          </a:xfrm>
          <a:prstGeom prst="rect">
            <a:avLst/>
          </a:prstGeom>
          <a:solidFill>
            <a:srgbClr val="F2F2F2"/>
          </a:solidFill>
          <a:ln>
            <a:noFill/>
          </a:ln>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56_Title Slide">
  <p:cSld name="56_Title Slide">
    <p:spTree>
      <p:nvGrpSpPr>
        <p:cNvPr id="1" name="Shape 290"/>
        <p:cNvGrpSpPr/>
        <p:nvPr/>
      </p:nvGrpSpPr>
      <p:grpSpPr>
        <a:xfrm>
          <a:off x="0" y="0"/>
          <a:ext cx="0" cy="0"/>
          <a:chOff x="0" y="0"/>
          <a:chExt cx="0" cy="0"/>
        </a:xfrm>
      </p:grpSpPr>
      <p:sp>
        <p:nvSpPr>
          <p:cNvPr id="291" name="Google Shape;291;p51"/>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2" name="Google Shape;292;p51"/>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93" name="Google Shape;293;p51"/>
          <p:cNvSpPr>
            <a:spLocks noGrp="1"/>
          </p:cNvSpPr>
          <p:nvPr>
            <p:ph type="pic" idx="2"/>
          </p:nvPr>
        </p:nvSpPr>
        <p:spPr>
          <a:xfrm>
            <a:off x="1371600" y="3670300"/>
            <a:ext cx="5410200" cy="5410200"/>
          </a:xfrm>
          <a:prstGeom prst="rect">
            <a:avLst/>
          </a:prstGeom>
          <a:solidFill>
            <a:srgbClr val="F2F2F2"/>
          </a:solid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54_Title Slide">
  <p:cSld name="54_Title Slide">
    <p:spTree>
      <p:nvGrpSpPr>
        <p:cNvPr id="1" name="Shape 294"/>
        <p:cNvGrpSpPr/>
        <p:nvPr/>
      </p:nvGrpSpPr>
      <p:grpSpPr>
        <a:xfrm>
          <a:off x="0" y="0"/>
          <a:ext cx="0" cy="0"/>
          <a:chOff x="0" y="0"/>
          <a:chExt cx="0" cy="0"/>
        </a:xfrm>
      </p:grpSpPr>
      <p:sp>
        <p:nvSpPr>
          <p:cNvPr id="295" name="Google Shape;295;p52"/>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6" name="Google Shape;296;p52"/>
          <p:cNvSpPr>
            <a:spLocks noGrp="1"/>
          </p:cNvSpPr>
          <p:nvPr>
            <p:ph type="pic" idx="2"/>
          </p:nvPr>
        </p:nvSpPr>
        <p:spPr>
          <a:xfrm>
            <a:off x="6381750" y="3670300"/>
            <a:ext cx="5524500" cy="4508500"/>
          </a:xfrm>
          <a:prstGeom prst="rect">
            <a:avLst/>
          </a:prstGeom>
          <a:solidFill>
            <a:srgbClr val="F2F2F2"/>
          </a:solid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47_Title Slide">
  <p:cSld name="47_Title Slide">
    <p:spTree>
      <p:nvGrpSpPr>
        <p:cNvPr id="1" name="Shape 297"/>
        <p:cNvGrpSpPr/>
        <p:nvPr/>
      </p:nvGrpSpPr>
      <p:grpSpPr>
        <a:xfrm>
          <a:off x="0" y="0"/>
          <a:ext cx="0" cy="0"/>
          <a:chOff x="0" y="0"/>
          <a:chExt cx="0" cy="0"/>
        </a:xfrm>
      </p:grpSpPr>
      <p:sp>
        <p:nvSpPr>
          <p:cNvPr id="298" name="Google Shape;298;p53"/>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9" name="Google Shape;299;p53"/>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00" name="Google Shape;300;p53"/>
          <p:cNvSpPr>
            <a:spLocks noGrp="1"/>
          </p:cNvSpPr>
          <p:nvPr>
            <p:ph type="pic" idx="2"/>
          </p:nvPr>
        </p:nvSpPr>
        <p:spPr>
          <a:xfrm>
            <a:off x="9122228" y="1222830"/>
            <a:ext cx="3802743" cy="3802743"/>
          </a:xfrm>
          <a:prstGeom prst="rect">
            <a:avLst/>
          </a:prstGeom>
          <a:solidFill>
            <a:srgbClr val="F2F2F2"/>
          </a:solidFill>
          <a:ln>
            <a:noFill/>
          </a:ln>
        </p:spPr>
      </p:sp>
      <p:sp>
        <p:nvSpPr>
          <p:cNvPr id="301" name="Google Shape;301;p53"/>
          <p:cNvSpPr>
            <a:spLocks noGrp="1"/>
          </p:cNvSpPr>
          <p:nvPr>
            <p:ph type="pic" idx="3"/>
          </p:nvPr>
        </p:nvSpPr>
        <p:spPr>
          <a:xfrm>
            <a:off x="13113657" y="1222830"/>
            <a:ext cx="3802743" cy="3802743"/>
          </a:xfrm>
          <a:prstGeom prst="rect">
            <a:avLst/>
          </a:prstGeom>
          <a:solidFill>
            <a:srgbClr val="F2F2F2"/>
          </a:solidFill>
          <a:ln>
            <a:noFill/>
          </a:ln>
        </p:spPr>
      </p:sp>
      <p:sp>
        <p:nvSpPr>
          <p:cNvPr id="302" name="Google Shape;302;p53"/>
          <p:cNvSpPr>
            <a:spLocks noGrp="1"/>
          </p:cNvSpPr>
          <p:nvPr>
            <p:ph type="pic" idx="4"/>
          </p:nvPr>
        </p:nvSpPr>
        <p:spPr>
          <a:xfrm>
            <a:off x="9122228" y="5214259"/>
            <a:ext cx="3802743" cy="3802743"/>
          </a:xfrm>
          <a:prstGeom prst="rect">
            <a:avLst/>
          </a:prstGeom>
          <a:solidFill>
            <a:srgbClr val="F2F2F2"/>
          </a:solidFill>
          <a:ln>
            <a:noFill/>
          </a:ln>
        </p:spPr>
      </p:sp>
      <p:sp>
        <p:nvSpPr>
          <p:cNvPr id="303" name="Google Shape;303;p53"/>
          <p:cNvSpPr>
            <a:spLocks noGrp="1"/>
          </p:cNvSpPr>
          <p:nvPr>
            <p:ph type="pic" idx="5"/>
          </p:nvPr>
        </p:nvSpPr>
        <p:spPr>
          <a:xfrm>
            <a:off x="13113657" y="5214259"/>
            <a:ext cx="3802743" cy="3802743"/>
          </a:xfrm>
          <a:prstGeom prst="rect">
            <a:avLst/>
          </a:prstGeom>
          <a:solidFill>
            <a:srgbClr val="F2F2F2"/>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1_Title Slide">
  <p:cSld name="51_Title Slide">
    <p:spTree>
      <p:nvGrpSpPr>
        <p:cNvPr id="1" name="Shape 26"/>
        <p:cNvGrpSpPr/>
        <p:nvPr/>
      </p:nvGrpSpPr>
      <p:grpSpPr>
        <a:xfrm>
          <a:off x="0" y="0"/>
          <a:ext cx="0" cy="0"/>
          <a:chOff x="0" y="0"/>
          <a:chExt cx="0" cy="0"/>
        </a:xfrm>
      </p:grpSpPr>
      <p:sp>
        <p:nvSpPr>
          <p:cNvPr id="27" name="Google Shape;27;p9"/>
          <p:cNvSpPr>
            <a:spLocks noGrp="1"/>
          </p:cNvSpPr>
          <p:nvPr>
            <p:ph type="pic" idx="2"/>
          </p:nvPr>
        </p:nvSpPr>
        <p:spPr>
          <a:xfrm>
            <a:off x="4634754" y="1620745"/>
            <a:ext cx="2585196" cy="2585196"/>
          </a:xfrm>
          <a:prstGeom prst="rect">
            <a:avLst/>
          </a:prstGeom>
          <a:solidFill>
            <a:srgbClr val="F2F2F2"/>
          </a:solidFill>
          <a:ln>
            <a:noFill/>
          </a:ln>
        </p:spPr>
      </p:sp>
      <p:sp>
        <p:nvSpPr>
          <p:cNvPr id="28" name="Google Shape;28;p9"/>
          <p:cNvSpPr>
            <a:spLocks noGrp="1"/>
          </p:cNvSpPr>
          <p:nvPr>
            <p:ph type="pic" idx="3"/>
          </p:nvPr>
        </p:nvSpPr>
        <p:spPr>
          <a:xfrm>
            <a:off x="4634754" y="4480859"/>
            <a:ext cx="2585196" cy="2585196"/>
          </a:xfrm>
          <a:prstGeom prst="rect">
            <a:avLst/>
          </a:prstGeom>
          <a:solidFill>
            <a:srgbClr val="F2F2F2"/>
          </a:solidFill>
          <a:ln>
            <a:noFill/>
          </a:ln>
        </p:spPr>
      </p:sp>
      <p:sp>
        <p:nvSpPr>
          <p:cNvPr id="29" name="Google Shape;29;p9"/>
          <p:cNvSpPr>
            <a:spLocks noGrp="1"/>
          </p:cNvSpPr>
          <p:nvPr>
            <p:ph type="pic" idx="4"/>
          </p:nvPr>
        </p:nvSpPr>
        <p:spPr>
          <a:xfrm>
            <a:off x="11068050" y="3050802"/>
            <a:ext cx="2585196" cy="2585196"/>
          </a:xfrm>
          <a:prstGeom prst="rect">
            <a:avLst/>
          </a:prstGeom>
          <a:solidFill>
            <a:srgbClr val="F2F2F2"/>
          </a:solidFill>
          <a:ln>
            <a:noFill/>
          </a:ln>
        </p:spPr>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42_Title Slide">
  <p:cSld name="42_Title Slide">
    <p:spTree>
      <p:nvGrpSpPr>
        <p:cNvPr id="1" name="Shape 304"/>
        <p:cNvGrpSpPr/>
        <p:nvPr/>
      </p:nvGrpSpPr>
      <p:grpSpPr>
        <a:xfrm>
          <a:off x="0" y="0"/>
          <a:ext cx="0" cy="0"/>
          <a:chOff x="0" y="0"/>
          <a:chExt cx="0" cy="0"/>
        </a:xfrm>
      </p:grpSpPr>
      <p:sp>
        <p:nvSpPr>
          <p:cNvPr id="305" name="Google Shape;305;p54"/>
          <p:cNvSpPr>
            <a:spLocks noGrp="1"/>
          </p:cNvSpPr>
          <p:nvPr>
            <p:ph type="pic" idx="2"/>
          </p:nvPr>
        </p:nvSpPr>
        <p:spPr>
          <a:xfrm>
            <a:off x="7785100" y="3552373"/>
            <a:ext cx="2717800" cy="2717800"/>
          </a:xfrm>
          <a:prstGeom prst="rect">
            <a:avLst/>
          </a:prstGeom>
          <a:solidFill>
            <a:srgbClr val="F2F2F2"/>
          </a:solidFill>
          <a:ln>
            <a:noFill/>
          </a:ln>
        </p:spPr>
      </p:sp>
      <p:sp>
        <p:nvSpPr>
          <p:cNvPr id="306" name="Google Shape;306;p54"/>
          <p:cNvSpPr>
            <a:spLocks noGrp="1"/>
          </p:cNvSpPr>
          <p:nvPr>
            <p:ph type="pic" idx="3"/>
          </p:nvPr>
        </p:nvSpPr>
        <p:spPr>
          <a:xfrm>
            <a:off x="7785100" y="6745516"/>
            <a:ext cx="2717800" cy="2717800"/>
          </a:xfrm>
          <a:prstGeom prst="rect">
            <a:avLst/>
          </a:prstGeom>
          <a:solidFill>
            <a:srgbClr val="F2F2F2"/>
          </a:solidFill>
          <a:ln>
            <a:noFill/>
          </a:ln>
        </p:spPr>
      </p:sp>
      <p:sp>
        <p:nvSpPr>
          <p:cNvPr id="307" name="Google Shape;307;p5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43_Title Slide">
  <p:cSld name="43_Title Slide">
    <p:spTree>
      <p:nvGrpSpPr>
        <p:cNvPr id="1" name="Shape 308"/>
        <p:cNvGrpSpPr/>
        <p:nvPr/>
      </p:nvGrpSpPr>
      <p:grpSpPr>
        <a:xfrm>
          <a:off x="0" y="0"/>
          <a:ext cx="0" cy="0"/>
          <a:chOff x="0" y="0"/>
          <a:chExt cx="0" cy="0"/>
        </a:xfrm>
      </p:grpSpPr>
      <p:sp>
        <p:nvSpPr>
          <p:cNvPr id="309" name="Google Shape;309;p55"/>
          <p:cNvSpPr>
            <a:spLocks noGrp="1"/>
          </p:cNvSpPr>
          <p:nvPr>
            <p:ph type="pic" idx="2"/>
          </p:nvPr>
        </p:nvSpPr>
        <p:spPr>
          <a:xfrm>
            <a:off x="6130471" y="3552373"/>
            <a:ext cx="2717800" cy="2717800"/>
          </a:xfrm>
          <a:prstGeom prst="rect">
            <a:avLst/>
          </a:prstGeom>
          <a:solidFill>
            <a:srgbClr val="F2F2F2"/>
          </a:solidFill>
          <a:ln>
            <a:noFill/>
          </a:ln>
        </p:spPr>
      </p:sp>
      <p:sp>
        <p:nvSpPr>
          <p:cNvPr id="310" name="Google Shape;310;p55"/>
          <p:cNvSpPr>
            <a:spLocks noGrp="1"/>
          </p:cNvSpPr>
          <p:nvPr>
            <p:ph type="pic" idx="3"/>
          </p:nvPr>
        </p:nvSpPr>
        <p:spPr>
          <a:xfrm>
            <a:off x="6130471" y="6745516"/>
            <a:ext cx="2717800" cy="2717800"/>
          </a:xfrm>
          <a:prstGeom prst="rect">
            <a:avLst/>
          </a:prstGeom>
          <a:solidFill>
            <a:srgbClr val="F2F2F2"/>
          </a:solidFill>
          <a:ln>
            <a:noFill/>
          </a:ln>
        </p:spPr>
      </p:sp>
      <p:sp>
        <p:nvSpPr>
          <p:cNvPr id="311" name="Google Shape;311;p55"/>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2" name="Google Shape;312;p55"/>
          <p:cNvSpPr>
            <a:spLocks noGrp="1"/>
          </p:cNvSpPr>
          <p:nvPr>
            <p:ph type="pic" idx="4"/>
          </p:nvPr>
        </p:nvSpPr>
        <p:spPr>
          <a:xfrm>
            <a:off x="9459263" y="3552373"/>
            <a:ext cx="2717800" cy="2717800"/>
          </a:xfrm>
          <a:prstGeom prst="rect">
            <a:avLst/>
          </a:prstGeom>
          <a:solidFill>
            <a:srgbClr val="F2F2F2"/>
          </a:solidFill>
          <a:ln>
            <a:noFill/>
          </a:ln>
        </p:spPr>
      </p:sp>
      <p:sp>
        <p:nvSpPr>
          <p:cNvPr id="313" name="Google Shape;313;p55"/>
          <p:cNvSpPr>
            <a:spLocks noGrp="1"/>
          </p:cNvSpPr>
          <p:nvPr>
            <p:ph type="pic" idx="5"/>
          </p:nvPr>
        </p:nvSpPr>
        <p:spPr>
          <a:xfrm>
            <a:off x="9459263" y="6745516"/>
            <a:ext cx="2717800" cy="2717800"/>
          </a:xfrm>
          <a:prstGeom prst="rect">
            <a:avLst/>
          </a:prstGeom>
          <a:solidFill>
            <a:srgbClr val="F2F2F2"/>
          </a:solidFill>
          <a:ln>
            <a:noFill/>
          </a:ln>
        </p:spPr>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41_Title Slide">
  <p:cSld name="41_Title Slide">
    <p:spTree>
      <p:nvGrpSpPr>
        <p:cNvPr id="1" name="Shape 314"/>
        <p:cNvGrpSpPr/>
        <p:nvPr/>
      </p:nvGrpSpPr>
      <p:grpSpPr>
        <a:xfrm>
          <a:off x="0" y="0"/>
          <a:ext cx="0" cy="0"/>
          <a:chOff x="0" y="0"/>
          <a:chExt cx="0" cy="0"/>
        </a:xfrm>
      </p:grpSpPr>
      <p:sp>
        <p:nvSpPr>
          <p:cNvPr id="315" name="Google Shape;315;p56"/>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6" name="Google Shape;316;p56"/>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17" name="Google Shape;317;p56"/>
          <p:cNvSpPr>
            <a:spLocks noGrp="1"/>
          </p:cNvSpPr>
          <p:nvPr>
            <p:ph type="pic" idx="2"/>
          </p:nvPr>
        </p:nvSpPr>
        <p:spPr>
          <a:xfrm>
            <a:off x="4497872" y="3928716"/>
            <a:ext cx="1893036" cy="1893036"/>
          </a:xfrm>
          <a:prstGeom prst="rect">
            <a:avLst/>
          </a:prstGeom>
          <a:solidFill>
            <a:srgbClr val="F2F2F2"/>
          </a:solidFill>
          <a:ln>
            <a:noFill/>
          </a:ln>
        </p:spPr>
      </p:sp>
      <p:sp>
        <p:nvSpPr>
          <p:cNvPr id="318" name="Google Shape;318;p56"/>
          <p:cNvSpPr>
            <a:spLocks noGrp="1"/>
          </p:cNvSpPr>
          <p:nvPr>
            <p:ph type="pic" idx="3"/>
          </p:nvPr>
        </p:nvSpPr>
        <p:spPr>
          <a:xfrm>
            <a:off x="8197481" y="3928715"/>
            <a:ext cx="1893036" cy="1893036"/>
          </a:xfrm>
          <a:prstGeom prst="rect">
            <a:avLst/>
          </a:prstGeom>
          <a:solidFill>
            <a:srgbClr val="F2F2F2"/>
          </a:solidFill>
          <a:ln>
            <a:noFill/>
          </a:ln>
        </p:spPr>
      </p:sp>
      <p:sp>
        <p:nvSpPr>
          <p:cNvPr id="319" name="Google Shape;319;p56"/>
          <p:cNvSpPr>
            <a:spLocks noGrp="1"/>
          </p:cNvSpPr>
          <p:nvPr>
            <p:ph type="pic" idx="4"/>
          </p:nvPr>
        </p:nvSpPr>
        <p:spPr>
          <a:xfrm>
            <a:off x="11956680" y="3928715"/>
            <a:ext cx="1893036" cy="1893036"/>
          </a:xfrm>
          <a:prstGeom prst="rect">
            <a:avLst/>
          </a:prstGeom>
          <a:solidFill>
            <a:srgbClr val="F2F2F2"/>
          </a:solidFill>
          <a:ln>
            <a:noFill/>
          </a:ln>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39_Title Slide">
  <p:cSld name="39_Title Slide">
    <p:spTree>
      <p:nvGrpSpPr>
        <p:cNvPr id="1" name="Shape 320"/>
        <p:cNvGrpSpPr/>
        <p:nvPr/>
      </p:nvGrpSpPr>
      <p:grpSpPr>
        <a:xfrm>
          <a:off x="0" y="0"/>
          <a:ext cx="0" cy="0"/>
          <a:chOff x="0" y="0"/>
          <a:chExt cx="0" cy="0"/>
        </a:xfrm>
      </p:grpSpPr>
      <p:sp>
        <p:nvSpPr>
          <p:cNvPr id="321" name="Google Shape;321;p57"/>
          <p:cNvSpPr txBox="1">
            <a:spLocks noGrp="1"/>
          </p:cNvSpPr>
          <p:nvPr>
            <p:ph type="body" idx="1"/>
          </p:nvPr>
        </p:nvSpPr>
        <p:spPr>
          <a:xfrm>
            <a:off x="1371600" y="1943100"/>
            <a:ext cx="5242143" cy="23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2" name="Google Shape;322;p57"/>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3" name="Google Shape;323;p57"/>
          <p:cNvSpPr>
            <a:spLocks noGrp="1"/>
          </p:cNvSpPr>
          <p:nvPr>
            <p:ph type="pic" idx="2"/>
          </p:nvPr>
        </p:nvSpPr>
        <p:spPr>
          <a:xfrm>
            <a:off x="6778171" y="0"/>
            <a:ext cx="3726991" cy="3643086"/>
          </a:xfrm>
          <a:prstGeom prst="rect">
            <a:avLst/>
          </a:prstGeom>
          <a:solidFill>
            <a:srgbClr val="F2F2F2">
              <a:alpha val="76862"/>
            </a:srgbClr>
          </a:solidFill>
          <a:ln>
            <a:noFill/>
          </a:ln>
        </p:spPr>
      </p:sp>
      <p:sp>
        <p:nvSpPr>
          <p:cNvPr id="324" name="Google Shape;324;p57"/>
          <p:cNvSpPr>
            <a:spLocks noGrp="1"/>
          </p:cNvSpPr>
          <p:nvPr>
            <p:ph type="pic" idx="3"/>
          </p:nvPr>
        </p:nvSpPr>
        <p:spPr>
          <a:xfrm>
            <a:off x="10669590" y="-1"/>
            <a:ext cx="3726991" cy="3643086"/>
          </a:xfrm>
          <a:prstGeom prst="rect">
            <a:avLst/>
          </a:prstGeom>
          <a:solidFill>
            <a:srgbClr val="F2F2F2">
              <a:alpha val="76862"/>
            </a:srgbClr>
          </a:solidFill>
          <a:ln>
            <a:noFill/>
          </a:ln>
        </p:spPr>
      </p:sp>
      <p:sp>
        <p:nvSpPr>
          <p:cNvPr id="325" name="Google Shape;325;p57"/>
          <p:cNvSpPr>
            <a:spLocks noGrp="1"/>
          </p:cNvSpPr>
          <p:nvPr>
            <p:ph type="pic" idx="4"/>
          </p:nvPr>
        </p:nvSpPr>
        <p:spPr>
          <a:xfrm>
            <a:off x="14561009" y="-1"/>
            <a:ext cx="3726991" cy="3643086"/>
          </a:xfrm>
          <a:prstGeom prst="rect">
            <a:avLst/>
          </a:prstGeom>
          <a:solidFill>
            <a:srgbClr val="F2F2F2">
              <a:alpha val="76862"/>
            </a:srgbClr>
          </a:solidFill>
          <a:ln>
            <a:noFill/>
          </a:ln>
        </p:spPr>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37_Title Slide">
  <p:cSld name="37_Title Slide">
    <p:spTree>
      <p:nvGrpSpPr>
        <p:cNvPr id="1" name="Shape 326"/>
        <p:cNvGrpSpPr/>
        <p:nvPr/>
      </p:nvGrpSpPr>
      <p:grpSpPr>
        <a:xfrm>
          <a:off x="0" y="0"/>
          <a:ext cx="0" cy="0"/>
          <a:chOff x="0" y="0"/>
          <a:chExt cx="0" cy="0"/>
        </a:xfrm>
      </p:grpSpPr>
      <p:sp>
        <p:nvSpPr>
          <p:cNvPr id="327" name="Google Shape;327;p58"/>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8" name="Google Shape;328;p58"/>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9" name="Google Shape;329;p58"/>
          <p:cNvSpPr>
            <a:spLocks noGrp="1"/>
          </p:cNvSpPr>
          <p:nvPr>
            <p:ph type="pic" idx="2"/>
          </p:nvPr>
        </p:nvSpPr>
        <p:spPr>
          <a:xfrm>
            <a:off x="1371599" y="3327400"/>
            <a:ext cx="5600700" cy="5016500"/>
          </a:xfrm>
          <a:prstGeom prst="rect">
            <a:avLst/>
          </a:prstGeom>
          <a:solidFill>
            <a:srgbClr val="F2F2F2"/>
          </a:solidFill>
          <a:ln>
            <a:noFill/>
          </a:ln>
        </p:spPr>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35_Title Slide">
  <p:cSld name="35_Title Slide">
    <p:spTree>
      <p:nvGrpSpPr>
        <p:cNvPr id="1" name="Shape 330"/>
        <p:cNvGrpSpPr/>
        <p:nvPr/>
      </p:nvGrpSpPr>
      <p:grpSpPr>
        <a:xfrm>
          <a:off x="0" y="0"/>
          <a:ext cx="0" cy="0"/>
          <a:chOff x="0" y="0"/>
          <a:chExt cx="0" cy="0"/>
        </a:xfrm>
      </p:grpSpPr>
      <p:sp>
        <p:nvSpPr>
          <p:cNvPr id="331" name="Google Shape;331;p59"/>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2" name="Google Shape;332;p59"/>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33" name="Google Shape;333;p59"/>
          <p:cNvSpPr>
            <a:spLocks noGrp="1"/>
          </p:cNvSpPr>
          <p:nvPr>
            <p:ph type="pic" idx="2"/>
          </p:nvPr>
        </p:nvSpPr>
        <p:spPr>
          <a:xfrm>
            <a:off x="0" y="3802744"/>
            <a:ext cx="4572000" cy="6484256"/>
          </a:xfrm>
          <a:prstGeom prst="rect">
            <a:avLst/>
          </a:prstGeom>
          <a:solidFill>
            <a:srgbClr val="F2F2F2"/>
          </a:solidFill>
          <a:ln>
            <a:noFill/>
          </a:ln>
        </p:spPr>
      </p:sp>
      <p:sp>
        <p:nvSpPr>
          <p:cNvPr id="334" name="Google Shape;334;p59"/>
          <p:cNvSpPr>
            <a:spLocks noGrp="1"/>
          </p:cNvSpPr>
          <p:nvPr>
            <p:ph type="pic" idx="3"/>
          </p:nvPr>
        </p:nvSpPr>
        <p:spPr>
          <a:xfrm>
            <a:off x="9143998" y="3802744"/>
            <a:ext cx="4572000" cy="6484256"/>
          </a:xfrm>
          <a:prstGeom prst="rect">
            <a:avLst/>
          </a:prstGeom>
          <a:solidFill>
            <a:srgbClr val="F2F2F2"/>
          </a:solidFill>
          <a:ln>
            <a:noFill/>
          </a:ln>
        </p:spPr>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59_Title Slide">
  <p:cSld name="59_Title Slide">
    <p:spTree>
      <p:nvGrpSpPr>
        <p:cNvPr id="1" name="Shape 335"/>
        <p:cNvGrpSpPr/>
        <p:nvPr/>
      </p:nvGrpSpPr>
      <p:grpSpPr>
        <a:xfrm>
          <a:off x="0" y="0"/>
          <a:ext cx="0" cy="0"/>
          <a:chOff x="0" y="0"/>
          <a:chExt cx="0" cy="0"/>
        </a:xfrm>
      </p:grpSpPr>
      <p:sp>
        <p:nvSpPr>
          <p:cNvPr id="336" name="Google Shape;336;p60"/>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7" name="Google Shape;337;p60"/>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3_Title Slide">
  <p:cSld name="23_Title Slide">
    <p:spTree>
      <p:nvGrpSpPr>
        <p:cNvPr id="1" name="Shape 338"/>
        <p:cNvGrpSpPr/>
        <p:nvPr/>
      </p:nvGrpSpPr>
      <p:grpSpPr>
        <a:xfrm>
          <a:off x="0" y="0"/>
          <a:ext cx="0" cy="0"/>
          <a:chOff x="0" y="0"/>
          <a:chExt cx="0" cy="0"/>
        </a:xfrm>
      </p:grpSpPr>
      <p:sp>
        <p:nvSpPr>
          <p:cNvPr id="339" name="Google Shape;339;p61"/>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0" name="Google Shape;340;p61"/>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1" name="Google Shape;341;p61"/>
          <p:cNvSpPr>
            <a:spLocks noGrp="1"/>
          </p:cNvSpPr>
          <p:nvPr>
            <p:ph type="pic" idx="2"/>
          </p:nvPr>
        </p:nvSpPr>
        <p:spPr>
          <a:xfrm>
            <a:off x="14505140" y="2104371"/>
            <a:ext cx="3782859" cy="3419607"/>
          </a:xfrm>
          <a:prstGeom prst="rect">
            <a:avLst/>
          </a:prstGeom>
          <a:solidFill>
            <a:srgbClr val="F2F2F2"/>
          </a:solidFill>
          <a:ln>
            <a:noFill/>
          </a:ln>
        </p:spPr>
      </p:sp>
      <p:sp>
        <p:nvSpPr>
          <p:cNvPr id="342" name="Google Shape;342;p61"/>
          <p:cNvSpPr>
            <a:spLocks noGrp="1"/>
          </p:cNvSpPr>
          <p:nvPr>
            <p:ph type="pic" idx="3"/>
          </p:nvPr>
        </p:nvSpPr>
        <p:spPr>
          <a:xfrm>
            <a:off x="10534391" y="2104371"/>
            <a:ext cx="3782859" cy="3419607"/>
          </a:xfrm>
          <a:prstGeom prst="rect">
            <a:avLst/>
          </a:prstGeom>
          <a:solidFill>
            <a:srgbClr val="F2F2F2"/>
          </a:solidFill>
          <a:ln>
            <a:noFill/>
          </a:ln>
        </p:spPr>
      </p:sp>
      <p:sp>
        <p:nvSpPr>
          <p:cNvPr id="343" name="Google Shape;343;p61"/>
          <p:cNvSpPr>
            <a:spLocks noGrp="1"/>
          </p:cNvSpPr>
          <p:nvPr>
            <p:ph type="pic" idx="4"/>
          </p:nvPr>
        </p:nvSpPr>
        <p:spPr>
          <a:xfrm>
            <a:off x="6563642" y="2104371"/>
            <a:ext cx="3782859" cy="3419607"/>
          </a:xfrm>
          <a:prstGeom prst="rect">
            <a:avLst/>
          </a:prstGeom>
          <a:solidFill>
            <a:srgbClr val="F2F2F2"/>
          </a:solidFill>
          <a:ln>
            <a:noFill/>
          </a:ln>
        </p:spPr>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45_Title Slide">
  <p:cSld name="45_Title Slide">
    <p:spTree>
      <p:nvGrpSpPr>
        <p:cNvPr id="1" name="Shape 344"/>
        <p:cNvGrpSpPr/>
        <p:nvPr/>
      </p:nvGrpSpPr>
      <p:grpSpPr>
        <a:xfrm>
          <a:off x="0" y="0"/>
          <a:ext cx="0" cy="0"/>
          <a:chOff x="0" y="0"/>
          <a:chExt cx="0" cy="0"/>
        </a:xfrm>
      </p:grpSpPr>
      <p:sp>
        <p:nvSpPr>
          <p:cNvPr id="345" name="Google Shape;345;p62"/>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6" name="Google Shape;346;p62"/>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7" name="Google Shape;347;p62"/>
          <p:cNvSpPr>
            <a:spLocks noGrp="1"/>
          </p:cNvSpPr>
          <p:nvPr>
            <p:ph type="pic" idx="2"/>
          </p:nvPr>
        </p:nvSpPr>
        <p:spPr>
          <a:xfrm>
            <a:off x="1" y="1"/>
            <a:ext cx="8029184" cy="5523978"/>
          </a:xfrm>
          <a:prstGeom prst="rect">
            <a:avLst/>
          </a:prstGeom>
          <a:solidFill>
            <a:srgbClr val="F2F2F2"/>
          </a:solidFill>
          <a:ln>
            <a:noFill/>
          </a:ln>
        </p:spPr>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65_Title Slide">
  <p:cSld name="65_Title Slide">
    <p:spTree>
      <p:nvGrpSpPr>
        <p:cNvPr id="1" name="Shape 348"/>
        <p:cNvGrpSpPr/>
        <p:nvPr/>
      </p:nvGrpSpPr>
      <p:grpSpPr>
        <a:xfrm>
          <a:off x="0" y="0"/>
          <a:ext cx="0" cy="0"/>
          <a:chOff x="0" y="0"/>
          <a:chExt cx="0" cy="0"/>
        </a:xfrm>
      </p:grpSpPr>
      <p:sp>
        <p:nvSpPr>
          <p:cNvPr id="349" name="Google Shape;349;p63"/>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0" name="Google Shape;350;p63"/>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0_Title Slide">
  <p:cSld name="50_Title Slide">
    <p:spTree>
      <p:nvGrpSpPr>
        <p:cNvPr id="1" name="Shape 30"/>
        <p:cNvGrpSpPr/>
        <p:nvPr/>
      </p:nvGrpSpPr>
      <p:grpSpPr>
        <a:xfrm>
          <a:off x="0" y="0"/>
          <a:ext cx="0" cy="0"/>
          <a:chOff x="0" y="0"/>
          <a:chExt cx="0" cy="0"/>
        </a:xfrm>
      </p:grpSpPr>
      <p:sp>
        <p:nvSpPr>
          <p:cNvPr id="31" name="Google Shape;31;p10"/>
          <p:cNvSpPr>
            <a:spLocks noGrp="1"/>
          </p:cNvSpPr>
          <p:nvPr>
            <p:ph type="pic" idx="2"/>
          </p:nvPr>
        </p:nvSpPr>
        <p:spPr>
          <a:xfrm>
            <a:off x="4634754" y="2413281"/>
            <a:ext cx="2585196" cy="2585196"/>
          </a:xfrm>
          <a:prstGeom prst="rect">
            <a:avLst/>
          </a:prstGeom>
          <a:solidFill>
            <a:srgbClr val="F2F2F2"/>
          </a:solidFill>
          <a:ln>
            <a:noFill/>
          </a:ln>
        </p:spPr>
      </p:sp>
      <p:sp>
        <p:nvSpPr>
          <p:cNvPr id="32" name="Google Shape;32;p10"/>
          <p:cNvSpPr>
            <a:spLocks noGrp="1"/>
          </p:cNvSpPr>
          <p:nvPr>
            <p:ph type="pic" idx="3"/>
          </p:nvPr>
        </p:nvSpPr>
        <p:spPr>
          <a:xfrm>
            <a:off x="4634754" y="5288524"/>
            <a:ext cx="2585196" cy="2585196"/>
          </a:xfrm>
          <a:prstGeom prst="rect">
            <a:avLst/>
          </a:prstGeom>
          <a:solidFill>
            <a:srgbClr val="F2F2F2"/>
          </a:solidFill>
          <a:ln>
            <a:noFill/>
          </a:ln>
        </p:spPr>
      </p:sp>
      <p:sp>
        <p:nvSpPr>
          <p:cNvPr id="33" name="Google Shape;33;p10"/>
          <p:cNvSpPr>
            <a:spLocks noGrp="1"/>
          </p:cNvSpPr>
          <p:nvPr>
            <p:ph type="pic" idx="4"/>
          </p:nvPr>
        </p:nvSpPr>
        <p:spPr>
          <a:xfrm>
            <a:off x="11068050" y="983224"/>
            <a:ext cx="2585196" cy="2585196"/>
          </a:xfrm>
          <a:prstGeom prst="rect">
            <a:avLst/>
          </a:prstGeom>
          <a:solidFill>
            <a:srgbClr val="F2F2F2"/>
          </a:solidFill>
          <a:ln>
            <a:noFill/>
          </a:ln>
        </p:spPr>
      </p:sp>
      <p:sp>
        <p:nvSpPr>
          <p:cNvPr id="34" name="Google Shape;34;p10"/>
          <p:cNvSpPr>
            <a:spLocks noGrp="1"/>
          </p:cNvSpPr>
          <p:nvPr>
            <p:ph type="pic" idx="5"/>
          </p:nvPr>
        </p:nvSpPr>
        <p:spPr>
          <a:xfrm>
            <a:off x="11068050" y="3843338"/>
            <a:ext cx="2585196" cy="2585196"/>
          </a:xfrm>
          <a:prstGeom prst="rect">
            <a:avLst/>
          </a:prstGeom>
          <a:solidFill>
            <a:srgbClr val="F2F2F2"/>
          </a:solidFill>
          <a:ln>
            <a:noFill/>
          </a:ln>
        </p:spPr>
      </p:sp>
      <p:sp>
        <p:nvSpPr>
          <p:cNvPr id="35" name="Google Shape;35;p10"/>
          <p:cNvSpPr>
            <a:spLocks noGrp="1"/>
          </p:cNvSpPr>
          <p:nvPr>
            <p:ph type="pic" idx="6"/>
          </p:nvPr>
        </p:nvSpPr>
        <p:spPr>
          <a:xfrm>
            <a:off x="11068050" y="6718581"/>
            <a:ext cx="2585196" cy="2585196"/>
          </a:xfrm>
          <a:prstGeom prst="rect">
            <a:avLst/>
          </a:prstGeom>
          <a:solidFill>
            <a:srgbClr val="F2F2F2"/>
          </a:solidFill>
          <a:ln>
            <a:noFill/>
          </a:ln>
        </p:spPr>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40_Title Slide">
  <p:cSld name="40_Title Slide">
    <p:spTree>
      <p:nvGrpSpPr>
        <p:cNvPr id="1" name="Shape 351"/>
        <p:cNvGrpSpPr/>
        <p:nvPr/>
      </p:nvGrpSpPr>
      <p:grpSpPr>
        <a:xfrm>
          <a:off x="0" y="0"/>
          <a:ext cx="0" cy="0"/>
          <a:chOff x="0" y="0"/>
          <a:chExt cx="0" cy="0"/>
        </a:xfrm>
      </p:grpSpPr>
      <p:sp>
        <p:nvSpPr>
          <p:cNvPr id="352" name="Google Shape;352;p6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3" name="Google Shape;353;p64"/>
          <p:cNvSpPr>
            <a:spLocks noGrp="1"/>
          </p:cNvSpPr>
          <p:nvPr>
            <p:ph type="pic" idx="2"/>
          </p:nvPr>
        </p:nvSpPr>
        <p:spPr>
          <a:xfrm>
            <a:off x="4000500" y="3755570"/>
            <a:ext cx="2717800" cy="2717800"/>
          </a:xfrm>
          <a:prstGeom prst="rect">
            <a:avLst/>
          </a:prstGeom>
          <a:solidFill>
            <a:srgbClr val="F2F2F2"/>
          </a:solidFill>
          <a:ln>
            <a:noFill/>
          </a:ln>
        </p:spPr>
      </p:sp>
      <p:sp>
        <p:nvSpPr>
          <p:cNvPr id="354" name="Google Shape;354;p64"/>
          <p:cNvSpPr>
            <a:spLocks noGrp="1"/>
          </p:cNvSpPr>
          <p:nvPr>
            <p:ph type="pic" idx="3"/>
          </p:nvPr>
        </p:nvSpPr>
        <p:spPr>
          <a:xfrm>
            <a:off x="7785100" y="3755569"/>
            <a:ext cx="2717800" cy="2717800"/>
          </a:xfrm>
          <a:prstGeom prst="rect">
            <a:avLst/>
          </a:prstGeom>
          <a:solidFill>
            <a:srgbClr val="F2F2F2"/>
          </a:solidFill>
          <a:ln>
            <a:noFill/>
          </a:ln>
        </p:spPr>
      </p:sp>
      <p:sp>
        <p:nvSpPr>
          <p:cNvPr id="355" name="Google Shape;355;p64"/>
          <p:cNvSpPr>
            <a:spLocks noGrp="1"/>
          </p:cNvSpPr>
          <p:nvPr>
            <p:ph type="pic" idx="4"/>
          </p:nvPr>
        </p:nvSpPr>
        <p:spPr>
          <a:xfrm>
            <a:off x="11569700" y="3755570"/>
            <a:ext cx="2717800" cy="2717800"/>
          </a:xfrm>
          <a:prstGeom prst="rect">
            <a:avLst/>
          </a:prstGeom>
          <a:solidFill>
            <a:srgbClr val="F2F2F2"/>
          </a:solidFill>
          <a:ln>
            <a:noFill/>
          </a:ln>
        </p:spPr>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53_Title Slide">
  <p:cSld name="53_Title Slide">
    <p:spTree>
      <p:nvGrpSpPr>
        <p:cNvPr id="1" name="Shape 356"/>
        <p:cNvGrpSpPr/>
        <p:nvPr/>
      </p:nvGrpSpPr>
      <p:grpSpPr>
        <a:xfrm>
          <a:off x="0" y="0"/>
          <a:ext cx="0" cy="0"/>
          <a:chOff x="0" y="0"/>
          <a:chExt cx="0" cy="0"/>
        </a:xfrm>
      </p:grpSpPr>
      <p:sp>
        <p:nvSpPr>
          <p:cNvPr id="357" name="Google Shape;357;p65"/>
          <p:cNvSpPr txBox="1">
            <a:spLocks noGrp="1"/>
          </p:cNvSpPr>
          <p:nvPr>
            <p:ph type="body" idx="1"/>
          </p:nvPr>
        </p:nvSpPr>
        <p:spPr>
          <a:xfrm>
            <a:off x="8432801" y="1943100"/>
            <a:ext cx="8483600"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8" name="Google Shape;358;p65"/>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59" name="Google Shape;359;p65"/>
          <p:cNvSpPr>
            <a:spLocks noGrp="1"/>
          </p:cNvSpPr>
          <p:nvPr>
            <p:ph type="pic" idx="2"/>
          </p:nvPr>
        </p:nvSpPr>
        <p:spPr>
          <a:xfrm>
            <a:off x="1371600" y="4152900"/>
            <a:ext cx="4864100" cy="4191000"/>
          </a:xfrm>
          <a:prstGeom prst="rect">
            <a:avLst/>
          </a:prstGeom>
          <a:solidFill>
            <a:srgbClr val="F2F2F2"/>
          </a:solidFill>
          <a:ln>
            <a:noFill/>
          </a:ln>
        </p:spPr>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38_Title Slide">
  <p:cSld name="38_Title Slide">
    <p:spTree>
      <p:nvGrpSpPr>
        <p:cNvPr id="1" name="Shape 360"/>
        <p:cNvGrpSpPr/>
        <p:nvPr/>
      </p:nvGrpSpPr>
      <p:grpSpPr>
        <a:xfrm>
          <a:off x="0" y="0"/>
          <a:ext cx="0" cy="0"/>
          <a:chOff x="0" y="0"/>
          <a:chExt cx="0" cy="0"/>
        </a:xfrm>
      </p:grpSpPr>
      <p:sp>
        <p:nvSpPr>
          <p:cNvPr id="361" name="Google Shape;361;p66"/>
          <p:cNvSpPr txBox="1">
            <a:spLocks noGrp="1"/>
          </p:cNvSpPr>
          <p:nvPr>
            <p:ph type="body" idx="1"/>
          </p:nvPr>
        </p:nvSpPr>
        <p:spPr>
          <a:xfrm>
            <a:off x="10684701" y="1943099"/>
            <a:ext cx="6231699" cy="41819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2" name="Google Shape;362;p66"/>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63" name="Google Shape;363;p66"/>
          <p:cNvSpPr>
            <a:spLocks noGrp="1"/>
          </p:cNvSpPr>
          <p:nvPr>
            <p:ph type="pic" idx="2"/>
          </p:nvPr>
        </p:nvSpPr>
        <p:spPr>
          <a:xfrm>
            <a:off x="0" y="0"/>
            <a:ext cx="10014857" cy="3512456"/>
          </a:xfrm>
          <a:prstGeom prst="rect">
            <a:avLst/>
          </a:prstGeom>
          <a:solidFill>
            <a:srgbClr val="F2F2F2"/>
          </a:solidFill>
          <a:ln>
            <a:noFill/>
          </a:ln>
        </p:spPr>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64"/>
        <p:cNvGrpSpPr/>
        <p:nvPr/>
      </p:nvGrpSpPr>
      <p:grpSpPr>
        <a:xfrm>
          <a:off x="0" y="0"/>
          <a:ext cx="0" cy="0"/>
          <a:chOff x="0" y="0"/>
          <a:chExt cx="0" cy="0"/>
        </a:xfrm>
      </p:grpSpPr>
      <p:sp>
        <p:nvSpPr>
          <p:cNvPr id="365" name="Google Shape;365;p67"/>
          <p:cNvSpPr>
            <a:spLocks noGrp="1"/>
          </p:cNvSpPr>
          <p:nvPr>
            <p:ph type="pic" idx="2"/>
          </p:nvPr>
        </p:nvSpPr>
        <p:spPr>
          <a:xfrm>
            <a:off x="2165352" y="-1"/>
            <a:ext cx="7600515" cy="10287000"/>
          </a:xfrm>
          <a:prstGeom prst="rect">
            <a:avLst/>
          </a:prstGeom>
          <a:solidFill>
            <a:srgbClr val="F2F2F2"/>
          </a:solidFill>
          <a:ln>
            <a:noFill/>
          </a:ln>
        </p:spPr>
      </p:sp>
      <p:sp>
        <p:nvSpPr>
          <p:cNvPr id="366" name="Google Shape;366;p67"/>
          <p:cNvSpPr txBox="1">
            <a:spLocks noGrp="1"/>
          </p:cNvSpPr>
          <p:nvPr>
            <p:ph type="body" idx="1"/>
          </p:nvPr>
        </p:nvSpPr>
        <p:spPr>
          <a:xfrm>
            <a:off x="11977687" y="1943099"/>
            <a:ext cx="4938713" cy="289015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7" name="Google Shape;367;p67"/>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46_Title Slide">
  <p:cSld name="46_Title Slide">
    <p:spTree>
      <p:nvGrpSpPr>
        <p:cNvPr id="1" name="Shape 368"/>
        <p:cNvGrpSpPr/>
        <p:nvPr/>
      </p:nvGrpSpPr>
      <p:grpSpPr>
        <a:xfrm>
          <a:off x="0" y="0"/>
          <a:ext cx="0" cy="0"/>
          <a:chOff x="0" y="0"/>
          <a:chExt cx="0" cy="0"/>
        </a:xfrm>
      </p:grpSpPr>
      <p:sp>
        <p:nvSpPr>
          <p:cNvPr id="369" name="Google Shape;369;p68"/>
          <p:cNvSpPr>
            <a:spLocks noGrp="1"/>
          </p:cNvSpPr>
          <p:nvPr>
            <p:ph type="pic" idx="2"/>
          </p:nvPr>
        </p:nvSpPr>
        <p:spPr>
          <a:xfrm>
            <a:off x="0" y="-1"/>
            <a:ext cx="8708571" cy="10287000"/>
          </a:xfrm>
          <a:prstGeom prst="rect">
            <a:avLst/>
          </a:prstGeom>
          <a:solidFill>
            <a:srgbClr val="F2F2F2"/>
          </a:solidFill>
          <a:ln>
            <a:noFill/>
          </a:ln>
        </p:spPr>
      </p:sp>
      <p:sp>
        <p:nvSpPr>
          <p:cNvPr id="370" name="Google Shape;370;p68"/>
          <p:cNvSpPr txBox="1">
            <a:spLocks noGrp="1"/>
          </p:cNvSpPr>
          <p:nvPr>
            <p:ph type="body" idx="1"/>
          </p:nvPr>
        </p:nvSpPr>
        <p:spPr>
          <a:xfrm>
            <a:off x="11977687" y="1943100"/>
            <a:ext cx="4938713" cy="2817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71" name="Google Shape;371;p68"/>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72"/>
        <p:cNvGrpSpPr/>
        <p:nvPr/>
      </p:nvGrpSpPr>
      <p:grpSpPr>
        <a:xfrm>
          <a:off x="0" y="0"/>
          <a:ext cx="0" cy="0"/>
          <a:chOff x="0" y="0"/>
          <a:chExt cx="0" cy="0"/>
        </a:xfrm>
      </p:grpSpPr>
      <p:sp>
        <p:nvSpPr>
          <p:cNvPr id="373" name="Google Shape;373;p69"/>
          <p:cNvSpPr>
            <a:spLocks noGrp="1"/>
          </p:cNvSpPr>
          <p:nvPr>
            <p:ph type="pic" idx="2"/>
          </p:nvPr>
        </p:nvSpPr>
        <p:spPr>
          <a:xfrm>
            <a:off x="0" y="0"/>
            <a:ext cx="18288000" cy="6964471"/>
          </a:xfrm>
          <a:prstGeom prst="rect">
            <a:avLst/>
          </a:prstGeom>
          <a:solidFill>
            <a:srgbClr val="F2F2F2">
              <a:alpha val="75686"/>
            </a:srgbClr>
          </a:solidFill>
          <a:ln>
            <a:noFill/>
          </a:ln>
        </p:spPr>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74"/>
        <p:cNvGrpSpPr/>
        <p:nvPr/>
      </p:nvGrpSpPr>
      <p:grpSpPr>
        <a:xfrm>
          <a:off x="0" y="0"/>
          <a:ext cx="0" cy="0"/>
          <a:chOff x="0" y="0"/>
          <a:chExt cx="0" cy="0"/>
        </a:xfrm>
      </p:grpSpPr>
      <p:sp>
        <p:nvSpPr>
          <p:cNvPr id="375" name="Google Shape;375;p70"/>
          <p:cNvSpPr>
            <a:spLocks noGrp="1"/>
          </p:cNvSpPr>
          <p:nvPr>
            <p:ph type="pic" idx="2"/>
          </p:nvPr>
        </p:nvSpPr>
        <p:spPr>
          <a:xfrm>
            <a:off x="0" y="0"/>
            <a:ext cx="18288000" cy="10287000"/>
          </a:xfrm>
          <a:prstGeom prst="rect">
            <a:avLst/>
          </a:prstGeom>
          <a:solidFill>
            <a:srgbClr val="F2F2F2">
              <a:alpha val="76862"/>
            </a:srgbClr>
          </a:solidFill>
          <a:ln>
            <a:noFill/>
          </a:ln>
        </p:spPr>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62_Title Slide">
  <p:cSld name="62_Title Slide">
    <p:spTree>
      <p:nvGrpSpPr>
        <p:cNvPr id="1" name="Shape 376"/>
        <p:cNvGrpSpPr/>
        <p:nvPr/>
      </p:nvGrpSpPr>
      <p:grpSpPr>
        <a:xfrm>
          <a:off x="0" y="0"/>
          <a:ext cx="0" cy="0"/>
          <a:chOff x="0" y="0"/>
          <a:chExt cx="0" cy="0"/>
        </a:xfrm>
      </p:grpSpPr>
      <p:sp>
        <p:nvSpPr>
          <p:cNvPr id="377" name="Google Shape;377;p71"/>
          <p:cNvSpPr>
            <a:spLocks noGrp="1"/>
          </p:cNvSpPr>
          <p:nvPr>
            <p:ph type="pic" idx="2"/>
          </p:nvPr>
        </p:nvSpPr>
        <p:spPr>
          <a:xfrm>
            <a:off x="0" y="0"/>
            <a:ext cx="18288000" cy="10287000"/>
          </a:xfrm>
          <a:prstGeom prst="rect">
            <a:avLst/>
          </a:prstGeom>
          <a:solidFill>
            <a:srgbClr val="F2F2F2">
              <a:alpha val="75686"/>
            </a:srgbClr>
          </a:solidFill>
          <a:ln>
            <a:noFill/>
          </a:ln>
        </p:spPr>
      </p:sp>
      <p:sp>
        <p:nvSpPr>
          <p:cNvPr id="378" name="Google Shape;378;p71"/>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34_Title Slide">
  <p:cSld name="34_Title Slide">
    <p:spTree>
      <p:nvGrpSpPr>
        <p:cNvPr id="1" name="Shape 379"/>
        <p:cNvGrpSpPr/>
        <p:nvPr/>
      </p:nvGrpSpPr>
      <p:grpSpPr>
        <a:xfrm>
          <a:off x="0" y="0"/>
          <a:ext cx="0" cy="0"/>
          <a:chOff x="0" y="0"/>
          <a:chExt cx="0" cy="0"/>
        </a:xfrm>
      </p:grpSpPr>
      <p:sp>
        <p:nvSpPr>
          <p:cNvPr id="380" name="Google Shape;380;p72"/>
          <p:cNvSpPr>
            <a:spLocks noGrp="1"/>
          </p:cNvSpPr>
          <p:nvPr>
            <p:ph type="pic" idx="2"/>
          </p:nvPr>
        </p:nvSpPr>
        <p:spPr>
          <a:xfrm>
            <a:off x="3167340" y="0"/>
            <a:ext cx="15120660" cy="8505371"/>
          </a:xfrm>
          <a:prstGeom prst="rect">
            <a:avLst/>
          </a:prstGeom>
          <a:solidFill>
            <a:srgbClr val="F2F2F2"/>
          </a:solidFill>
          <a:ln>
            <a:noFill/>
          </a:ln>
        </p:spPr>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81"/>
        <p:cNvGrpSpPr/>
        <p:nvPr/>
      </p:nvGrpSpPr>
      <p:grpSpPr>
        <a:xfrm>
          <a:off x="0" y="0"/>
          <a:ext cx="0" cy="0"/>
          <a:chOff x="0" y="0"/>
          <a:chExt cx="0" cy="0"/>
        </a:xfrm>
      </p:grpSpPr>
      <p:sp>
        <p:nvSpPr>
          <p:cNvPr id="382" name="Google Shape;382;p73"/>
          <p:cNvSpPr>
            <a:spLocks noGrp="1"/>
          </p:cNvSpPr>
          <p:nvPr>
            <p:ph type="pic" idx="2"/>
          </p:nvPr>
        </p:nvSpPr>
        <p:spPr>
          <a:xfrm>
            <a:off x="0" y="0"/>
            <a:ext cx="12162971" cy="10287000"/>
          </a:xfrm>
          <a:prstGeom prst="rect">
            <a:avLst/>
          </a:prstGeom>
          <a:solidFill>
            <a:srgbClr val="F2F2F2">
              <a:alpha val="75686"/>
            </a:srgbClr>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9_Title Slide">
  <p:cSld name="49_Title Slide">
    <p:spTree>
      <p:nvGrpSpPr>
        <p:cNvPr id="1" name="Shape 36"/>
        <p:cNvGrpSpPr/>
        <p:nvPr/>
      </p:nvGrpSpPr>
      <p:grpSpPr>
        <a:xfrm>
          <a:off x="0" y="0"/>
          <a:ext cx="0" cy="0"/>
          <a:chOff x="0" y="0"/>
          <a:chExt cx="0" cy="0"/>
        </a:xfrm>
      </p:grpSpPr>
      <p:sp>
        <p:nvSpPr>
          <p:cNvPr id="37" name="Google Shape;37;p11"/>
          <p:cNvSpPr>
            <a:spLocks noGrp="1"/>
          </p:cNvSpPr>
          <p:nvPr>
            <p:ph type="pic" idx="2"/>
          </p:nvPr>
        </p:nvSpPr>
        <p:spPr>
          <a:xfrm>
            <a:off x="4634754" y="983224"/>
            <a:ext cx="2585196" cy="2585196"/>
          </a:xfrm>
          <a:prstGeom prst="rect">
            <a:avLst/>
          </a:prstGeom>
          <a:solidFill>
            <a:srgbClr val="F2F2F2"/>
          </a:solidFill>
          <a:ln>
            <a:noFill/>
          </a:ln>
        </p:spPr>
      </p:sp>
      <p:sp>
        <p:nvSpPr>
          <p:cNvPr id="38" name="Google Shape;38;p11"/>
          <p:cNvSpPr>
            <a:spLocks noGrp="1"/>
          </p:cNvSpPr>
          <p:nvPr>
            <p:ph type="pic" idx="3"/>
          </p:nvPr>
        </p:nvSpPr>
        <p:spPr>
          <a:xfrm>
            <a:off x="4634754" y="3843338"/>
            <a:ext cx="2585196" cy="2585196"/>
          </a:xfrm>
          <a:prstGeom prst="rect">
            <a:avLst/>
          </a:prstGeom>
          <a:solidFill>
            <a:srgbClr val="F2F2F2"/>
          </a:solidFill>
          <a:ln>
            <a:noFill/>
          </a:ln>
        </p:spPr>
      </p:sp>
      <p:sp>
        <p:nvSpPr>
          <p:cNvPr id="39" name="Google Shape;39;p11"/>
          <p:cNvSpPr>
            <a:spLocks noGrp="1"/>
          </p:cNvSpPr>
          <p:nvPr>
            <p:ph type="pic" idx="4"/>
          </p:nvPr>
        </p:nvSpPr>
        <p:spPr>
          <a:xfrm>
            <a:off x="4634754" y="6718581"/>
            <a:ext cx="2585196" cy="2585196"/>
          </a:xfrm>
          <a:prstGeom prst="rect">
            <a:avLst/>
          </a:prstGeom>
          <a:solidFill>
            <a:srgbClr val="F2F2F2"/>
          </a:solidFill>
          <a:ln>
            <a:noFill/>
          </a:ln>
        </p:spPr>
      </p:sp>
      <p:sp>
        <p:nvSpPr>
          <p:cNvPr id="40" name="Google Shape;40;p11"/>
          <p:cNvSpPr>
            <a:spLocks noGrp="1"/>
          </p:cNvSpPr>
          <p:nvPr>
            <p:ph type="pic" idx="5"/>
          </p:nvPr>
        </p:nvSpPr>
        <p:spPr>
          <a:xfrm>
            <a:off x="11068050" y="2413281"/>
            <a:ext cx="2585196" cy="2585196"/>
          </a:xfrm>
          <a:prstGeom prst="rect">
            <a:avLst/>
          </a:prstGeom>
          <a:solidFill>
            <a:srgbClr val="F2F2F2"/>
          </a:solidFill>
          <a:ln>
            <a:noFill/>
          </a:ln>
        </p:spPr>
      </p:sp>
      <p:sp>
        <p:nvSpPr>
          <p:cNvPr id="41" name="Google Shape;41;p11"/>
          <p:cNvSpPr>
            <a:spLocks noGrp="1"/>
          </p:cNvSpPr>
          <p:nvPr>
            <p:ph type="pic" idx="6"/>
          </p:nvPr>
        </p:nvSpPr>
        <p:spPr>
          <a:xfrm>
            <a:off x="11068050" y="5288524"/>
            <a:ext cx="2585196" cy="2585196"/>
          </a:xfrm>
          <a:prstGeom prst="rect">
            <a:avLst/>
          </a:prstGeom>
          <a:solidFill>
            <a:srgbClr val="F2F2F2"/>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6_Title Slide">
  <p:cSld name="36_Title Slide">
    <p:spTree>
      <p:nvGrpSpPr>
        <p:cNvPr id="1" name="Shape 42"/>
        <p:cNvGrpSpPr/>
        <p:nvPr/>
      </p:nvGrpSpPr>
      <p:grpSpPr>
        <a:xfrm>
          <a:off x="0" y="0"/>
          <a:ext cx="0" cy="0"/>
          <a:chOff x="0" y="0"/>
          <a:chExt cx="0" cy="0"/>
        </a:xfrm>
      </p:grpSpPr>
      <p:sp>
        <p:nvSpPr>
          <p:cNvPr id="43" name="Google Shape;43;p12"/>
          <p:cNvSpPr>
            <a:spLocks noGrp="1"/>
          </p:cNvSpPr>
          <p:nvPr>
            <p:ph type="pic" idx="2"/>
          </p:nvPr>
        </p:nvSpPr>
        <p:spPr>
          <a:xfrm>
            <a:off x="0" y="7427934"/>
            <a:ext cx="18288000" cy="3055916"/>
          </a:xfrm>
          <a:prstGeom prst="rect">
            <a:avLst/>
          </a:prstGeom>
          <a:solidFill>
            <a:srgbClr val="F2F2F2"/>
          </a:solidFill>
          <a:ln>
            <a:noFill/>
          </a:ln>
        </p:spPr>
      </p:sp>
      <p:sp>
        <p:nvSpPr>
          <p:cNvPr id="44" name="Google Shape;44;p1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5" name="Google Shape;45;p1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6" name="Google Shape;46;p1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7" name="Google Shape;47;p1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48" name="Google Shape;48;p1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5_Title Slide">
  <p:cSld name="15_Title Slide">
    <p:spTree>
      <p:nvGrpSpPr>
        <p:cNvPr id="1" name="Shape 49"/>
        <p:cNvGrpSpPr/>
        <p:nvPr/>
      </p:nvGrpSpPr>
      <p:grpSpPr>
        <a:xfrm>
          <a:off x="0" y="0"/>
          <a:ext cx="0" cy="0"/>
          <a:chOff x="0" y="0"/>
          <a:chExt cx="0" cy="0"/>
        </a:xfrm>
      </p:grpSpPr>
      <p:sp>
        <p:nvSpPr>
          <p:cNvPr id="50" name="Google Shape;50;p13"/>
          <p:cNvSpPr>
            <a:spLocks noGrp="1"/>
          </p:cNvSpPr>
          <p:nvPr>
            <p:ph type="pic" idx="2"/>
          </p:nvPr>
        </p:nvSpPr>
        <p:spPr>
          <a:xfrm>
            <a:off x="9144000" y="1640114"/>
            <a:ext cx="7772400" cy="7006772"/>
          </a:xfrm>
          <a:prstGeom prst="rect">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1371600" y="547688"/>
            <a:ext cx="15544800" cy="198834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400"/>
              <a:buFont typeface="Lato Black"/>
              <a:buNone/>
              <a:defRPr sz="5400" b="0" i="0" u="none" strike="noStrike" cap="none">
                <a:solidFill>
                  <a:schemeClr val="dk1"/>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
          <p:cNvSpPr txBox="1">
            <a:spLocks noGrp="1"/>
          </p:cNvSpPr>
          <p:nvPr>
            <p:ph type="body" idx="1"/>
          </p:nvPr>
        </p:nvSpPr>
        <p:spPr>
          <a:xfrm>
            <a:off x="1371600" y="2738438"/>
            <a:ext cx="15544800" cy="6527007"/>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L="914400" marR="0" lvl="1"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L="1371600" marR="0" lvl="2"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L="1828800" marR="0" lvl="3" indent="-330200"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L="2286000" marR="0" lvl="4" indent="-317500"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L="2743200" marR="0" lvl="5"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L="3200400" marR="0" lvl="6"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L="3657600" marR="0" lvl="7"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L="4114800" marR="0" lvl="8"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12" name="Google Shape;12;p4"/>
          <p:cNvSpPr txBox="1">
            <a:spLocks noGrp="1"/>
          </p:cNvSpPr>
          <p:nvPr>
            <p:ph type="dt" idx="10"/>
          </p:nvPr>
        </p:nvSpPr>
        <p:spPr>
          <a:xfrm>
            <a:off x="1371600" y="9534526"/>
            <a:ext cx="4000500" cy="54768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3" name="Google Shape;13;p4"/>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4" name="Google Shape;14;p4"/>
          <p:cNvSpPr txBox="1">
            <a:spLocks noGrp="1"/>
          </p:cNvSpPr>
          <p:nvPr>
            <p:ph type="sldNum" idx="12"/>
          </p:nvPr>
        </p:nvSpPr>
        <p:spPr>
          <a:xfrm>
            <a:off x="12915900" y="9534526"/>
            <a:ext cx="4000500" cy="54768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rgbClr val="888888"/>
                </a:solidFill>
                <a:latin typeface="Lato"/>
                <a:ea typeface="Lato"/>
                <a:cs typeface="Lato"/>
                <a:sym typeface="Lato"/>
              </a:defRPr>
            </a:lvl1pPr>
            <a:lvl2pPr marL="0" marR="0" lvl="1" indent="0" algn="r" rtl="0">
              <a:spcBef>
                <a:spcPts val="0"/>
              </a:spcBef>
              <a:buNone/>
              <a:defRPr sz="1800" b="0" i="0" u="none" strike="noStrike" cap="none">
                <a:solidFill>
                  <a:srgbClr val="888888"/>
                </a:solidFill>
                <a:latin typeface="Lato"/>
                <a:ea typeface="Lato"/>
                <a:cs typeface="Lato"/>
                <a:sym typeface="Lato"/>
              </a:defRPr>
            </a:lvl2pPr>
            <a:lvl3pPr marL="0" marR="0" lvl="2" indent="0" algn="r" rtl="0">
              <a:spcBef>
                <a:spcPts val="0"/>
              </a:spcBef>
              <a:buNone/>
              <a:defRPr sz="1800" b="0" i="0" u="none" strike="noStrike" cap="none">
                <a:solidFill>
                  <a:srgbClr val="888888"/>
                </a:solidFill>
                <a:latin typeface="Lato"/>
                <a:ea typeface="Lato"/>
                <a:cs typeface="Lato"/>
                <a:sym typeface="Lato"/>
              </a:defRPr>
            </a:lvl3pPr>
            <a:lvl4pPr marL="0" marR="0" lvl="3" indent="0" algn="r" rtl="0">
              <a:spcBef>
                <a:spcPts val="0"/>
              </a:spcBef>
              <a:buNone/>
              <a:defRPr sz="1800" b="0" i="0" u="none" strike="noStrike" cap="none">
                <a:solidFill>
                  <a:srgbClr val="888888"/>
                </a:solidFill>
                <a:latin typeface="Lato"/>
                <a:ea typeface="Lato"/>
                <a:cs typeface="Lato"/>
                <a:sym typeface="Lato"/>
              </a:defRPr>
            </a:lvl4pPr>
            <a:lvl5pPr marL="0" marR="0" lvl="4" indent="0" algn="r" rtl="0">
              <a:spcBef>
                <a:spcPts val="0"/>
              </a:spcBef>
              <a:buNone/>
              <a:defRPr sz="1800" b="0" i="0" u="none" strike="noStrike" cap="none">
                <a:solidFill>
                  <a:srgbClr val="888888"/>
                </a:solidFill>
                <a:latin typeface="Lato"/>
                <a:ea typeface="Lato"/>
                <a:cs typeface="Lato"/>
                <a:sym typeface="Lato"/>
              </a:defRPr>
            </a:lvl5pPr>
            <a:lvl6pPr marL="0" marR="0" lvl="5" indent="0" algn="r" rtl="0">
              <a:spcBef>
                <a:spcPts val="0"/>
              </a:spcBef>
              <a:buNone/>
              <a:defRPr sz="1800" b="0" i="0" u="none" strike="noStrike" cap="none">
                <a:solidFill>
                  <a:srgbClr val="888888"/>
                </a:solidFill>
                <a:latin typeface="Lato"/>
                <a:ea typeface="Lato"/>
                <a:cs typeface="Lato"/>
                <a:sym typeface="Lato"/>
              </a:defRPr>
            </a:lvl6pPr>
            <a:lvl7pPr marL="0" marR="0" lvl="6" indent="0" algn="r" rtl="0">
              <a:spcBef>
                <a:spcPts val="0"/>
              </a:spcBef>
              <a:buNone/>
              <a:defRPr sz="1800" b="0" i="0" u="none" strike="noStrike" cap="none">
                <a:solidFill>
                  <a:srgbClr val="888888"/>
                </a:solidFill>
                <a:latin typeface="Lato"/>
                <a:ea typeface="Lato"/>
                <a:cs typeface="Lato"/>
                <a:sym typeface="Lato"/>
              </a:defRPr>
            </a:lvl7pPr>
            <a:lvl8pPr marL="0" marR="0" lvl="7" indent="0" algn="r" rtl="0">
              <a:spcBef>
                <a:spcPts val="0"/>
              </a:spcBef>
              <a:buNone/>
              <a:defRPr sz="1800" b="0" i="0" u="none" strike="noStrike" cap="none">
                <a:solidFill>
                  <a:srgbClr val="888888"/>
                </a:solidFill>
                <a:latin typeface="Lato"/>
                <a:ea typeface="Lato"/>
                <a:cs typeface="Lato"/>
                <a:sym typeface="Lato"/>
              </a:defRPr>
            </a:lvl8pPr>
            <a:lvl9pPr marL="0" marR="0" lvl="8" indent="0" algn="r" rtl="0">
              <a:spcBef>
                <a:spcPts val="0"/>
              </a:spcBef>
              <a:buNone/>
              <a:defRPr sz="1800" b="0" i="0" u="none" strike="noStrike" cap="none">
                <a:solidFill>
                  <a:srgbClr val="888888"/>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4"/>
          <p:cNvSpPr/>
          <p:nvPr/>
        </p:nvSpPr>
        <p:spPr>
          <a:xfrm>
            <a:off x="0" y="-1"/>
            <a:ext cx="18288000" cy="182880"/>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240">
          <p15:clr>
            <a:srgbClr val="F26B43"/>
          </p15:clr>
        </p15:guide>
        <p15:guide id="2" pos="1296">
          <p15:clr>
            <a:srgbClr val="F26B43"/>
          </p15:clr>
        </p15:guide>
        <p15:guide id="3" pos="864">
          <p15:clr>
            <a:srgbClr val="F26B43"/>
          </p15:clr>
        </p15:guide>
        <p15:guide id="4" orient="horz" pos="1224">
          <p15:clr>
            <a:srgbClr val="F26B43"/>
          </p15:clr>
        </p15:guide>
        <p15:guide id="5" pos="10656">
          <p15:clr>
            <a:srgbClr val="F26B43"/>
          </p15:clr>
        </p15:guide>
        <p15:guide id="6" orient="horz" pos="5256">
          <p15:clr>
            <a:srgbClr val="F26B43"/>
          </p15:clr>
        </p15:guide>
        <p15:guide id="7" orient="horz" pos="816">
          <p15:clr>
            <a:srgbClr val="F26B43"/>
          </p15:clr>
        </p15:guide>
        <p15:guide id="8" pos="10224">
          <p15:clr>
            <a:srgbClr val="F26B43"/>
          </p15:clr>
        </p15:guide>
        <p15:guide id="9" pos="57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
          <p:cNvSpPr txBox="1">
            <a:spLocks noGrp="1"/>
          </p:cNvSpPr>
          <p:nvPr>
            <p:ph type="body" idx="1"/>
          </p:nvPr>
        </p:nvSpPr>
        <p:spPr>
          <a:xfrm>
            <a:off x="1371600" y="3917504"/>
            <a:ext cx="4938713"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WHAT?</a:t>
            </a:r>
            <a:endParaRPr>
              <a:solidFill>
                <a:srgbClr val="231F20"/>
              </a:solidFill>
              <a:latin typeface="Franklin Gothic"/>
              <a:ea typeface="Franklin Gothic"/>
              <a:cs typeface="Franklin Gothic"/>
              <a:sym typeface="Franklin Gothic"/>
            </a:endParaRPr>
          </a:p>
        </p:txBody>
      </p:sp>
      <p:sp>
        <p:nvSpPr>
          <p:cNvPr id="389" name="Google Shape;389;p1"/>
          <p:cNvSpPr txBox="1"/>
          <p:nvPr/>
        </p:nvSpPr>
        <p:spPr>
          <a:xfrm>
            <a:off x="1371600" y="4985697"/>
            <a:ext cx="8699863" cy="27330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rgbClr val="60BB46"/>
                </a:solidFill>
                <a:latin typeface="Franklin Gothic"/>
                <a:ea typeface="Franklin Gothic"/>
                <a:cs typeface="Franklin Gothic"/>
                <a:sym typeface="Franklin Gothic"/>
              </a:rPr>
              <a:t>Walls behind fireplaces on exterior walls:</a:t>
            </a:r>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Should be covered with a fire-proof rigid air barrier to create a continuous thermal barrier and protect against the fire hazard</a:t>
            </a:r>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Consist of drywall, rigid insulation, lightweight steel or aluminum sheeting</a:t>
            </a:r>
            <a:endParaRPr/>
          </a:p>
        </p:txBody>
      </p:sp>
      <p:pic>
        <p:nvPicPr>
          <p:cNvPr id="390" name="Google Shape;390;p1"/>
          <p:cNvPicPr preferRelativeResize="0">
            <a:picLocks noGrp="1"/>
          </p:cNvPicPr>
          <p:nvPr>
            <p:ph type="pic" idx="2"/>
          </p:nvPr>
        </p:nvPicPr>
        <p:blipFill rotWithShape="1">
          <a:blip r:embed="rId3">
            <a:alphaModFix/>
          </a:blip>
          <a:srcRect/>
          <a:stretch/>
        </p:blipFill>
        <p:spPr>
          <a:xfrm>
            <a:off x="10805532" y="3090458"/>
            <a:ext cx="5622175" cy="6849687"/>
          </a:xfrm>
          <a:prstGeom prst="rect">
            <a:avLst/>
          </a:prstGeom>
          <a:solidFill>
            <a:srgbClr val="F2F2F2"/>
          </a:solidFill>
          <a:ln>
            <a:noFill/>
          </a:ln>
        </p:spPr>
      </p:pic>
      <p:sp>
        <p:nvSpPr>
          <p:cNvPr id="391" name="Google Shape;391;p1"/>
          <p:cNvSpPr/>
          <p:nvPr/>
        </p:nvSpPr>
        <p:spPr>
          <a:xfrm>
            <a:off x="1371600" y="8132312"/>
            <a:ext cx="3004457" cy="1283007"/>
          </a:xfrm>
          <a:prstGeom prst="rect">
            <a:avLst/>
          </a:prstGeom>
          <a:solidFill>
            <a:schemeClr val="lt1"/>
          </a:solidFill>
          <a:ln w="127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pic>
        <p:nvPicPr>
          <p:cNvPr id="392" name="Google Shape;392;p1"/>
          <p:cNvPicPr preferRelativeResize="0"/>
          <p:nvPr/>
        </p:nvPicPr>
        <p:blipFill>
          <a:blip r:embed="rId4"/>
          <a:srcRect/>
          <a:stretch/>
        </p:blipFill>
        <p:spPr>
          <a:xfrm>
            <a:off x="1800879" y="8220125"/>
            <a:ext cx="880533" cy="1188720"/>
          </a:xfrm>
          <a:prstGeom prst="rect">
            <a:avLst/>
          </a:prstGeom>
          <a:noFill/>
          <a:ln>
            <a:noFill/>
          </a:ln>
        </p:spPr>
      </p:pic>
      <p:sp>
        <p:nvSpPr>
          <p:cNvPr id="393" name="Google Shape;393;p1"/>
          <p:cNvSpPr/>
          <p:nvPr/>
        </p:nvSpPr>
        <p:spPr>
          <a:xfrm>
            <a:off x="0" y="3917504"/>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94" name="Google Shape;394;p1"/>
          <p:cNvSpPr/>
          <p:nvPr/>
        </p:nvSpPr>
        <p:spPr>
          <a:xfrm>
            <a:off x="913742" y="568116"/>
            <a:ext cx="17374258" cy="23391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rgbClr val="000000"/>
              </a:solidFill>
              <a:latin typeface="Franklin Gothic"/>
              <a:ea typeface="Franklin Gothic"/>
              <a:cs typeface="Franklin Gothic"/>
              <a:sym typeface="Franklin Gothic"/>
            </a:endParaRPr>
          </a:p>
          <a:p>
            <a:pPr marL="0" marR="0" lvl="0" indent="0" algn="l" rtl="0">
              <a:spcBef>
                <a:spcPts val="0"/>
              </a:spcBef>
              <a:spcAft>
                <a:spcPts val="0"/>
              </a:spcAft>
              <a:buNone/>
            </a:pPr>
            <a:r>
              <a:rPr lang="en-US" sz="6600">
                <a:solidFill>
                  <a:srgbClr val="000000"/>
                </a:solidFill>
                <a:latin typeface="Libre Franklin Black"/>
                <a:ea typeface="Libre Franklin Black"/>
                <a:cs typeface="Libre Franklin Black"/>
                <a:sym typeface="Libre Franklin Black"/>
              </a:rPr>
              <a:t>FRAMING: DRAFTSTOPPING &amp; FIREBLOCKING </a:t>
            </a:r>
            <a:r>
              <a:rPr lang="en-US" sz="6600">
                <a:solidFill>
                  <a:srgbClr val="00853D"/>
                </a:solidFill>
                <a:latin typeface="Libre Franklin Black"/>
                <a:ea typeface="Libre Franklin Black"/>
                <a:cs typeface="Libre Franklin Black"/>
                <a:sym typeface="Libre Franklin Black"/>
              </a:rPr>
              <a:t>WALLS </a:t>
            </a:r>
            <a:r>
              <a:rPr lang="en-US" sz="6600">
                <a:solidFill>
                  <a:srgbClr val="000000"/>
                </a:solidFill>
                <a:latin typeface="Libre Franklin Black"/>
                <a:ea typeface="Libre Franklin Black"/>
                <a:cs typeface="Libre Franklin Black"/>
                <a:sym typeface="Libre Franklin Black"/>
              </a:rPr>
              <a:t>BEHIND</a:t>
            </a:r>
            <a:r>
              <a:rPr lang="en-US" sz="6600">
                <a:latin typeface="Libre Franklin Black"/>
                <a:ea typeface="Libre Franklin Black"/>
                <a:cs typeface="Libre Franklin Black"/>
                <a:sym typeface="Libre Franklin Black"/>
              </a:rPr>
              <a:t> FIREPLACES</a:t>
            </a:r>
            <a:endParaRPr sz="6600">
              <a:solidFill>
                <a:schemeClr val="dk1"/>
              </a:solidFill>
              <a:latin typeface="Libre Franklin Black"/>
              <a:ea typeface="Libre Franklin Black"/>
              <a:cs typeface="Libre Franklin Black"/>
              <a:sym typeface="Libre Franklin Black"/>
            </a:endParaRPr>
          </a:p>
        </p:txBody>
      </p:sp>
      <p:pic>
        <p:nvPicPr>
          <p:cNvPr id="395" name="Google Shape;395;p1"/>
          <p:cNvPicPr preferRelativeResize="0"/>
          <p:nvPr/>
        </p:nvPicPr>
        <p:blipFill>
          <a:blip r:embed="rId5"/>
          <a:srcRect/>
          <a:stretch/>
        </p:blipFill>
        <p:spPr>
          <a:xfrm>
            <a:off x="3055156" y="8209970"/>
            <a:ext cx="878276" cy="11856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2"/>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WHY?</a:t>
            </a:r>
            <a:endParaRPr>
              <a:solidFill>
                <a:srgbClr val="231F20"/>
              </a:solidFill>
              <a:latin typeface="Franklin Gothic"/>
              <a:ea typeface="Franklin Gothic"/>
              <a:cs typeface="Franklin Gothic"/>
              <a:sym typeface="Franklin Gothic"/>
            </a:endParaRPr>
          </a:p>
        </p:txBody>
      </p:sp>
      <p:sp>
        <p:nvSpPr>
          <p:cNvPr id="402" name="Google Shape;402;p2"/>
          <p:cNvSpPr txBox="1"/>
          <p:nvPr/>
        </p:nvSpPr>
        <p:spPr>
          <a:xfrm>
            <a:off x="12129352" y="3663385"/>
            <a:ext cx="4617231" cy="4455643"/>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When a fireplace is installed on an exterior wall, an air barrier should be installed after installing insulation but before the fireplace is installed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The air barrier material behind fireplaces must be able to tolerate heat</a:t>
            </a:r>
            <a:endParaRPr sz="2400">
              <a:solidFill>
                <a:schemeClr val="dk1"/>
              </a:solidFill>
              <a:latin typeface="Lato"/>
              <a:ea typeface="Lato"/>
              <a:cs typeface="Lato"/>
              <a:sym typeface="Lato"/>
            </a:endParaRPr>
          </a:p>
        </p:txBody>
      </p:sp>
      <p:pic>
        <p:nvPicPr>
          <p:cNvPr id="403" name="Google Shape;403;p2"/>
          <p:cNvPicPr preferRelativeResize="0">
            <a:picLocks noGrp="1"/>
          </p:cNvPicPr>
          <p:nvPr>
            <p:ph type="pic" idx="2"/>
          </p:nvPr>
        </p:nvPicPr>
        <p:blipFill rotWithShape="1">
          <a:blip r:embed="rId3">
            <a:alphaModFix/>
          </a:blip>
          <a:srcRect/>
          <a:stretch/>
        </p:blipFill>
        <p:spPr>
          <a:xfrm>
            <a:off x="4555823" y="2073282"/>
            <a:ext cx="6550153" cy="6923314"/>
          </a:xfrm>
          <a:prstGeom prst="rect">
            <a:avLst/>
          </a:prstGeom>
          <a:solidFill>
            <a:srgbClr val="F2F2F2"/>
          </a:solidFill>
          <a:ln>
            <a:noFill/>
          </a:ln>
        </p:spPr>
      </p:pic>
      <p:sp>
        <p:nvSpPr>
          <p:cNvPr id="404" name="Google Shape;404;p2"/>
          <p:cNvSpPr/>
          <p:nvPr/>
        </p:nvSpPr>
        <p:spPr>
          <a:xfrm>
            <a:off x="0" y="7304414"/>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pic>
        <p:nvPicPr>
          <p:cNvPr id="410" name="Google Shape;410;p3"/>
          <p:cNvPicPr preferRelativeResize="0">
            <a:picLocks noGrp="1"/>
          </p:cNvPicPr>
          <p:nvPr>
            <p:ph type="pic" idx="2"/>
          </p:nvPr>
        </p:nvPicPr>
        <p:blipFill rotWithShape="1">
          <a:blip r:embed="rId3">
            <a:alphaModFix/>
          </a:blip>
          <a:srcRect/>
          <a:stretch/>
        </p:blipFill>
        <p:spPr>
          <a:xfrm>
            <a:off x="2274131" y="733194"/>
            <a:ext cx="8010574" cy="8616289"/>
          </a:xfrm>
          <a:prstGeom prst="rect">
            <a:avLst/>
          </a:prstGeom>
          <a:solidFill>
            <a:srgbClr val="F2F2F2"/>
          </a:solidFill>
          <a:ln>
            <a:noFill/>
          </a:ln>
        </p:spPr>
      </p:pic>
      <p:sp>
        <p:nvSpPr>
          <p:cNvPr id="411" name="Google Shape;411;p3"/>
          <p:cNvSpPr txBox="1">
            <a:spLocks noGrp="1"/>
          </p:cNvSpPr>
          <p:nvPr>
            <p:ph type="body" idx="1"/>
          </p:nvPr>
        </p:nvSpPr>
        <p:spPr>
          <a:xfrm>
            <a:off x="1371600" y="4544950"/>
            <a:ext cx="5885543" cy="36903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HOW?</a:t>
            </a:r>
            <a:endParaRPr>
              <a:solidFill>
                <a:srgbClr val="231F20"/>
              </a:solidFill>
              <a:latin typeface="Franklin Gothic"/>
              <a:ea typeface="Franklin Gothic"/>
              <a:cs typeface="Franklin Gothic"/>
              <a:sym typeface="Franklin Gothic"/>
            </a:endParaRPr>
          </a:p>
        </p:txBody>
      </p:sp>
      <p:sp>
        <p:nvSpPr>
          <p:cNvPr id="412" name="Google Shape;412;p3"/>
          <p:cNvSpPr txBox="1"/>
          <p:nvPr/>
        </p:nvSpPr>
        <p:spPr>
          <a:xfrm>
            <a:off x="10724605" y="2246810"/>
            <a:ext cx="6556361" cy="6117637"/>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The air barrier should be installed over the cavity insulation before the fireplace is installed</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This liner should be bent at the corners of the enclosure, or a bead of adhesive should be used at seams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The liner should be taped to the enclosure opening on both the sides and at the top</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Adequate clearance must also be provided between the chimney and firebox and the insulation and air barrier material</a:t>
            </a:r>
            <a:endParaRPr sz="2400">
              <a:solidFill>
                <a:schemeClr val="dk1"/>
              </a:solidFill>
              <a:latin typeface="Lato"/>
              <a:ea typeface="Lato"/>
              <a:cs typeface="Lato"/>
              <a:sym typeface="Lato"/>
            </a:endParaRPr>
          </a:p>
        </p:txBody>
      </p:sp>
      <p:sp>
        <p:nvSpPr>
          <p:cNvPr id="413" name="Google Shape;413;p3"/>
          <p:cNvSpPr/>
          <p:nvPr/>
        </p:nvSpPr>
        <p:spPr>
          <a:xfrm>
            <a:off x="0" y="7304414"/>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Office Theme">
  <a:themeElements>
    <a:clrScheme name="BOLD-2">
      <a:dk1>
        <a:srgbClr val="000000"/>
      </a:dk1>
      <a:lt1>
        <a:srgbClr val="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342</Words>
  <Application>Microsoft Office PowerPoint</Application>
  <PresentationFormat>Custom</PresentationFormat>
  <Paragraphs>20</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Calibri</vt:lpstr>
      <vt:lpstr>Lato Black</vt:lpstr>
      <vt:lpstr>Franklin Gothic</vt:lpstr>
      <vt:lpstr>Lato</vt:lpstr>
      <vt:lpstr>Libre Franklin</vt:lpstr>
      <vt:lpstr>Arial</vt:lpstr>
      <vt:lpstr>Noto Sans Symbols</vt:lpstr>
      <vt:lpstr>Libre Franklin Black</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Brandon Stevens</cp:lastModifiedBy>
  <cp:revision>1</cp:revision>
  <dcterms:created xsi:type="dcterms:W3CDTF">2017-04-03T13:46:27Z</dcterms:created>
  <dcterms:modified xsi:type="dcterms:W3CDTF">2022-03-17T02:58:12Z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