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5"/>
  </p:notesMasterIdLst>
  <p:sldIdLst>
    <p:sldId id="258" r:id="rId2"/>
    <p:sldId id="280" r:id="rId3"/>
    <p:sldId id="367"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Book" panose="020B0503020102020204" pitchFamily="34" charset="0"/>
      <p:regular r:id="rId10"/>
      <p:italic r:id="rId11"/>
    </p:embeddedFont>
    <p:embeddedFont>
      <p:font typeface="Franklin Gothic Demi" panose="020B0703020102020204" pitchFamily="34" charset="0"/>
      <p:regular r:id="rId12"/>
      <p:italic r:id="rId13"/>
    </p:embeddedFont>
    <p:embeddedFont>
      <p:font typeface="Franklin Gothic Heavy" panose="020B0903020102020204" pitchFamily="34" charset="0"/>
      <p:regular r:id="rId14"/>
      <p:italic r:id="rId15"/>
    </p:embeddedFont>
    <p:embeddedFont>
      <p:font typeface="Lato" panose="020F0502020204030203" pitchFamily="34" charset="0"/>
      <p:regular r:id="rId16"/>
      <p:bold r:id="rId17"/>
      <p:italic r:id="rId18"/>
      <p:boldItalic r:id="rId19"/>
    </p:embeddedFont>
    <p:embeddedFont>
      <p:font typeface="Lato Black" panose="020F0502020204030203" pitchFamily="34" charset="0"/>
      <p:bold r:id="rId20"/>
      <p:boldItalic r:id="rId21"/>
    </p:embeddedFont>
  </p:embeddedFontLst>
  <p:custDataLst>
    <p:tags r:id="rId22"/>
  </p:custData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 userDrawn="1">
          <p15:clr>
            <a:srgbClr val="A4A3A4"/>
          </p15:clr>
        </p15:guide>
        <p15:guide id="2" pos="5760" userDrawn="1">
          <p15:clr>
            <a:srgbClr val="A4A3A4"/>
          </p15:clr>
        </p15:guide>
        <p15:guide id="3" orient="horz" pos="33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53D"/>
    <a:srgbClr val="231F20"/>
    <a:srgbClr val="515B65"/>
    <a:srgbClr val="60BB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94" autoAdjust="0"/>
    <p:restoredTop sz="75259" autoAdjust="0"/>
  </p:normalViewPr>
  <p:slideViewPr>
    <p:cSldViewPr snapToGrid="0">
      <p:cViewPr varScale="1">
        <p:scale>
          <a:sx n="38" d="100"/>
          <a:sy n="38" d="100"/>
        </p:scale>
        <p:origin x="1722" y="66"/>
      </p:cViewPr>
      <p:guideLst>
        <p:guide orient="horz" pos="120"/>
        <p:guide pos="5760"/>
        <p:guide orient="horz" pos="3340"/>
      </p:guideLst>
    </p:cSldViewPr>
  </p:slideViewPr>
  <p:notesTextViewPr>
    <p:cViewPr>
      <p:scale>
        <a:sx n="1" d="1"/>
        <a:sy n="1" d="1"/>
      </p:scale>
      <p:origin x="0" y="0"/>
    </p:cViewPr>
  </p:notesTextViewPr>
  <p:sorterViewPr>
    <p:cViewPr>
      <p:scale>
        <a:sx n="100" d="100"/>
        <a:sy n="100" d="100"/>
      </p:scale>
      <p:origin x="0" y="-8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viewProps" Target="viewProps.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presProps" Target="pres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772D4-0942-46BC-B4FD-30CBBA19879A}" type="datetimeFigureOut">
              <a:rPr lang="en-US" smtClean="0"/>
              <a:t>3/16/2022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A85D2-0598-4C46-8D39-3E4A20E5256C}" type="slidenum">
              <a:rPr lang="en-US" smtClean="0"/>
              <a:t>‹#›</a:t>
            </a:fld>
            <a:endParaRPr lang="en-US"/>
          </a:p>
        </p:txBody>
      </p:sp>
    </p:spTree>
    <p:extLst>
      <p:ext uri="{BB962C8B-B14F-4D97-AF65-F5344CB8AC3E}">
        <p14:creationId xmlns:p14="http://schemas.microsoft.com/office/powerpoint/2010/main" val="3608524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Air barriers installed around flue shafts in the attic floor prevent air leakage between the living space and the attic. They also allow full insulation levels to be installed around the flue. These air barriers are made from noncombustible materials and help maintain and adequate distance between the flue and combustible materials.</a:t>
            </a:r>
          </a:p>
        </p:txBody>
      </p:sp>
      <p:sp>
        <p:nvSpPr>
          <p:cNvPr id="4" name="Slide Number Placeholder 3"/>
          <p:cNvSpPr>
            <a:spLocks noGrp="1"/>
          </p:cNvSpPr>
          <p:nvPr>
            <p:ph type="sldNum" sz="quarter" idx="10"/>
          </p:nvPr>
        </p:nvSpPr>
        <p:spPr/>
        <p:txBody>
          <a:bodyPr/>
          <a:lstStyle/>
          <a:p>
            <a:fld id="{2A8A85D2-0598-4C46-8D39-3E4A20E5256C}" type="slidenum">
              <a:rPr lang="en-US" smtClean="0"/>
              <a:t>1</a:t>
            </a:fld>
            <a:endParaRPr lang="en-US"/>
          </a:p>
        </p:txBody>
      </p:sp>
    </p:spTree>
    <p:extLst>
      <p:ext uri="{BB962C8B-B14F-4D97-AF65-F5344CB8AC3E}">
        <p14:creationId xmlns:p14="http://schemas.microsoft.com/office/powerpoint/2010/main" val="722121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Air barriers should be installed around duct and flue shafts in the attic floor to prevent air leakage between the living space and the attic and to allow full insulation levels to be installed around the duct or flue. Air barriers around flue shafts should be made of a heat-resistant material such as sheet metal to protect against the fire hazard.</a:t>
            </a:r>
          </a:p>
        </p:txBody>
      </p:sp>
      <p:sp>
        <p:nvSpPr>
          <p:cNvPr id="4" name="Slide Number Placeholder 3"/>
          <p:cNvSpPr>
            <a:spLocks noGrp="1"/>
          </p:cNvSpPr>
          <p:nvPr>
            <p:ph type="sldNum" sz="quarter" idx="10"/>
          </p:nvPr>
        </p:nvSpPr>
        <p:spPr/>
        <p:txBody>
          <a:bodyPr/>
          <a:lstStyle/>
          <a:p>
            <a:fld id="{2A8A85D2-0598-4C46-8D39-3E4A20E5256C}" type="slidenum">
              <a:rPr lang="en-US" smtClean="0"/>
              <a:t>2</a:t>
            </a:fld>
            <a:endParaRPr lang="en-US"/>
          </a:p>
        </p:txBody>
      </p:sp>
    </p:spTree>
    <p:extLst>
      <p:ext uri="{BB962C8B-B14F-4D97-AF65-F5344CB8AC3E}">
        <p14:creationId xmlns:p14="http://schemas.microsoft.com/office/powerpoint/2010/main" val="4258713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Flue pipe openings may be air sealed at the top or bottom of the attic framing. If at the top, full-height blocking must first be installed perpendicular to the ceiling joists. In both cases, two pieces of sheet metal or aluminum flashing should be installed to fit around the chimney pipe, leaving 1 inch of overlap. The sheet metal should be fastened to the framing and edges and seams sealed with fire-rated caulk. Finally, install a metal shield around the pipe, leaving a 3-inch clearance. The shield should be 4 inches taller than finished insulation level, and the edges should be sealed together with fire-rated caulk.</a:t>
            </a:r>
          </a:p>
        </p:txBody>
      </p:sp>
      <p:sp>
        <p:nvSpPr>
          <p:cNvPr id="4" name="Slide Number Placeholder 3"/>
          <p:cNvSpPr>
            <a:spLocks noGrp="1"/>
          </p:cNvSpPr>
          <p:nvPr>
            <p:ph type="sldNum" sz="quarter" idx="10"/>
          </p:nvPr>
        </p:nvSpPr>
        <p:spPr/>
        <p:txBody>
          <a:bodyPr/>
          <a:lstStyle/>
          <a:p>
            <a:fld id="{2A8A85D2-0598-4C46-8D39-3E4A20E5256C}" type="slidenum">
              <a:rPr lang="en-US" smtClean="0"/>
              <a:t>3</a:t>
            </a:fld>
            <a:endParaRPr lang="en-US"/>
          </a:p>
        </p:txBody>
      </p:sp>
    </p:spTree>
    <p:extLst>
      <p:ext uri="{BB962C8B-B14F-4D97-AF65-F5344CB8AC3E}">
        <p14:creationId xmlns:p14="http://schemas.microsoft.com/office/powerpoint/2010/main" val="2698786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87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
        <p:nvSpPr>
          <p:cNvPr id="9" name="Picture Placeholder 8"/>
          <p:cNvSpPr>
            <a:spLocks noGrp="1"/>
          </p:cNvSpPr>
          <p:nvPr>
            <p:ph type="pic" sz="quarter" idx="12"/>
          </p:nvPr>
        </p:nvSpPr>
        <p:spPr>
          <a:xfrm>
            <a:off x="4634754" y="5201957"/>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3"/>
          </p:nvPr>
        </p:nvSpPr>
        <p:spPr>
          <a:xfrm>
            <a:off x="11068050" y="3771900"/>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4"/>
          </p:nvPr>
        </p:nvSpPr>
        <p:spPr>
          <a:xfrm>
            <a:off x="11068050" y="663201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771143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1371600" y="7512050"/>
            <a:ext cx="6006230"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27625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981199" y="2656114"/>
            <a:ext cx="6611257" cy="4233636"/>
          </a:xfrm>
          <a:custGeom>
            <a:avLst/>
            <a:gdLst>
              <a:gd name="connsiteX0" fmla="*/ 0 w 5829300"/>
              <a:gd name="connsiteY0" fmla="*/ 0 h 3594100"/>
              <a:gd name="connsiteX1" fmla="*/ 5829300 w 5829300"/>
              <a:gd name="connsiteY1" fmla="*/ 0 h 3594100"/>
              <a:gd name="connsiteX2" fmla="*/ 5829300 w 5829300"/>
              <a:gd name="connsiteY2" fmla="*/ 3594100 h 3594100"/>
              <a:gd name="connsiteX3" fmla="*/ 0 w 5829300"/>
              <a:gd name="connsiteY3" fmla="*/ 3594100 h 3594100"/>
            </a:gdLst>
            <a:ahLst/>
            <a:cxnLst>
              <a:cxn ang="0">
                <a:pos x="connsiteX0" y="connsiteY0"/>
              </a:cxn>
              <a:cxn ang="0">
                <a:pos x="connsiteX1" y="connsiteY1"/>
              </a:cxn>
              <a:cxn ang="0">
                <a:pos x="connsiteX2" y="connsiteY2"/>
              </a:cxn>
              <a:cxn ang="0">
                <a:pos x="connsiteX3" y="connsiteY3"/>
              </a:cxn>
            </a:cxnLst>
            <a:rect l="l" t="t" r="r" b="b"/>
            <a:pathLst>
              <a:path w="5829300" h="3594100">
                <a:moveTo>
                  <a:pt x="0" y="0"/>
                </a:moveTo>
                <a:lnTo>
                  <a:pt x="5829300" y="0"/>
                </a:lnTo>
                <a:lnTo>
                  <a:pt x="5829300" y="3594100"/>
                </a:lnTo>
                <a:lnTo>
                  <a:pt x="0" y="3594100"/>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Rectangle 1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5455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1270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158513" y="0"/>
            <a:ext cx="9129486" cy="10287000"/>
          </a:xfrm>
          <a:custGeom>
            <a:avLst/>
            <a:gdLst>
              <a:gd name="connsiteX0" fmla="*/ 0 w 9129486"/>
              <a:gd name="connsiteY0" fmla="*/ 0 h 10287000"/>
              <a:gd name="connsiteX1" fmla="*/ 9129486 w 9129486"/>
              <a:gd name="connsiteY1" fmla="*/ 0 h 10287000"/>
              <a:gd name="connsiteX2" fmla="*/ 9129486 w 9129486"/>
              <a:gd name="connsiteY2" fmla="*/ 10287000 h 10287000"/>
              <a:gd name="connsiteX3" fmla="*/ 0 w 912948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9129486" h="10287000">
                <a:moveTo>
                  <a:pt x="0" y="0"/>
                </a:moveTo>
                <a:lnTo>
                  <a:pt x="9129486" y="0"/>
                </a:lnTo>
                <a:lnTo>
                  <a:pt x="9129486" y="10287000"/>
                </a:lnTo>
                <a:lnTo>
                  <a:pt x="0" y="10287000"/>
                </a:lnTo>
                <a:close/>
              </a:path>
            </a:pathLst>
          </a:custGeom>
          <a:solidFill>
            <a:schemeClr val="bg1">
              <a:lumMod val="95000"/>
              <a:alpha val="76000"/>
            </a:schemeClr>
          </a:solidFill>
        </p:spPr>
        <p:txBody>
          <a:bodyPr wrap="square">
            <a:noAutofit/>
          </a:bodyPr>
          <a:lstStyle/>
          <a:p>
            <a:endParaRPr lang="en-GB"/>
          </a:p>
        </p:txBody>
      </p:sp>
      <p:sp>
        <p:nvSpPr>
          <p:cNvPr id="16" name="Chart Placeholder 5"/>
          <p:cNvSpPr>
            <a:spLocks noGrp="1"/>
          </p:cNvSpPr>
          <p:nvPr>
            <p:ph type="chart" sz="quarter" idx="13"/>
          </p:nvPr>
        </p:nvSpPr>
        <p:spPr>
          <a:xfrm>
            <a:off x="2525485" y="2757714"/>
            <a:ext cx="6255658" cy="5863771"/>
          </a:xfrm>
        </p:spPr>
        <p:txBody>
          <a:bodyPr/>
          <a:lstStyle/>
          <a:p>
            <a:endParaRPr lang="en-GB"/>
          </a:p>
        </p:txBody>
      </p:sp>
    </p:spTree>
    <p:extLst>
      <p:ext uri="{BB962C8B-B14F-4D97-AF65-F5344CB8AC3E}">
        <p14:creationId xmlns:p14="http://schemas.microsoft.com/office/powerpoint/2010/main" val="3061962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137160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58952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3807441" y="2452916"/>
            <a:ext cx="3108959" cy="2924629"/>
          </a:xfrm>
          <a:custGeom>
            <a:avLst/>
            <a:gdLst>
              <a:gd name="connsiteX0" fmla="*/ 0 w 3108959"/>
              <a:gd name="connsiteY0" fmla="*/ 0 h 2924629"/>
              <a:gd name="connsiteX1" fmla="*/ 3108959 w 3108959"/>
              <a:gd name="connsiteY1" fmla="*/ 0 h 2924629"/>
              <a:gd name="connsiteX2" fmla="*/ 3108959 w 3108959"/>
              <a:gd name="connsiteY2" fmla="*/ 2924629 h 2924629"/>
              <a:gd name="connsiteX3" fmla="*/ 0 w 3108959"/>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59" h="2924629">
                <a:moveTo>
                  <a:pt x="0" y="0"/>
                </a:moveTo>
                <a:lnTo>
                  <a:pt x="3108959" y="0"/>
                </a:lnTo>
                <a:lnTo>
                  <a:pt x="3108959" y="2924629"/>
                </a:lnTo>
                <a:lnTo>
                  <a:pt x="0" y="292462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935932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337383" y="2936352"/>
            <a:ext cx="3621309" cy="3609589"/>
          </a:xfrm>
          <a:custGeom>
            <a:avLst/>
            <a:gdLst>
              <a:gd name="connsiteX0" fmla="*/ 0 w 3621309"/>
              <a:gd name="connsiteY0" fmla="*/ 0 h 3609589"/>
              <a:gd name="connsiteX1" fmla="*/ 3621309 w 3621309"/>
              <a:gd name="connsiteY1" fmla="*/ 0 h 3609589"/>
              <a:gd name="connsiteX2" fmla="*/ 3621309 w 3621309"/>
              <a:gd name="connsiteY2" fmla="*/ 3609589 h 3609589"/>
              <a:gd name="connsiteX3" fmla="*/ 0 w 3621309"/>
              <a:gd name="connsiteY3" fmla="*/ 3609589 h 3609589"/>
            </a:gdLst>
            <a:ahLst/>
            <a:cxnLst>
              <a:cxn ang="0">
                <a:pos x="connsiteX0" y="connsiteY0"/>
              </a:cxn>
              <a:cxn ang="0">
                <a:pos x="connsiteX1" y="connsiteY1"/>
              </a:cxn>
              <a:cxn ang="0">
                <a:pos x="connsiteX2" y="connsiteY2"/>
              </a:cxn>
              <a:cxn ang="0">
                <a:pos x="connsiteX3" y="connsiteY3"/>
              </a:cxn>
            </a:cxnLst>
            <a:rect l="l" t="t" r="r" b="b"/>
            <a:pathLst>
              <a:path w="3621309" h="3609589">
                <a:moveTo>
                  <a:pt x="0" y="0"/>
                </a:moveTo>
                <a:lnTo>
                  <a:pt x="3621309" y="0"/>
                </a:lnTo>
                <a:lnTo>
                  <a:pt x="3621309" y="3609589"/>
                </a:lnTo>
                <a:lnTo>
                  <a:pt x="0" y="360958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270217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4310743" y="3381828"/>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997372"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84000"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069758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4889500" y="2353608"/>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995315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20849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634754" y="1620745"/>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0" name="Picture Placeholder 9"/>
          <p:cNvSpPr>
            <a:spLocks noGrp="1"/>
          </p:cNvSpPr>
          <p:nvPr>
            <p:ph type="pic" sz="quarter" idx="11"/>
          </p:nvPr>
        </p:nvSpPr>
        <p:spPr>
          <a:xfrm>
            <a:off x="4634754" y="4480859"/>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2"/>
          </p:nvPr>
        </p:nvSpPr>
        <p:spPr>
          <a:xfrm>
            <a:off x="11068050" y="3050802"/>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69487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452434" y="257501"/>
            <a:ext cx="6699705" cy="10029499"/>
          </a:xfrm>
          <a:custGeom>
            <a:avLst/>
            <a:gdLst>
              <a:gd name="connsiteX0" fmla="*/ 0 w 6699705"/>
              <a:gd name="connsiteY0" fmla="*/ 0 h 10029499"/>
              <a:gd name="connsiteX1" fmla="*/ 6699705 w 6699705"/>
              <a:gd name="connsiteY1" fmla="*/ 0 h 10029499"/>
              <a:gd name="connsiteX2" fmla="*/ 6699705 w 6699705"/>
              <a:gd name="connsiteY2" fmla="*/ 10029499 h 10029499"/>
              <a:gd name="connsiteX3" fmla="*/ 0 w 6699705"/>
              <a:gd name="connsiteY3" fmla="*/ 10029499 h 10029499"/>
            </a:gdLst>
            <a:ahLst/>
            <a:cxnLst>
              <a:cxn ang="0">
                <a:pos x="connsiteX0" y="connsiteY0"/>
              </a:cxn>
              <a:cxn ang="0">
                <a:pos x="connsiteX1" y="connsiteY1"/>
              </a:cxn>
              <a:cxn ang="0">
                <a:pos x="connsiteX2" y="connsiteY2"/>
              </a:cxn>
              <a:cxn ang="0">
                <a:pos x="connsiteX3" y="connsiteY3"/>
              </a:cxn>
            </a:cxnLst>
            <a:rect l="l" t="t" r="r" b="b"/>
            <a:pathLst>
              <a:path w="6699705" h="10029499">
                <a:moveTo>
                  <a:pt x="0" y="0"/>
                </a:moveTo>
                <a:lnTo>
                  <a:pt x="6699705" y="0"/>
                </a:lnTo>
                <a:lnTo>
                  <a:pt x="6699705" y="10029499"/>
                </a:lnTo>
                <a:lnTo>
                  <a:pt x="0" y="10029499"/>
                </a:lnTo>
                <a:close/>
              </a:path>
            </a:pathLst>
          </a:custGeom>
        </p:spPr>
        <p:txBody>
          <a:bodyPr wrap="square">
            <a:noAutofit/>
          </a:bodyPr>
          <a:lstStyle/>
          <a:p>
            <a:endParaRPr lang="en-GB"/>
          </a:p>
        </p:txBody>
      </p:sp>
    </p:spTree>
    <p:extLst>
      <p:ext uri="{BB962C8B-B14F-4D97-AF65-F5344CB8AC3E}">
        <p14:creationId xmlns:p14="http://schemas.microsoft.com/office/powerpoint/2010/main" val="3067350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3"/>
          </p:nvPr>
        </p:nvSpPr>
        <p:spPr>
          <a:xfrm>
            <a:off x="12776200" y="2997199"/>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43164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1371600"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42220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70725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99229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839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17" name="Picture Placeholder 16"/>
          <p:cNvSpPr>
            <a:spLocks noGrp="1"/>
          </p:cNvSpPr>
          <p:nvPr>
            <p:ph type="pic" sz="quarter" idx="13"/>
          </p:nvPr>
        </p:nvSpPr>
        <p:spPr>
          <a:xfrm>
            <a:off x="86162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114667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143171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23" name="Rectangle 22"/>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7434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1943100"/>
            <a:ext cx="15544800" cy="5384800"/>
          </a:xfrm>
          <a:custGeom>
            <a:avLst/>
            <a:gdLst>
              <a:gd name="connsiteX0" fmla="*/ 0 w 15544800"/>
              <a:gd name="connsiteY0" fmla="*/ 0 h 5384800"/>
              <a:gd name="connsiteX1" fmla="*/ 15544800 w 15544800"/>
              <a:gd name="connsiteY1" fmla="*/ 0 h 5384800"/>
              <a:gd name="connsiteX2" fmla="*/ 15544800 w 15544800"/>
              <a:gd name="connsiteY2" fmla="*/ 5384800 h 5384800"/>
              <a:gd name="connsiteX3" fmla="*/ 0 w 15544800"/>
              <a:gd name="connsiteY3" fmla="*/ 5384800 h 5384800"/>
            </a:gdLst>
            <a:ahLst/>
            <a:cxnLst>
              <a:cxn ang="0">
                <a:pos x="connsiteX0" y="connsiteY0"/>
              </a:cxn>
              <a:cxn ang="0">
                <a:pos x="connsiteX1" y="connsiteY1"/>
              </a:cxn>
              <a:cxn ang="0">
                <a:pos x="connsiteX2" y="connsiteY2"/>
              </a:cxn>
              <a:cxn ang="0">
                <a:pos x="connsiteX3" y="connsiteY3"/>
              </a:cxn>
            </a:cxnLst>
            <a:rect l="l" t="t" r="r" b="b"/>
            <a:pathLst>
              <a:path w="15544800" h="5384800">
                <a:moveTo>
                  <a:pt x="0" y="0"/>
                </a:moveTo>
                <a:lnTo>
                  <a:pt x="15544800" y="0"/>
                </a:lnTo>
                <a:lnTo>
                  <a:pt x="15544800" y="5384800"/>
                </a:lnTo>
                <a:lnTo>
                  <a:pt x="0" y="538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085181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939789" y="2959099"/>
            <a:ext cx="4864100" cy="4559300"/>
          </a:xfrm>
          <a:custGeom>
            <a:avLst/>
            <a:gdLst>
              <a:gd name="connsiteX0" fmla="*/ 0 w 4864100"/>
              <a:gd name="connsiteY0" fmla="*/ 0 h 4559300"/>
              <a:gd name="connsiteX1" fmla="*/ 4864100 w 4864100"/>
              <a:gd name="connsiteY1" fmla="*/ 0 h 4559300"/>
              <a:gd name="connsiteX2" fmla="*/ 4864100 w 4864100"/>
              <a:gd name="connsiteY2" fmla="*/ 4559300 h 4559300"/>
              <a:gd name="connsiteX3" fmla="*/ 0 w 4864100"/>
              <a:gd name="connsiteY3" fmla="*/ 4559300 h 4559300"/>
            </a:gdLst>
            <a:ahLst/>
            <a:cxnLst>
              <a:cxn ang="0">
                <a:pos x="connsiteX0" y="connsiteY0"/>
              </a:cxn>
              <a:cxn ang="0">
                <a:pos x="connsiteX1" y="connsiteY1"/>
              </a:cxn>
              <a:cxn ang="0">
                <a:pos x="connsiteX2" y="connsiteY2"/>
              </a:cxn>
              <a:cxn ang="0">
                <a:pos x="connsiteX3" y="connsiteY3"/>
              </a:cxn>
            </a:cxnLst>
            <a:rect l="l" t="t" r="r" b="b"/>
            <a:pathLst>
              <a:path w="4864100" h="4559300">
                <a:moveTo>
                  <a:pt x="0" y="0"/>
                </a:moveTo>
                <a:lnTo>
                  <a:pt x="4864100" y="0"/>
                </a:lnTo>
                <a:lnTo>
                  <a:pt x="4864100" y="4559300"/>
                </a:lnTo>
                <a:lnTo>
                  <a:pt x="0" y="4559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296355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2264229"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6908800"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11553371"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2264228"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6" name="Picture Placeholder 25"/>
          <p:cNvSpPr>
            <a:spLocks noGrp="1"/>
          </p:cNvSpPr>
          <p:nvPr>
            <p:ph type="pic" sz="quarter" idx="16"/>
          </p:nvPr>
        </p:nvSpPr>
        <p:spPr>
          <a:xfrm>
            <a:off x="6908799"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9" name="Picture Placeholder 28"/>
          <p:cNvSpPr>
            <a:spLocks noGrp="1"/>
          </p:cNvSpPr>
          <p:nvPr>
            <p:ph type="pic" sz="quarter" idx="17"/>
          </p:nvPr>
        </p:nvSpPr>
        <p:spPr>
          <a:xfrm>
            <a:off x="11553370"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30" name="Rectangle 2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9932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6799949"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560291"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20" name="Rectangle 1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8465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1634149" y="2723817"/>
            <a:ext cx="10479315"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0" name="Rectangle 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8078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951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11068050"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824283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6_Title Slide">
    <p:spTree>
      <p:nvGrpSpPr>
        <p:cNvPr id="1" name=""/>
        <p:cNvGrpSpPr/>
        <p:nvPr/>
      </p:nvGrpSpPr>
      <p:grpSpPr>
        <a:xfrm>
          <a:off x="0" y="0"/>
          <a:ext cx="0" cy="0"/>
          <a:chOff x="0" y="0"/>
          <a:chExt cx="0" cy="0"/>
        </a:xfrm>
      </p:grpSpPr>
      <p:sp>
        <p:nvSpPr>
          <p:cNvPr id="3" name="Chart Placeholder 2"/>
          <p:cNvSpPr>
            <a:spLocks noGrp="1"/>
          </p:cNvSpPr>
          <p:nvPr>
            <p:ph type="chart" sz="quarter" idx="12"/>
          </p:nvPr>
        </p:nvSpPr>
        <p:spPr>
          <a:xfrm>
            <a:off x="9681028" y="3077029"/>
            <a:ext cx="7235371" cy="5266871"/>
          </a:xfrm>
        </p:spPr>
        <p:txBody>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886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icture Placeholder 17"/>
          <p:cNvSpPr>
            <a:spLocks noGrp="1"/>
          </p:cNvSpPr>
          <p:nvPr>
            <p:ph type="pic" sz="quarter" idx="12"/>
          </p:nvPr>
        </p:nvSpPr>
        <p:spPr>
          <a:xfrm>
            <a:off x="13715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3"/>
          </p:nvPr>
        </p:nvSpPr>
        <p:spPr>
          <a:xfrm>
            <a:off x="398552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4"/>
          </p:nvPr>
        </p:nvSpPr>
        <p:spPr>
          <a:xfrm>
            <a:off x="659944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5" name="Picture Placeholder 24"/>
          <p:cNvSpPr>
            <a:spLocks noGrp="1"/>
          </p:cNvSpPr>
          <p:nvPr>
            <p:ph type="pic" sz="quarter" idx="15"/>
          </p:nvPr>
        </p:nvSpPr>
        <p:spPr>
          <a:xfrm>
            <a:off x="921336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8" name="Picture Placeholder 27"/>
          <p:cNvSpPr>
            <a:spLocks noGrp="1"/>
          </p:cNvSpPr>
          <p:nvPr>
            <p:ph type="pic" sz="quarter" idx="16"/>
          </p:nvPr>
        </p:nvSpPr>
        <p:spPr>
          <a:xfrm>
            <a:off x="1182727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31" name="Picture Placeholder 30"/>
          <p:cNvSpPr>
            <a:spLocks noGrp="1"/>
          </p:cNvSpPr>
          <p:nvPr>
            <p:ph type="pic" sz="quarter" idx="17"/>
          </p:nvPr>
        </p:nvSpPr>
        <p:spPr>
          <a:xfrm>
            <a:off x="144411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84726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33083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461249"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141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36996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0" y="3178629"/>
            <a:ext cx="18288000" cy="7108372"/>
          </a:xfrm>
          <a:custGeom>
            <a:avLst/>
            <a:gdLst>
              <a:gd name="connsiteX0" fmla="*/ 0 w 18288000"/>
              <a:gd name="connsiteY0" fmla="*/ 0 h 6193971"/>
              <a:gd name="connsiteX1" fmla="*/ 18288000 w 18288000"/>
              <a:gd name="connsiteY1" fmla="*/ 0 h 6193971"/>
              <a:gd name="connsiteX2" fmla="*/ 18288000 w 18288000"/>
              <a:gd name="connsiteY2" fmla="*/ 6193971 h 6193971"/>
              <a:gd name="connsiteX3" fmla="*/ 0 w 18288000"/>
              <a:gd name="connsiteY3" fmla="*/ 6193971 h 6193971"/>
            </a:gdLst>
            <a:ahLst/>
            <a:cxnLst>
              <a:cxn ang="0">
                <a:pos x="connsiteX0" y="connsiteY0"/>
              </a:cxn>
              <a:cxn ang="0">
                <a:pos x="connsiteX1" y="connsiteY1"/>
              </a:cxn>
              <a:cxn ang="0">
                <a:pos x="connsiteX2" y="connsiteY2"/>
              </a:cxn>
              <a:cxn ang="0">
                <a:pos x="connsiteX3" y="connsiteY3"/>
              </a:cxn>
            </a:cxnLst>
            <a:rect l="l" t="t" r="r" b="b"/>
            <a:pathLst>
              <a:path w="18288000" h="6193971">
                <a:moveTo>
                  <a:pt x="0" y="0"/>
                </a:moveTo>
                <a:lnTo>
                  <a:pt x="18288000" y="0"/>
                </a:lnTo>
                <a:lnTo>
                  <a:pt x="18288000" y="6193971"/>
                </a:lnTo>
                <a:lnTo>
                  <a:pt x="0" y="6193971"/>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19" name="Rectangle 18"/>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078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781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81679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25240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8167918" y="56514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12524018" y="5651500"/>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637047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752600" y="0"/>
            <a:ext cx="10025063" cy="10287000"/>
          </a:xfrm>
          <a:solidFill>
            <a:schemeClr val="bg1">
              <a:lumMod val="95000"/>
              <a:alpha val="78000"/>
            </a:schemeClr>
          </a:solidFill>
        </p:spPr>
        <p:txBody>
          <a:bodyPr/>
          <a:lstStyle>
            <a:lvl1pPr algn="r">
              <a:defRPr/>
            </a:lvl1pPr>
          </a:lstStyle>
          <a:p>
            <a:endParaRPr lang="en-GB"/>
          </a:p>
        </p:txBody>
      </p:sp>
    </p:spTree>
    <p:extLst>
      <p:ext uri="{BB962C8B-B14F-4D97-AF65-F5344CB8AC3E}">
        <p14:creationId xmlns:p14="http://schemas.microsoft.com/office/powerpoint/2010/main" val="1790460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85661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371600" y="1943100"/>
            <a:ext cx="4938713"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Tree>
    <p:custDataLst>
      <p:tags r:id="rId1"/>
    </p:custDataLst>
    <p:extLst>
      <p:ext uri="{BB962C8B-B14F-4D97-AF65-F5344CB8AC3E}">
        <p14:creationId xmlns:p14="http://schemas.microsoft.com/office/powerpoint/2010/main" val="9568814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6176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948229" y="0"/>
            <a:ext cx="4339771" cy="10287000"/>
          </a:xfrm>
          <a:custGeom>
            <a:avLst/>
            <a:gdLst>
              <a:gd name="connsiteX0" fmla="*/ 0 w 4339771"/>
              <a:gd name="connsiteY0" fmla="*/ 0 h 10287000"/>
              <a:gd name="connsiteX1" fmla="*/ 4339771 w 4339771"/>
              <a:gd name="connsiteY1" fmla="*/ 0 h 10287000"/>
              <a:gd name="connsiteX2" fmla="*/ 4339771 w 4339771"/>
              <a:gd name="connsiteY2" fmla="*/ 10287000 h 10287000"/>
              <a:gd name="connsiteX3" fmla="*/ 0 w 4339771"/>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4339771" h="10287000">
                <a:moveTo>
                  <a:pt x="0" y="0"/>
                </a:moveTo>
                <a:lnTo>
                  <a:pt x="4339771" y="0"/>
                </a:lnTo>
                <a:lnTo>
                  <a:pt x="4339771" y="10287000"/>
                </a:lnTo>
                <a:lnTo>
                  <a:pt x="0" y="10287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46449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4634754"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70335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637391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1010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4472214"/>
          </a:xfrm>
        </p:spPr>
        <p:txBody>
          <a:bodyPr>
            <a:normAutofit/>
          </a:bodyPr>
          <a:lstStyle>
            <a:lvl1pPr marL="0" indent="0">
              <a:buNone/>
              <a:defRPr sz="6000">
                <a:solidFill>
                  <a:schemeClr val="bg1"/>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 y="0"/>
            <a:ext cx="9144000" cy="4397829"/>
          </a:xfrm>
          <a:custGeom>
            <a:avLst/>
            <a:gdLst>
              <a:gd name="connsiteX0" fmla="*/ 0 w 9144000"/>
              <a:gd name="connsiteY0" fmla="*/ 0 h 4397829"/>
              <a:gd name="connsiteX1" fmla="*/ 9144000 w 9144000"/>
              <a:gd name="connsiteY1" fmla="*/ 0 h 4397829"/>
              <a:gd name="connsiteX2" fmla="*/ 9144000 w 9144000"/>
              <a:gd name="connsiteY2" fmla="*/ 4397829 h 4397829"/>
              <a:gd name="connsiteX3" fmla="*/ 0 w 9144000"/>
              <a:gd name="connsiteY3" fmla="*/ 4397829 h 4397829"/>
            </a:gdLst>
            <a:ahLst/>
            <a:cxnLst>
              <a:cxn ang="0">
                <a:pos x="connsiteX0" y="connsiteY0"/>
              </a:cxn>
              <a:cxn ang="0">
                <a:pos x="connsiteX1" y="connsiteY1"/>
              </a:cxn>
              <a:cxn ang="0">
                <a:pos x="connsiteX2" y="connsiteY2"/>
              </a:cxn>
              <a:cxn ang="0">
                <a:pos x="connsiteX3" y="connsiteY3"/>
              </a:cxn>
            </a:cxnLst>
            <a:rect l="l" t="t" r="r" b="b"/>
            <a:pathLst>
              <a:path w="9144000" h="4397829">
                <a:moveTo>
                  <a:pt x="0" y="0"/>
                </a:moveTo>
                <a:lnTo>
                  <a:pt x="9144000" y="0"/>
                </a:lnTo>
                <a:lnTo>
                  <a:pt x="9144000" y="4397829"/>
                </a:lnTo>
                <a:lnTo>
                  <a:pt x="0" y="4397829"/>
                </a:lnTo>
                <a:close/>
              </a:path>
            </a:pathLst>
          </a:custGeom>
          <a:solidFill>
            <a:schemeClr val="bg1">
              <a:lumMod val="95000"/>
            </a:schemeClr>
          </a:solidFill>
        </p:spPr>
        <p:txBody>
          <a:bodyPr wrap="square">
            <a:noAutofit/>
          </a:bodyPr>
          <a:lstStyle/>
          <a:p>
            <a:endParaRPr lang="en-GB"/>
          </a:p>
        </p:txBody>
      </p:sp>
      <p:sp>
        <p:nvSpPr>
          <p:cNvPr id="8" name="Chart Placeholder 7"/>
          <p:cNvSpPr>
            <a:spLocks noGrp="1"/>
          </p:cNvSpPr>
          <p:nvPr>
            <p:ph type="chart" sz="quarter" idx="14"/>
          </p:nvPr>
        </p:nvSpPr>
        <p:spPr>
          <a:xfrm>
            <a:off x="914401" y="5240338"/>
            <a:ext cx="7213600" cy="4106862"/>
          </a:xfrm>
        </p:spPr>
        <p:txBody>
          <a:bodyPr/>
          <a:lstStyle/>
          <a:p>
            <a:endParaRPr lang="en-GB"/>
          </a:p>
        </p:txBody>
      </p:sp>
    </p:spTree>
    <p:extLst>
      <p:ext uri="{BB962C8B-B14F-4D97-AF65-F5344CB8AC3E}">
        <p14:creationId xmlns:p14="http://schemas.microsoft.com/office/powerpoint/2010/main" val="2604461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50481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356100"/>
            <a:ext cx="4508500" cy="45085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399523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3670300"/>
            <a:ext cx="5410200" cy="54102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106809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7" name="Picture Placeholder 6"/>
          <p:cNvSpPr>
            <a:spLocks noGrp="1"/>
          </p:cNvSpPr>
          <p:nvPr>
            <p:ph type="pic" sz="quarter" idx="13"/>
          </p:nvPr>
        </p:nvSpPr>
        <p:spPr>
          <a:xfrm>
            <a:off x="6381750" y="3670300"/>
            <a:ext cx="5524500" cy="4508500"/>
          </a:xfrm>
          <a:custGeom>
            <a:avLst/>
            <a:gdLst>
              <a:gd name="connsiteX0" fmla="*/ 0 w 5524500"/>
              <a:gd name="connsiteY0" fmla="*/ 0 h 4508500"/>
              <a:gd name="connsiteX1" fmla="*/ 5524500 w 5524500"/>
              <a:gd name="connsiteY1" fmla="*/ 0 h 4508500"/>
              <a:gd name="connsiteX2" fmla="*/ 5524500 w 5524500"/>
              <a:gd name="connsiteY2" fmla="*/ 4508500 h 4508500"/>
              <a:gd name="connsiteX3" fmla="*/ 0 w 5524500"/>
              <a:gd name="connsiteY3" fmla="*/ 4508500 h 4508500"/>
            </a:gdLst>
            <a:ahLst/>
            <a:cxnLst>
              <a:cxn ang="0">
                <a:pos x="connsiteX0" y="connsiteY0"/>
              </a:cxn>
              <a:cxn ang="0">
                <a:pos x="connsiteX1" y="connsiteY1"/>
              </a:cxn>
              <a:cxn ang="0">
                <a:pos x="connsiteX2" y="connsiteY2"/>
              </a:cxn>
              <a:cxn ang="0">
                <a:pos x="connsiteX3" y="connsiteY3"/>
              </a:cxn>
            </a:cxnLst>
            <a:rect l="l" t="t" r="r" b="b"/>
            <a:pathLst>
              <a:path w="5524500" h="4508500">
                <a:moveTo>
                  <a:pt x="0" y="0"/>
                </a:moveTo>
                <a:lnTo>
                  <a:pt x="5524500" y="0"/>
                </a:lnTo>
                <a:lnTo>
                  <a:pt x="5524500" y="4508500"/>
                </a:lnTo>
                <a:lnTo>
                  <a:pt x="0" y="4508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5260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9122228"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4"/>
          </p:nvPr>
        </p:nvSpPr>
        <p:spPr>
          <a:xfrm>
            <a:off x="13113657"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5"/>
          </p:nvPr>
        </p:nvSpPr>
        <p:spPr>
          <a:xfrm>
            <a:off x="9122228"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6"/>
          </p:nvPr>
        </p:nvSpPr>
        <p:spPr>
          <a:xfrm>
            <a:off x="13113657"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403937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7785100"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7785100"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0622139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6130471"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6130471"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6" name="Picture Placeholder 5"/>
          <p:cNvSpPr>
            <a:spLocks noGrp="1"/>
          </p:cNvSpPr>
          <p:nvPr>
            <p:ph type="pic" sz="quarter" idx="15"/>
          </p:nvPr>
        </p:nvSpPr>
        <p:spPr>
          <a:xfrm>
            <a:off x="9459263"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8" name="Picture Placeholder 7"/>
          <p:cNvSpPr>
            <a:spLocks noGrp="1"/>
          </p:cNvSpPr>
          <p:nvPr>
            <p:ph type="pic" sz="quarter" idx="16"/>
          </p:nvPr>
        </p:nvSpPr>
        <p:spPr>
          <a:xfrm>
            <a:off x="9459263"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1518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427934"/>
            <a:ext cx="18288000" cy="3055916"/>
          </a:xfrm>
          <a:solidFill>
            <a:schemeClr val="bg1">
              <a:lumMod val="95000"/>
            </a:schemeClr>
          </a:solidFill>
        </p:spPr>
        <p:txBody>
          <a:bodyPr/>
          <a:lstStyle/>
          <a:p>
            <a:endParaRPr lang="en-GB"/>
          </a:p>
        </p:txBody>
      </p:sp>
      <p:sp>
        <p:nvSpPr>
          <p:cNvPr id="4" name="Rectangle 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8" name="Rectangle 7"/>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41627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4497872" y="3928716"/>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4"/>
          </p:nvPr>
        </p:nvSpPr>
        <p:spPr>
          <a:xfrm>
            <a:off x="8197481"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5"/>
          </p:nvPr>
        </p:nvSpPr>
        <p:spPr>
          <a:xfrm>
            <a:off x="11956680"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658682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5242143" cy="23241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6778171" y="0"/>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2" name="Picture Placeholder 11"/>
          <p:cNvSpPr>
            <a:spLocks noGrp="1"/>
          </p:cNvSpPr>
          <p:nvPr>
            <p:ph type="pic" sz="quarter" idx="14"/>
          </p:nvPr>
        </p:nvSpPr>
        <p:spPr>
          <a:xfrm>
            <a:off x="10669590"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5" name="Picture Placeholder 14"/>
          <p:cNvSpPr>
            <a:spLocks noGrp="1"/>
          </p:cNvSpPr>
          <p:nvPr>
            <p:ph type="pic" sz="quarter" idx="15"/>
          </p:nvPr>
        </p:nvSpPr>
        <p:spPr>
          <a:xfrm>
            <a:off x="14561009"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Tree>
    <p:extLst>
      <p:ext uri="{BB962C8B-B14F-4D97-AF65-F5344CB8AC3E}">
        <p14:creationId xmlns:p14="http://schemas.microsoft.com/office/powerpoint/2010/main" val="12493657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599" y="3327400"/>
            <a:ext cx="5600700" cy="5016500"/>
          </a:xfrm>
          <a:custGeom>
            <a:avLst/>
            <a:gdLst>
              <a:gd name="connsiteX0" fmla="*/ 0 w 5600700"/>
              <a:gd name="connsiteY0" fmla="*/ 0 h 5016500"/>
              <a:gd name="connsiteX1" fmla="*/ 5600700 w 5600700"/>
              <a:gd name="connsiteY1" fmla="*/ 0 h 5016500"/>
              <a:gd name="connsiteX2" fmla="*/ 5600700 w 5600700"/>
              <a:gd name="connsiteY2" fmla="*/ 5016500 h 5016500"/>
              <a:gd name="connsiteX3" fmla="*/ 0 w 5600700"/>
              <a:gd name="connsiteY3" fmla="*/ 5016500 h 5016500"/>
            </a:gdLst>
            <a:ahLst/>
            <a:cxnLst>
              <a:cxn ang="0">
                <a:pos x="connsiteX0" y="connsiteY0"/>
              </a:cxn>
              <a:cxn ang="0">
                <a:pos x="connsiteX1" y="connsiteY1"/>
              </a:cxn>
              <a:cxn ang="0">
                <a:pos x="connsiteX2" y="connsiteY2"/>
              </a:cxn>
              <a:cxn ang="0">
                <a:pos x="connsiteX3" y="connsiteY3"/>
              </a:cxn>
            </a:cxnLst>
            <a:rect l="l" t="t" r="r" b="b"/>
            <a:pathLst>
              <a:path w="5600700" h="5016500">
                <a:moveTo>
                  <a:pt x="0" y="0"/>
                </a:moveTo>
                <a:lnTo>
                  <a:pt x="5600700" y="0"/>
                </a:lnTo>
                <a:lnTo>
                  <a:pt x="5600700" y="5016500"/>
                </a:lnTo>
                <a:lnTo>
                  <a:pt x="0" y="5016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262839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p:cNvSpPr>
            <a:spLocks noGrp="1"/>
          </p:cNvSpPr>
          <p:nvPr>
            <p:ph type="pic" sz="quarter" idx="13"/>
          </p:nvPr>
        </p:nvSpPr>
        <p:spPr>
          <a:xfrm>
            <a:off x="0"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9143998"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9543078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3" name="Picture Placeholder 2"/>
          <p:cNvSpPr>
            <a:spLocks noGrp="1"/>
          </p:cNvSpPr>
          <p:nvPr>
            <p:ph type="pic" sz="quarter" idx="13"/>
          </p:nvPr>
        </p:nvSpPr>
        <p:spPr>
          <a:xfrm>
            <a:off x="0" y="1"/>
            <a:ext cx="18288000" cy="6325644"/>
          </a:xfrm>
          <a:solidFill>
            <a:schemeClr val="bg1">
              <a:lumMod val="95000"/>
            </a:schemeClr>
          </a:solidFill>
        </p:spPr>
        <p:txBody>
          <a:bodyPr/>
          <a:lstStyle/>
          <a:p>
            <a:endParaRPr lang="en-GB"/>
          </a:p>
        </p:txBody>
      </p:sp>
    </p:spTree>
    <p:custDataLst>
      <p:tags r:id="rId1"/>
    </p:custDataLst>
    <p:extLst>
      <p:ext uri="{BB962C8B-B14F-4D97-AF65-F5344CB8AC3E}">
        <p14:creationId xmlns:p14="http://schemas.microsoft.com/office/powerpoint/2010/main" val="27754508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40733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5" name="Picture Placeholder 4"/>
          <p:cNvSpPr>
            <a:spLocks noGrp="1"/>
          </p:cNvSpPr>
          <p:nvPr>
            <p:ph type="pic" sz="quarter" idx="13"/>
          </p:nvPr>
        </p:nvSpPr>
        <p:spPr>
          <a:xfrm>
            <a:off x="7504351" y="4934857"/>
            <a:ext cx="9412049" cy="5352143"/>
          </a:xfrm>
          <a:custGeom>
            <a:avLst/>
            <a:gdLst>
              <a:gd name="connsiteX0" fmla="*/ 0 w 10783648"/>
              <a:gd name="connsiteY0" fmla="*/ 0 h 5961743"/>
              <a:gd name="connsiteX1" fmla="*/ 10783648 w 10783648"/>
              <a:gd name="connsiteY1" fmla="*/ 0 h 5961743"/>
              <a:gd name="connsiteX2" fmla="*/ 10783648 w 10783648"/>
              <a:gd name="connsiteY2" fmla="*/ 5961743 h 5961743"/>
              <a:gd name="connsiteX3" fmla="*/ 0 w 10783648"/>
              <a:gd name="connsiteY3" fmla="*/ 5961743 h 5961743"/>
            </a:gdLst>
            <a:ahLst/>
            <a:cxnLst>
              <a:cxn ang="0">
                <a:pos x="connsiteX0" y="connsiteY0"/>
              </a:cxn>
              <a:cxn ang="0">
                <a:pos x="connsiteX1" y="connsiteY1"/>
              </a:cxn>
              <a:cxn ang="0">
                <a:pos x="connsiteX2" y="connsiteY2"/>
              </a:cxn>
              <a:cxn ang="0">
                <a:pos x="connsiteX3" y="connsiteY3"/>
              </a:cxn>
            </a:cxnLst>
            <a:rect l="l" t="t" r="r" b="b"/>
            <a:pathLst>
              <a:path w="10783648" h="5961743">
                <a:moveTo>
                  <a:pt x="0" y="0"/>
                </a:moveTo>
                <a:lnTo>
                  <a:pt x="10783648" y="0"/>
                </a:lnTo>
                <a:lnTo>
                  <a:pt x="10783648" y="5961743"/>
                </a:lnTo>
                <a:lnTo>
                  <a:pt x="0" y="5961743"/>
                </a:lnTo>
                <a:close/>
              </a:path>
            </a:pathLst>
          </a:custGeom>
          <a:solidFill>
            <a:schemeClr val="bg1">
              <a:lumMod val="95000"/>
            </a:schemeClr>
          </a:solidFill>
        </p:spPr>
        <p:txBody>
          <a:bodyPr wrap="square">
            <a:noAutofit/>
          </a:bodyPr>
          <a:lstStyle/>
          <a:p>
            <a:endParaRPr lang="en-GB"/>
          </a:p>
        </p:txBody>
      </p:sp>
    </p:spTree>
    <p:custDataLst>
      <p:tags r:id="rId1"/>
    </p:custDataLst>
    <p:extLst>
      <p:ext uri="{BB962C8B-B14F-4D97-AF65-F5344CB8AC3E}">
        <p14:creationId xmlns:p14="http://schemas.microsoft.com/office/powerpoint/2010/main" val="30114073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4505140" y="2104371"/>
            <a:ext cx="3782859" cy="3419607"/>
          </a:xfrm>
          <a:solidFill>
            <a:schemeClr val="bg1">
              <a:lumMod val="95000"/>
            </a:schemeClr>
          </a:solidFill>
        </p:spPr>
        <p:txBody>
          <a:bodyPr/>
          <a:lstStyle/>
          <a:p>
            <a:endParaRPr lang="en-GB"/>
          </a:p>
        </p:txBody>
      </p:sp>
      <p:sp>
        <p:nvSpPr>
          <p:cNvPr id="5" name="Picture Placeholder 2"/>
          <p:cNvSpPr>
            <a:spLocks noGrp="1"/>
          </p:cNvSpPr>
          <p:nvPr>
            <p:ph type="pic" sz="quarter" idx="14"/>
          </p:nvPr>
        </p:nvSpPr>
        <p:spPr>
          <a:xfrm>
            <a:off x="10534391" y="2104371"/>
            <a:ext cx="3782859" cy="3419607"/>
          </a:xfrm>
          <a:solidFill>
            <a:schemeClr val="bg1">
              <a:lumMod val="95000"/>
            </a:schemeClr>
          </a:solidFill>
        </p:spPr>
        <p:txBody>
          <a:bodyPr/>
          <a:lstStyle/>
          <a:p>
            <a:endParaRPr lang="en-GB"/>
          </a:p>
        </p:txBody>
      </p:sp>
      <p:sp>
        <p:nvSpPr>
          <p:cNvPr id="7" name="Picture Placeholder 2"/>
          <p:cNvSpPr>
            <a:spLocks noGrp="1"/>
          </p:cNvSpPr>
          <p:nvPr>
            <p:ph type="pic" sz="quarter" idx="15"/>
          </p:nvPr>
        </p:nvSpPr>
        <p:spPr>
          <a:xfrm>
            <a:off x="6563642" y="2104371"/>
            <a:ext cx="3782859" cy="3419607"/>
          </a:xfrm>
          <a:solidFill>
            <a:schemeClr val="bg1">
              <a:lumMod val="95000"/>
            </a:schemeClr>
          </a:solidFill>
        </p:spPr>
        <p:txBody>
          <a:bodyPr/>
          <a:lstStyle/>
          <a:p>
            <a:endParaRPr lang="en-GB"/>
          </a:p>
        </p:txBody>
      </p:sp>
    </p:spTree>
    <p:extLst>
      <p:ext uri="{BB962C8B-B14F-4D97-AF65-F5344CB8AC3E}">
        <p14:creationId xmlns:p14="http://schemas.microsoft.com/office/powerpoint/2010/main" val="28323630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 y="1"/>
            <a:ext cx="8029184" cy="5523978"/>
          </a:xfrm>
          <a:solidFill>
            <a:schemeClr val="bg1">
              <a:lumMod val="95000"/>
            </a:schemeClr>
          </a:solidFill>
        </p:spPr>
        <p:txBody>
          <a:bodyPr/>
          <a:lstStyle/>
          <a:p>
            <a:endParaRPr lang="en-GB"/>
          </a:p>
        </p:txBody>
      </p:sp>
    </p:spTree>
    <p:extLst>
      <p:ext uri="{BB962C8B-B14F-4D97-AF65-F5344CB8AC3E}">
        <p14:creationId xmlns:p14="http://schemas.microsoft.com/office/powerpoint/2010/main" val="6526736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666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7772400" cy="7006772"/>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24521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8" name="Picture Placeholder 7"/>
          <p:cNvSpPr>
            <a:spLocks noGrp="1"/>
          </p:cNvSpPr>
          <p:nvPr>
            <p:ph type="pic" sz="quarter" idx="13"/>
          </p:nvPr>
        </p:nvSpPr>
        <p:spPr>
          <a:xfrm>
            <a:off x="40005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7785100" y="3755569"/>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5"/>
          </p:nvPr>
        </p:nvSpPr>
        <p:spPr>
          <a:xfrm>
            <a:off x="115697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6454871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8432801" y="1943100"/>
            <a:ext cx="8483600"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152900"/>
            <a:ext cx="4864100" cy="4191000"/>
          </a:xfrm>
          <a:custGeom>
            <a:avLst/>
            <a:gdLst>
              <a:gd name="connsiteX0" fmla="*/ 0 w 4864100"/>
              <a:gd name="connsiteY0" fmla="*/ 0 h 4191000"/>
              <a:gd name="connsiteX1" fmla="*/ 4864100 w 4864100"/>
              <a:gd name="connsiteY1" fmla="*/ 0 h 4191000"/>
              <a:gd name="connsiteX2" fmla="*/ 4864100 w 4864100"/>
              <a:gd name="connsiteY2" fmla="*/ 4191000 h 4191000"/>
              <a:gd name="connsiteX3" fmla="*/ 0 w 4864100"/>
              <a:gd name="connsiteY3" fmla="*/ 4191000 h 4191000"/>
            </a:gdLst>
            <a:ahLst/>
            <a:cxnLst>
              <a:cxn ang="0">
                <a:pos x="connsiteX0" y="connsiteY0"/>
              </a:cxn>
              <a:cxn ang="0">
                <a:pos x="connsiteX1" y="connsiteY1"/>
              </a:cxn>
              <a:cxn ang="0">
                <a:pos x="connsiteX2" y="connsiteY2"/>
              </a:cxn>
              <a:cxn ang="0">
                <a:pos x="connsiteX3" y="connsiteY3"/>
              </a:cxn>
            </a:cxnLst>
            <a:rect l="l" t="t" r="r" b="b"/>
            <a:pathLst>
              <a:path w="4864100" h="4191000">
                <a:moveTo>
                  <a:pt x="0" y="0"/>
                </a:moveTo>
                <a:lnTo>
                  <a:pt x="4864100" y="0"/>
                </a:lnTo>
                <a:lnTo>
                  <a:pt x="4864100" y="4191000"/>
                </a:lnTo>
                <a:lnTo>
                  <a:pt x="0" y="4191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287393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099"/>
            <a:ext cx="6231699" cy="418193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0" y="0"/>
            <a:ext cx="10014857" cy="3512456"/>
          </a:xfrm>
          <a:custGeom>
            <a:avLst/>
            <a:gdLst>
              <a:gd name="connsiteX0" fmla="*/ 0 w 10014857"/>
              <a:gd name="connsiteY0" fmla="*/ 0 h 3512456"/>
              <a:gd name="connsiteX1" fmla="*/ 10014857 w 10014857"/>
              <a:gd name="connsiteY1" fmla="*/ 0 h 3512456"/>
              <a:gd name="connsiteX2" fmla="*/ 10014857 w 10014857"/>
              <a:gd name="connsiteY2" fmla="*/ 3512456 h 3512456"/>
              <a:gd name="connsiteX3" fmla="*/ 0 w 10014857"/>
              <a:gd name="connsiteY3" fmla="*/ 3512456 h 3512456"/>
            </a:gdLst>
            <a:ahLst/>
            <a:cxnLst>
              <a:cxn ang="0">
                <a:pos x="connsiteX0" y="connsiteY0"/>
              </a:cxn>
              <a:cxn ang="0">
                <a:pos x="connsiteX1" y="connsiteY1"/>
              </a:cxn>
              <a:cxn ang="0">
                <a:pos x="connsiteX2" y="connsiteY2"/>
              </a:cxn>
              <a:cxn ang="0">
                <a:pos x="connsiteX3" y="connsiteY3"/>
              </a:cxn>
            </a:cxnLst>
            <a:rect l="l" t="t" r="r" b="b"/>
            <a:pathLst>
              <a:path w="10014857" h="3512456">
                <a:moveTo>
                  <a:pt x="0" y="0"/>
                </a:moveTo>
                <a:lnTo>
                  <a:pt x="10014857" y="0"/>
                </a:lnTo>
                <a:lnTo>
                  <a:pt x="10014857" y="3512456"/>
                </a:lnTo>
                <a:lnTo>
                  <a:pt x="0" y="35124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0711429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21653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099"/>
            <a:ext cx="4938713" cy="2890157"/>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81301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1"/>
            <a:ext cx="8708571"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100"/>
            <a:ext cx="4938713" cy="2817586"/>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4553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8288000" cy="6964471"/>
          </a:xfrm>
          <a:solidFill>
            <a:schemeClr val="bg1">
              <a:lumMod val="95000"/>
              <a:alpha val="76000"/>
            </a:schemeClr>
          </a:solidFill>
        </p:spPr>
        <p:txBody>
          <a:bodyPr/>
          <a:lstStyle/>
          <a:p>
            <a:endParaRPr lang="en-GB"/>
          </a:p>
        </p:txBody>
      </p:sp>
    </p:spTree>
    <p:extLst>
      <p:ext uri="{BB962C8B-B14F-4D97-AF65-F5344CB8AC3E}">
        <p14:creationId xmlns:p14="http://schemas.microsoft.com/office/powerpoint/2010/main" val="13103652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7000"/>
            </a:schemeClr>
          </a:solidFill>
        </p:spPr>
        <p:txBody>
          <a:bodyPr anchor="ctr"/>
          <a:lstStyle/>
          <a:p>
            <a:endParaRPr lang="en-GB"/>
          </a:p>
        </p:txBody>
      </p:sp>
    </p:spTree>
    <p:extLst>
      <p:ext uri="{BB962C8B-B14F-4D97-AF65-F5344CB8AC3E}">
        <p14:creationId xmlns:p14="http://schemas.microsoft.com/office/powerpoint/2010/main" val="17423483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6000"/>
            </a:schemeClr>
          </a:solidFill>
        </p:spPr>
        <p:txBody>
          <a:bodyPr/>
          <a:lstStyle/>
          <a:p>
            <a:endParaRPr lang="en-GB"/>
          </a:p>
        </p:txBody>
      </p:sp>
      <p:sp>
        <p:nvSpPr>
          <p:cNvPr id="4"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bg1"/>
                </a:solidFill>
                <a:latin typeface="+mj-lt"/>
              </a:defRPr>
            </a:lvl1pPr>
          </a:lstStyle>
          <a:p>
            <a:pPr lvl="0"/>
            <a:endParaRPr lang="en-GB"/>
          </a:p>
        </p:txBody>
      </p:sp>
    </p:spTree>
    <p:extLst>
      <p:ext uri="{BB962C8B-B14F-4D97-AF65-F5344CB8AC3E}">
        <p14:creationId xmlns:p14="http://schemas.microsoft.com/office/powerpoint/2010/main" val="11570291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167340" y="0"/>
            <a:ext cx="15120660" cy="8505371"/>
          </a:xfrm>
          <a:solidFill>
            <a:schemeClr val="bg1">
              <a:lumMod val="95000"/>
            </a:schemeClr>
          </a:solidFill>
        </p:spPr>
        <p:txBody>
          <a:bodyPr/>
          <a:lstStyle/>
          <a:p>
            <a:endParaRPr lang="en-GB"/>
          </a:p>
        </p:txBody>
      </p:sp>
    </p:spTree>
    <p:extLst>
      <p:ext uri="{BB962C8B-B14F-4D97-AF65-F5344CB8AC3E}">
        <p14:creationId xmlns:p14="http://schemas.microsoft.com/office/powerpoint/2010/main" val="36503222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62971" cy="10287000"/>
          </a:xfrm>
          <a:solidFill>
            <a:schemeClr val="bg1">
              <a:lumMod val="95000"/>
              <a:alpha val="76000"/>
            </a:schemeClr>
          </a:solidFill>
        </p:spPr>
        <p:txBody>
          <a:bodyPr/>
          <a:lstStyle>
            <a:lvl1pPr algn="r">
              <a:defRPr/>
            </a:lvl1pPr>
          </a:lstStyle>
          <a:p>
            <a:endParaRPr lang="en-GB"/>
          </a:p>
        </p:txBody>
      </p:sp>
    </p:spTree>
    <p:extLst>
      <p:ext uri="{BB962C8B-B14F-4D97-AF65-F5344CB8AC3E}">
        <p14:creationId xmlns:p14="http://schemas.microsoft.com/office/powerpoint/2010/main" val="3137722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1"/>
          </p:nvPr>
        </p:nvSpPr>
        <p:spPr>
          <a:xfrm>
            <a:off x="130302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4" name="Picture Placeholder 23"/>
          <p:cNvSpPr>
            <a:spLocks noGrp="1"/>
          </p:cNvSpPr>
          <p:nvPr>
            <p:ph type="pic" sz="quarter" idx="12"/>
          </p:nvPr>
        </p:nvSpPr>
        <p:spPr>
          <a:xfrm>
            <a:off x="130302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3"/>
          </p:nvPr>
        </p:nvSpPr>
        <p:spPr>
          <a:xfrm>
            <a:off x="91440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5592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108422" y="3661231"/>
            <a:ext cx="4332669" cy="3249502"/>
          </a:xfrm>
          <a:custGeom>
            <a:avLst/>
            <a:gdLst>
              <a:gd name="connsiteX0" fmla="*/ 0 w 4332669"/>
              <a:gd name="connsiteY0" fmla="*/ 0 h 3249502"/>
              <a:gd name="connsiteX1" fmla="*/ 4332669 w 4332669"/>
              <a:gd name="connsiteY1" fmla="*/ 0 h 3249502"/>
              <a:gd name="connsiteX2" fmla="*/ 4332669 w 4332669"/>
              <a:gd name="connsiteY2" fmla="*/ 3249502 h 3249502"/>
              <a:gd name="connsiteX3" fmla="*/ 0 w 4332669"/>
              <a:gd name="connsiteY3" fmla="*/ 3249502 h 3249502"/>
            </a:gdLst>
            <a:ahLst/>
            <a:cxnLst>
              <a:cxn ang="0">
                <a:pos x="connsiteX0" y="connsiteY0"/>
              </a:cxn>
              <a:cxn ang="0">
                <a:pos x="connsiteX1" y="connsiteY1"/>
              </a:cxn>
              <a:cxn ang="0">
                <a:pos x="connsiteX2" y="connsiteY2"/>
              </a:cxn>
              <a:cxn ang="0">
                <a:pos x="connsiteX3" y="connsiteY3"/>
              </a:cxn>
            </a:cxnLst>
            <a:rect l="l" t="t" r="r" b="b"/>
            <a:pathLst>
              <a:path w="4332669" h="3249502">
                <a:moveTo>
                  <a:pt x="0" y="0"/>
                </a:moveTo>
                <a:lnTo>
                  <a:pt x="4332669" y="0"/>
                </a:lnTo>
                <a:lnTo>
                  <a:pt x="4332669" y="3249502"/>
                </a:lnTo>
                <a:lnTo>
                  <a:pt x="0" y="3249502"/>
                </a:lnTo>
                <a:close/>
              </a:path>
            </a:pathLst>
          </a:custGeom>
          <a:solidFill>
            <a:schemeClr val="bg1">
              <a:lumMod val="95000"/>
            </a:schemeClr>
          </a:solidFill>
        </p:spPr>
        <p:txBody>
          <a:bodyPr wrap="square">
            <a:noAutofit/>
          </a:bodyPr>
          <a:lstStyle/>
          <a:p>
            <a:endParaRPr lang="en-GB"/>
          </a:p>
        </p:txBody>
      </p:sp>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63036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1319233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547688"/>
            <a:ext cx="155448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738438"/>
            <a:ext cx="155448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71600" y="9534526"/>
            <a:ext cx="40005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F54E7276-81DD-48A1-9A1E-7007460BE63D}" type="datetimeFigureOut">
              <a:rPr lang="en-GB" smtClean="0"/>
              <a:t>16/03/2022</a:t>
            </a:fld>
            <a:endParaRPr lang="en-GB"/>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2915900" y="9534526"/>
            <a:ext cx="40005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E983662-3F1D-4962-9266-64681CCE409A}" type="slidenum">
              <a:rPr lang="en-GB" smtClean="0"/>
              <a:t>‹#›</a:t>
            </a:fld>
            <a:endParaRPr lang="en-GB"/>
          </a:p>
        </p:txBody>
      </p:sp>
      <p:sp>
        <p:nvSpPr>
          <p:cNvPr id="9" name="Rectangle 8">
            <a:extLst>
              <a:ext uri="{FF2B5EF4-FFF2-40B4-BE49-F238E27FC236}">
                <a16:creationId xmlns:a16="http://schemas.microsoft.com/office/drawing/2014/main" id="{BF06D27B-13B7-4DC1-932A-E27462A59065}"/>
              </a:ext>
            </a:extLst>
          </p:cNvPr>
          <p:cNvSpPr/>
          <p:nvPr userDrawn="1"/>
        </p:nvSpPr>
        <p:spPr>
          <a:xfrm>
            <a:off x="0" y="-1"/>
            <a:ext cx="18288000" cy="182880"/>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71"/>
    </p:custDataLst>
    <p:extLst>
      <p:ext uri="{BB962C8B-B14F-4D97-AF65-F5344CB8AC3E}">
        <p14:creationId xmlns:p14="http://schemas.microsoft.com/office/powerpoint/2010/main" val="949457634"/>
      </p:ext>
    </p:extLst>
  </p:cSld>
  <p:clrMap bg1="lt1" tx1="dk1" bg2="lt2" tx2="dk2" accent1="accent1" accent2="accent2" accent3="accent3" accent4="accent4" accent5="accent5" accent6="accent6" hlink="hlink" folHlink="folHlink"/>
  <p:sldLayoutIdLst>
    <p:sldLayoutId id="2147483662" r:id="rId1"/>
    <p:sldLayoutId id="2147483712" r:id="rId2"/>
    <p:sldLayoutId id="2147483711" r:id="rId3"/>
    <p:sldLayoutId id="2147483710" r:id="rId4"/>
    <p:sldLayoutId id="2147483697" r:id="rId5"/>
    <p:sldLayoutId id="2147483676" r:id="rId6"/>
    <p:sldLayoutId id="2147483722" r:id="rId7"/>
    <p:sldLayoutId id="2147483675" r:id="rId8"/>
    <p:sldLayoutId id="2147483690" r:id="rId9"/>
    <p:sldLayoutId id="2147483709" r:id="rId10"/>
    <p:sldLayoutId id="2147483691" r:id="rId11"/>
    <p:sldLayoutId id="2147483668" r:id="rId12"/>
    <p:sldLayoutId id="2147483669" r:id="rId13"/>
    <p:sldLayoutId id="2147483729" r:id="rId14"/>
    <p:sldLayoutId id="2147483728" r:id="rId15"/>
    <p:sldLayoutId id="2147483725" r:id="rId16"/>
    <p:sldLayoutId id="2147483724" r:id="rId17"/>
    <p:sldLayoutId id="2147483718" r:id="rId18"/>
    <p:sldLayoutId id="2147483713" r:id="rId19"/>
    <p:sldLayoutId id="2147483705" r:id="rId20"/>
    <p:sldLayoutId id="2147483694" r:id="rId21"/>
    <p:sldLayoutId id="2147483688" r:id="rId22"/>
    <p:sldLayoutId id="2147483689" r:id="rId23"/>
    <p:sldLayoutId id="2147483687" r:id="rId24"/>
    <p:sldLayoutId id="2147483685" r:id="rId25"/>
    <p:sldLayoutId id="2147483677" r:id="rId26"/>
    <p:sldLayoutId id="2147483672" r:id="rId27"/>
    <p:sldLayoutId id="2147483673" r:id="rId28"/>
    <p:sldLayoutId id="2147483671" r:id="rId29"/>
    <p:sldLayoutId id="2147483727" r:id="rId30"/>
    <p:sldLayoutId id="2147483693" r:id="rId31"/>
    <p:sldLayoutId id="2147483686" r:id="rId32"/>
    <p:sldLayoutId id="2147483674" r:id="rId33"/>
    <p:sldLayoutId id="2147483670" r:id="rId34"/>
    <p:sldLayoutId id="2147483692" r:id="rId35"/>
    <p:sldLayoutId id="2147483667" r:id="rId36"/>
    <p:sldLayoutId id="2147483666" r:id="rId37"/>
    <p:sldLayoutId id="2147483680" r:id="rId38"/>
    <p:sldLayoutId id="2147483732" r:id="rId39"/>
    <p:sldLayoutId id="2147483682" r:id="rId40"/>
    <p:sldLayoutId id="2147483681" r:id="rId41"/>
    <p:sldLayoutId id="2147483730" r:id="rId42"/>
    <p:sldLayoutId id="2147483719" r:id="rId43"/>
    <p:sldLayoutId id="2147483716" r:id="rId44"/>
    <p:sldLayoutId id="2147483717" r:id="rId45"/>
    <p:sldLayoutId id="2147483715" r:id="rId46"/>
    <p:sldLayoutId id="2147483708" r:id="rId47"/>
    <p:sldLayoutId id="2147483703" r:id="rId48"/>
    <p:sldLayoutId id="2147483704" r:id="rId49"/>
    <p:sldLayoutId id="2147483702" r:id="rId50"/>
    <p:sldLayoutId id="2147483700" r:id="rId51"/>
    <p:sldLayoutId id="2147483698" r:id="rId52"/>
    <p:sldLayoutId id="2147483696" r:id="rId53"/>
    <p:sldLayoutId id="2147483683" r:id="rId54"/>
    <p:sldLayoutId id="2147483720" r:id="rId55"/>
    <p:sldLayoutId id="2147483721" r:id="rId56"/>
    <p:sldLayoutId id="2147483684" r:id="rId57"/>
    <p:sldLayoutId id="2147483706" r:id="rId58"/>
    <p:sldLayoutId id="2147483726" r:id="rId59"/>
    <p:sldLayoutId id="2147483701" r:id="rId60"/>
    <p:sldLayoutId id="2147483714" r:id="rId61"/>
    <p:sldLayoutId id="2147483699" r:id="rId62"/>
    <p:sldLayoutId id="2147483679" r:id="rId63"/>
    <p:sldLayoutId id="2147483707" r:id="rId64"/>
    <p:sldLayoutId id="2147483661" r:id="rId65"/>
    <p:sldLayoutId id="2147483663" r:id="rId66"/>
    <p:sldLayoutId id="2147483723" r:id="rId67"/>
    <p:sldLayoutId id="2147483695" r:id="rId68"/>
    <p:sldLayoutId id="2147483678" r:id="rId69"/>
  </p:sldLayoutIdLst>
  <p:txStyles>
    <p:titleStyle>
      <a:lvl1pPr algn="l" defTabSz="13716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24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16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1296" userDrawn="1">
          <p15:clr>
            <a:srgbClr val="F26B43"/>
          </p15:clr>
        </p15:guide>
        <p15:guide id="3" pos="864" userDrawn="1">
          <p15:clr>
            <a:srgbClr val="F26B43"/>
          </p15:clr>
        </p15:guide>
        <p15:guide id="4" orient="horz" pos="1224" userDrawn="1">
          <p15:clr>
            <a:srgbClr val="F26B43"/>
          </p15:clr>
        </p15:guide>
        <p15:guide id="5" pos="10656" userDrawn="1">
          <p15:clr>
            <a:srgbClr val="F26B43"/>
          </p15:clr>
        </p15:guide>
        <p15:guide id="6" orient="horz" pos="5256" userDrawn="1">
          <p15:clr>
            <a:srgbClr val="F26B43"/>
          </p15:clr>
        </p15:guide>
        <p15:guide id="7" orient="horz" pos="816" userDrawn="1">
          <p15:clr>
            <a:srgbClr val="F26B43"/>
          </p15:clr>
        </p15:guide>
        <p15:guide id="8" pos="10224" userDrawn="1">
          <p15:clr>
            <a:srgbClr val="F26B43"/>
          </p15:clr>
        </p15:guide>
        <p15:guide id="9" pos="57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7.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4.xml"/><Relationship Id="rId1" Type="http://schemas.openxmlformats.org/officeDocument/2006/relationships/tags" Target="../tags/tag7.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6.xml"/><Relationship Id="rId1" Type="http://schemas.openxmlformats.org/officeDocument/2006/relationships/tags" Target="../tags/tag8.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1371600" y="3708494"/>
            <a:ext cx="4938713" cy="1016000"/>
          </a:xfrm>
        </p:spPr>
        <p:txBody>
          <a:bodyPr/>
          <a:lstStyle/>
          <a:p>
            <a:r>
              <a:rPr lang="en-US" dirty="0">
                <a:solidFill>
                  <a:srgbClr val="231F20"/>
                </a:solidFill>
                <a:latin typeface="Franklin Gothic Demi" panose="020B0703020102020204" pitchFamily="34" charset="0"/>
              </a:rPr>
              <a:t>WHAT?</a:t>
            </a:r>
            <a:endParaRPr lang="en-GB" dirty="0">
              <a:solidFill>
                <a:srgbClr val="231F20"/>
              </a:solidFill>
              <a:latin typeface="Franklin Gothic Demi" panose="020B0703020102020204" pitchFamily="34" charset="0"/>
            </a:endParaRPr>
          </a:p>
        </p:txBody>
      </p:sp>
      <p:sp>
        <p:nvSpPr>
          <p:cNvPr id="22" name="TextBox 21"/>
          <p:cNvSpPr txBox="1"/>
          <p:nvPr/>
        </p:nvSpPr>
        <p:spPr>
          <a:xfrm>
            <a:off x="1371600" y="4776687"/>
            <a:ext cx="10698480" cy="3287054"/>
          </a:xfrm>
          <a:prstGeom prst="rect">
            <a:avLst/>
          </a:prstGeom>
          <a:noFill/>
        </p:spPr>
        <p:txBody>
          <a:bodyPr wrap="square" rtlCol="0">
            <a:spAutoFit/>
          </a:bodyPr>
          <a:lstStyle/>
          <a:p>
            <a:r>
              <a:rPr lang="en-US" sz="3200" dirty="0">
                <a:solidFill>
                  <a:srgbClr val="60BB46"/>
                </a:solidFill>
                <a:latin typeface="Franklin Gothic Demi" panose="020B0703020102020204" pitchFamily="34" charset="0"/>
              </a:rPr>
              <a:t>Air barriers installed around flue shafts in the attic floor:</a:t>
            </a: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Prevent air leakage between the living space and the attic</a:t>
            </a: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Allow full insulation levels to be installed around the flue </a:t>
            </a: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Are made from noncombustible materials</a:t>
            </a: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Help maintain and adequate distance between the flue and combustible materials</a:t>
            </a:r>
          </a:p>
        </p:txBody>
      </p:sp>
      <p:pic>
        <p:nvPicPr>
          <p:cNvPr id="4" name="Picture Placeholder 3">
            <a:extLst>
              <a:ext uri="{FF2B5EF4-FFF2-40B4-BE49-F238E27FC236}">
                <a16:creationId xmlns:a16="http://schemas.microsoft.com/office/drawing/2014/main" id="{5306EF78-5C4B-46E8-9608-682D0D982EA5}"/>
              </a:ext>
            </a:extLst>
          </p:cNvPr>
          <p:cNvPicPr>
            <a:picLocks noGrp="1" noChangeAspect="1"/>
          </p:cNvPicPr>
          <p:nvPr>
            <p:ph type="pic" sz="quarter" idx="11"/>
          </p:nvPr>
        </p:nvPicPr>
        <p:blipFill rotWithShape="1">
          <a:blip r:embed="rId4">
            <a:extLst>
              <a:ext uri="{28A0092B-C50C-407E-A947-70E740481C1C}">
                <a14:useLocalDpi xmlns:a14="http://schemas.microsoft.com/office/drawing/2010/main" val="0"/>
              </a:ext>
            </a:extLst>
          </a:blip>
          <a:srcRect r="28659"/>
          <a:stretch/>
        </p:blipFill>
        <p:spPr>
          <a:xfrm>
            <a:off x="12266023" y="4825902"/>
            <a:ext cx="5850727" cy="3609975"/>
          </a:xfrm>
          <a:prstGeom prst="rect">
            <a:avLst/>
          </a:prstGeom>
        </p:spPr>
      </p:pic>
      <p:sp>
        <p:nvSpPr>
          <p:cNvPr id="5" name="Rectangle 4">
            <a:extLst>
              <a:ext uri="{FF2B5EF4-FFF2-40B4-BE49-F238E27FC236}">
                <a16:creationId xmlns:a16="http://schemas.microsoft.com/office/drawing/2014/main" id="{663E8C36-E744-44E2-97B7-E502D4040295}"/>
              </a:ext>
            </a:extLst>
          </p:cNvPr>
          <p:cNvSpPr/>
          <p:nvPr/>
        </p:nvSpPr>
        <p:spPr>
          <a:xfrm>
            <a:off x="1371600" y="8435877"/>
            <a:ext cx="2651760" cy="128300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6FB255-520D-432F-B2B8-BE5838389013}"/>
              </a:ext>
            </a:extLst>
          </p:cNvPr>
          <p:cNvSpPr/>
          <p:nvPr/>
        </p:nvSpPr>
        <p:spPr>
          <a:xfrm>
            <a:off x="0" y="3708494"/>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1035EE0-7544-4A61-9CE6-4119F3D93A7C}"/>
              </a:ext>
            </a:extLst>
          </p:cNvPr>
          <p:cNvSpPr/>
          <p:nvPr/>
        </p:nvSpPr>
        <p:spPr>
          <a:xfrm>
            <a:off x="913743" y="568116"/>
            <a:ext cx="16943183" cy="2339102"/>
          </a:xfrm>
          <a:prstGeom prst="rect">
            <a:avLst/>
          </a:prstGeom>
        </p:spPr>
        <p:txBody>
          <a:bodyPr wrap="square">
            <a:spAutoFit/>
          </a:bodyPr>
          <a:lstStyle/>
          <a:p>
            <a:endParaRPr lang="en-US" sz="1400" dirty="0">
              <a:solidFill>
                <a:srgbClr val="000000"/>
              </a:solidFill>
              <a:latin typeface="Franklin Gothic Demi" panose="020B0703020102020204" pitchFamily="34" charset="0"/>
            </a:endParaRPr>
          </a:p>
          <a:p>
            <a:r>
              <a:rPr lang="en-US" sz="6600" dirty="0">
                <a:solidFill>
                  <a:srgbClr val="000000"/>
                </a:solidFill>
                <a:latin typeface="Franklin Gothic Heavy" panose="020B0903020102020204" pitchFamily="34" charset="0"/>
              </a:rPr>
              <a:t>FRAMING: DRAFTSTOPPING &amp; FIREBLOCKING: </a:t>
            </a:r>
            <a:r>
              <a:rPr lang="en-US" sz="6600" dirty="0">
                <a:solidFill>
                  <a:srgbClr val="00853D"/>
                </a:solidFill>
                <a:latin typeface="Franklin Gothic Heavy" panose="020B0903020102020204" pitchFamily="34" charset="0"/>
              </a:rPr>
              <a:t>AIR SEALING </a:t>
            </a:r>
            <a:r>
              <a:rPr lang="en-US" sz="6600" dirty="0">
                <a:solidFill>
                  <a:srgbClr val="000000"/>
                </a:solidFill>
                <a:latin typeface="Franklin Gothic Heavy" panose="020B0903020102020204" pitchFamily="34" charset="0"/>
              </a:rPr>
              <a:t>FLUE PIPES</a:t>
            </a:r>
            <a:endParaRPr lang="en-US" sz="6600" dirty="0">
              <a:latin typeface="Franklin Gothic Heavy" panose="020B0903020102020204" pitchFamily="34" charset="0"/>
            </a:endParaRPr>
          </a:p>
        </p:txBody>
      </p:sp>
      <p:pic>
        <p:nvPicPr>
          <p:cNvPr id="3" name="Picture 2">
            <a:extLst>
              <a:ext uri="{FF2B5EF4-FFF2-40B4-BE49-F238E27FC236}">
                <a16:creationId xmlns:a16="http://schemas.microsoft.com/office/drawing/2014/main" id="{47A16EEE-E34C-42CC-80F6-0F6816D3112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653988" y="8510763"/>
            <a:ext cx="876019" cy="1182626"/>
          </a:xfrm>
          <a:prstGeom prst="rect">
            <a:avLst/>
          </a:prstGeom>
        </p:spPr>
      </p:pic>
      <p:pic>
        <p:nvPicPr>
          <p:cNvPr id="13" name="Picture 12">
            <a:extLst>
              <a:ext uri="{FF2B5EF4-FFF2-40B4-BE49-F238E27FC236}">
                <a16:creationId xmlns:a16="http://schemas.microsoft.com/office/drawing/2014/main" id="{78B6C210-C668-4628-A3EC-85DB00C66FB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799268" y="8504615"/>
            <a:ext cx="878276" cy="1185674"/>
          </a:xfrm>
          <a:prstGeom prst="rect">
            <a:avLst/>
          </a:prstGeom>
        </p:spPr>
      </p:pic>
    </p:spTree>
    <p:custDataLst>
      <p:tags r:id="rId1"/>
    </p:custDataLst>
    <p:extLst>
      <p:ext uri="{BB962C8B-B14F-4D97-AF65-F5344CB8AC3E}">
        <p14:creationId xmlns:p14="http://schemas.microsoft.com/office/powerpoint/2010/main" val="103179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US" dirty="0">
                <a:solidFill>
                  <a:srgbClr val="231F20"/>
                </a:solidFill>
                <a:latin typeface="Franklin Gothic Demi" panose="020B0703020102020204" pitchFamily="34" charset="0"/>
              </a:rPr>
              <a:t>WHY?</a:t>
            </a:r>
            <a:endParaRPr lang="en-GB" dirty="0">
              <a:solidFill>
                <a:srgbClr val="231F20"/>
              </a:solidFill>
              <a:latin typeface="Franklin Gothic Demi" panose="020B0703020102020204" pitchFamily="34" charset="0"/>
            </a:endParaRPr>
          </a:p>
        </p:txBody>
      </p:sp>
      <p:sp>
        <p:nvSpPr>
          <p:cNvPr id="3" name="TextBox 2"/>
          <p:cNvSpPr txBox="1"/>
          <p:nvPr/>
        </p:nvSpPr>
        <p:spPr>
          <a:xfrm>
            <a:off x="5834623" y="6773864"/>
            <a:ext cx="11425648" cy="2239652"/>
          </a:xfrm>
          <a:prstGeom prst="rect">
            <a:avLst/>
          </a:prstGeom>
          <a:noFill/>
        </p:spPr>
        <p:txBody>
          <a:bodyPr wrap="square" numCol="1" spcCol="365760" rtlCol="0">
            <a:spAutoFit/>
          </a:bodyPr>
          <a:lstStyle/>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Air barriers should be installed around duct and flue shafts in the attic floor to prevent air leakage between the living space and the attic</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Air barriers around flue shafts should be made of a heat-resistant material such as sheet metal to protect against the fire hazard</a:t>
            </a:r>
            <a:endParaRPr lang="en-US" sz="2400" dirty="0"/>
          </a:p>
        </p:txBody>
      </p:sp>
      <p:sp>
        <p:nvSpPr>
          <p:cNvPr id="8" name="Freeform 7"/>
          <p:cNvSpPr/>
          <p:nvPr/>
        </p:nvSpPr>
        <p:spPr>
          <a:xfrm flipH="1">
            <a:off x="5225023" y="6861911"/>
            <a:ext cx="45719" cy="2182486"/>
          </a:xfrm>
          <a:custGeom>
            <a:avLst/>
            <a:gdLst>
              <a:gd name="connsiteX0" fmla="*/ 0 w 0"/>
              <a:gd name="connsiteY0" fmla="*/ 0 h 2019300"/>
              <a:gd name="connsiteX1" fmla="*/ 0 w 0"/>
              <a:gd name="connsiteY1" fmla="*/ 2019300 h 2019300"/>
            </a:gdLst>
            <a:ahLst/>
            <a:cxnLst>
              <a:cxn ang="0">
                <a:pos x="connsiteX0" y="connsiteY0"/>
              </a:cxn>
              <a:cxn ang="0">
                <a:pos x="connsiteX1" y="connsiteY1"/>
              </a:cxn>
            </a:cxnLst>
            <a:rect l="l" t="t" r="r" b="b"/>
            <a:pathLst>
              <a:path h="2019300">
                <a:moveTo>
                  <a:pt x="0" y="0"/>
                </a:moveTo>
                <a:lnTo>
                  <a:pt x="0" y="2019300"/>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Placeholder 5">
            <a:extLst>
              <a:ext uri="{FF2B5EF4-FFF2-40B4-BE49-F238E27FC236}">
                <a16:creationId xmlns:a16="http://schemas.microsoft.com/office/drawing/2014/main" id="{DDFF5C54-3D8E-410D-AAF2-40CC50BD5E85}"/>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p:blipFill>
        <p:spPr>
          <a:xfrm>
            <a:off x="5270742" y="1598440"/>
            <a:ext cx="10382817" cy="4570369"/>
          </a:xfrm>
          <a:prstGeom prst="rect">
            <a:avLst/>
          </a:prstGeom>
        </p:spPr>
      </p:pic>
      <p:sp>
        <p:nvSpPr>
          <p:cNvPr id="7" name="Rectangle 6">
            <a:extLst>
              <a:ext uri="{FF2B5EF4-FFF2-40B4-BE49-F238E27FC236}">
                <a16:creationId xmlns:a16="http://schemas.microsoft.com/office/drawing/2014/main" id="{EB56E9E0-36CC-46E9-89FC-F46DA75A0DBC}"/>
              </a:ext>
            </a:extLst>
          </p:cNvPr>
          <p:cNvSpPr/>
          <p:nvPr/>
        </p:nvSpPr>
        <p:spPr>
          <a:xfrm>
            <a:off x="0" y="7304414"/>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108600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371600" y="4544950"/>
            <a:ext cx="5885543" cy="3690357"/>
          </a:xfrm>
        </p:spPr>
        <p:txBody>
          <a:bodyPr/>
          <a:lstStyle/>
          <a:p>
            <a:r>
              <a:rPr lang="en-US" dirty="0">
                <a:solidFill>
                  <a:srgbClr val="231F20"/>
                </a:solidFill>
                <a:latin typeface="Franklin Gothic Demi" panose="020B0703020102020204" pitchFamily="34" charset="0"/>
              </a:rPr>
              <a:t>HOW?</a:t>
            </a:r>
            <a:endParaRPr lang="en-GB" dirty="0">
              <a:solidFill>
                <a:srgbClr val="231F20"/>
              </a:solidFill>
              <a:latin typeface="Franklin Gothic Demi" panose="020B0703020102020204" pitchFamily="34" charset="0"/>
            </a:endParaRPr>
          </a:p>
        </p:txBody>
      </p:sp>
      <p:sp>
        <p:nvSpPr>
          <p:cNvPr id="36" name="TextBox 35"/>
          <p:cNvSpPr txBox="1"/>
          <p:nvPr/>
        </p:nvSpPr>
        <p:spPr>
          <a:xfrm>
            <a:off x="8736150" y="1436914"/>
            <a:ext cx="8146869" cy="7779630"/>
          </a:xfrm>
          <a:prstGeom prst="rect">
            <a:avLst/>
          </a:prstGeom>
          <a:noFill/>
        </p:spPr>
        <p:txBody>
          <a:bodyPr wrap="square" numCol="1" spcCol="274320" rtlCol="0">
            <a:spAutoFit/>
          </a:bodyPr>
          <a:lstStyle/>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Flue pipe openings may be air sealed at the top or bottom of the attic framing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If at the top, full-height blocking must first be installed perpendicular to the ceiling joists</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In both cases, two pieces of sheet metal or aluminum flashing should be installed to fit around the chimney pipe, leaving 1 inch of overlap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The sheet metal should be fastened to the framing and edges and seams sealed with fire-rated caulk</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Finally, install a metal shield around the pipe, leaving a 3-inch clearance</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The shield should be 4 inches taller than finished insulation level, and the edges should be sealed together with fire-rated caulk</a:t>
            </a:r>
            <a:endParaRPr lang="en-US" sz="2400" dirty="0"/>
          </a:p>
        </p:txBody>
      </p:sp>
      <p:pic>
        <p:nvPicPr>
          <p:cNvPr id="6" name="Picture Placeholder 5">
            <a:extLst>
              <a:ext uri="{FF2B5EF4-FFF2-40B4-BE49-F238E27FC236}">
                <a16:creationId xmlns:a16="http://schemas.microsoft.com/office/drawing/2014/main" id="{4E3D063E-8B60-4459-9B04-AF9350305586}"/>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p:blipFill>
        <p:spPr>
          <a:xfrm>
            <a:off x="1371600" y="2520619"/>
            <a:ext cx="6545156" cy="4048662"/>
          </a:xfrm>
          <a:prstGeom prst="rect">
            <a:avLst/>
          </a:prstGeom>
        </p:spPr>
      </p:pic>
      <p:sp>
        <p:nvSpPr>
          <p:cNvPr id="13" name="Rectangle 12">
            <a:extLst>
              <a:ext uri="{FF2B5EF4-FFF2-40B4-BE49-F238E27FC236}">
                <a16:creationId xmlns:a16="http://schemas.microsoft.com/office/drawing/2014/main" id="{FCB6EBFF-E462-44B3-8430-95CAE02BF031}"/>
              </a:ext>
            </a:extLst>
          </p:cNvPr>
          <p:cNvSpPr/>
          <p:nvPr/>
        </p:nvSpPr>
        <p:spPr>
          <a:xfrm>
            <a:off x="0" y="7304414"/>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1215309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ME0uE9vQ"/>
  <p:tag name="ARTICULATE_SLIDE_COUNT" val="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BOLD-2">
      <a:dk1>
        <a:sysClr val="windowText" lastClr="000000"/>
      </a:dk1>
      <a:lt1>
        <a:sysClr val="window" lastClr="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Custom 32">
      <a:majorFont>
        <a:latin typeface="Lato Black"/>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2851</TotalTime>
  <Words>461</Words>
  <Application>Microsoft Office PowerPoint</Application>
  <PresentationFormat>Custom</PresentationFormat>
  <Paragraphs>24</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Wingdings</vt:lpstr>
      <vt:lpstr>Lato Black</vt:lpstr>
      <vt:lpstr>Calibri</vt:lpstr>
      <vt:lpstr>Franklin Gothic Heavy</vt:lpstr>
      <vt:lpstr>Franklin Gothic Demi</vt:lpstr>
      <vt:lpstr>Lato</vt:lpstr>
      <vt:lpstr>Arial</vt:lpstr>
      <vt:lpstr>Franklin Gothic Book</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Brandon Stevens</cp:lastModifiedBy>
  <cp:revision>322</cp:revision>
  <dcterms:created xsi:type="dcterms:W3CDTF">2017-04-03T13:46:27Z</dcterms:created>
  <dcterms:modified xsi:type="dcterms:W3CDTF">2022-03-17T02:55:46Z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