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5"/>
  </p:notesMasterIdLst>
  <p:sldIdLst>
    <p:sldId id="256" r:id="rId2"/>
    <p:sldId id="257" r:id="rId3"/>
    <p:sldId id="258" r:id="rId4"/>
  </p:sldIdLst>
  <p:sldSz cx="18288000" cy="10287000"/>
  <p:notesSz cx="6858000" cy="9144000"/>
  <p:embeddedFontLst>
    <p:embeddedFont>
      <p:font typeface="Calibri" panose="020F0502020204030204" pitchFamily="34" charset="0"/>
      <p:regular r:id="rId6"/>
      <p:bold r:id="rId7"/>
      <p:italic r:id="rId8"/>
      <p:boldItalic r:id="rId9"/>
    </p:embeddedFont>
    <p:embeddedFont>
      <p:font typeface="Franklin Gothic" panose="020B0604020202020204" charset="0"/>
      <p:regular r:id="rId10"/>
      <p:bold r:id="rId11"/>
    </p:embeddedFont>
    <p:embeddedFont>
      <p:font typeface="Lato" panose="020F0502020204030203" pitchFamily="34" charset="0"/>
      <p:regular r:id="rId12"/>
      <p:bold r:id="rId13"/>
      <p:italic r:id="rId14"/>
      <p:boldItalic r:id="rId15"/>
    </p:embeddedFont>
    <p:embeddedFont>
      <p:font typeface="Lato Black" panose="020F0502020204030203" pitchFamily="34" charset="0"/>
      <p:bold r:id="rId16"/>
      <p:boldItalic r:id="rId17"/>
    </p:embeddedFont>
    <p:embeddedFont>
      <p:font typeface="Libre Franklin" pitchFamily="2" charset="0"/>
      <p:regular r:id="rId18"/>
      <p:bold r:id="rId19"/>
      <p:italic r:id="rId20"/>
      <p:boldItalic r:id="rId21"/>
    </p:embeddedFont>
    <p:embeddedFont>
      <p:font typeface="Libre Franklin Black" pitchFamily="2" charset="0"/>
      <p:bold r:id="rId22"/>
      <p:boldItalic r:id="rId23"/>
    </p:embeddedFont>
    <p:embeddedFont>
      <p:font typeface="Noto Sans Symbols" panose="020B0604020202020204" charset="0"/>
      <p:regular r:id="rId24"/>
      <p:bold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20">
          <p15:clr>
            <a:srgbClr val="A4A3A4"/>
          </p15:clr>
        </p15:guide>
        <p15:guide id="2" pos="5760">
          <p15:clr>
            <a:srgbClr val="A4A3A4"/>
          </p15:clr>
        </p15:guide>
        <p15:guide id="3" orient="horz" pos="33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6" roundtripDataSignature="AMtx7mgiS6wifOwpdGrtEUV7uhJJAqgsq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2" d="100"/>
          <a:sy n="42" d="100"/>
        </p:scale>
        <p:origin x="783" y="39"/>
      </p:cViewPr>
      <p:guideLst>
        <p:guide orient="horz" pos="120"/>
        <p:guide pos="5760"/>
        <p:guide orient="horz" pos="33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font" Target="fonts/font8.fntdata"/><Relationship Id="rId18" Type="http://schemas.openxmlformats.org/officeDocument/2006/relationships/font" Target="fonts/font13.fntdata"/><Relationship Id="rId26" Type="http://customschemas.google.com/relationships/presentationmetadata" Target="metadata"/><Relationship Id="rId3" Type="http://schemas.openxmlformats.org/officeDocument/2006/relationships/slide" Target="slides/slide2.xml"/><Relationship Id="rId21" Type="http://schemas.openxmlformats.org/officeDocument/2006/relationships/font" Target="fonts/font16.fntdata"/><Relationship Id="rId7" Type="http://schemas.openxmlformats.org/officeDocument/2006/relationships/font" Target="fonts/font2.fntdata"/><Relationship Id="rId12" Type="http://schemas.openxmlformats.org/officeDocument/2006/relationships/font" Target="fonts/font7.fntdata"/><Relationship Id="rId17" Type="http://schemas.openxmlformats.org/officeDocument/2006/relationships/font" Target="fonts/font12.fntdata"/><Relationship Id="rId25" Type="http://schemas.openxmlformats.org/officeDocument/2006/relationships/font" Target="fonts/font20.fntdata"/><Relationship Id="rId2" Type="http://schemas.openxmlformats.org/officeDocument/2006/relationships/slide" Target="slides/slide1.xml"/><Relationship Id="rId16" Type="http://schemas.openxmlformats.org/officeDocument/2006/relationships/font" Target="fonts/font11.fntdata"/><Relationship Id="rId20" Type="http://schemas.openxmlformats.org/officeDocument/2006/relationships/font" Target="fonts/font15.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font" Target="fonts/font6.fntdata"/><Relationship Id="rId24" Type="http://schemas.openxmlformats.org/officeDocument/2006/relationships/font" Target="fonts/font19.fntdata"/><Relationship Id="rId5" Type="http://schemas.openxmlformats.org/officeDocument/2006/relationships/notesMaster" Target="notesMasters/notesMaster1.xml"/><Relationship Id="rId15" Type="http://schemas.openxmlformats.org/officeDocument/2006/relationships/font" Target="fonts/font10.fntdata"/><Relationship Id="rId23" Type="http://schemas.openxmlformats.org/officeDocument/2006/relationships/font" Target="fonts/font18.fntdata"/><Relationship Id="rId28" Type="http://schemas.openxmlformats.org/officeDocument/2006/relationships/viewProps" Target="viewProps.xml"/><Relationship Id="rId10" Type="http://schemas.openxmlformats.org/officeDocument/2006/relationships/font" Target="fonts/font5.fntdata"/><Relationship Id="rId19"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font" Target="fonts/font4.fntdata"/><Relationship Id="rId14" Type="http://schemas.openxmlformats.org/officeDocument/2006/relationships/font" Target="fonts/font9.fntdata"/><Relationship Id="rId22" Type="http://schemas.openxmlformats.org/officeDocument/2006/relationships/font" Target="fonts/font17.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5" name="Google Shape;38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Housewrap is the most common air barrier material. This material, which usually consists of spun polyolefin plastic, is used to wrap around the exterior of a house during construction. To serve as an air barrier, the housewrap must be sealed at the joints using special tape. This tape improves the wrap's performance by about 20%.</a:t>
            </a:r>
            <a:endParaRPr/>
          </a:p>
        </p:txBody>
      </p:sp>
      <p:sp>
        <p:nvSpPr>
          <p:cNvPr id="386" name="Google Shape;386;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1" name="Google Shape;401;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Housewrap is commonly used as a weather-resistive barrier, or WRB; it functions as a drainage plane to prevent moisture that gets behind cladding from reaching other building materials. Housewrap may serve as a continuous air barrier, but only if all conditions are met. It must be integrated with flashing materials in order to perform.</a:t>
            </a:r>
            <a:endParaRPr/>
          </a:p>
        </p:txBody>
      </p:sp>
      <p:sp>
        <p:nvSpPr>
          <p:cNvPr id="402" name="Google Shape;402;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0" name="Google Shape;410;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Housewrap must be fully sealed at all seams and edges and supported using approved fasteners. Special attention must be paid to windows and other openings. The housewrap should be cut in a modified “I” pattern and the flaps folded over and fastened to the inside of the framing.</a:t>
            </a:r>
            <a:endParaRPr/>
          </a:p>
          <a:p>
            <a:pPr marL="0" lvl="0" indent="0" algn="l" rtl="0">
              <a:spcBef>
                <a:spcPts val="0"/>
              </a:spcBef>
              <a:spcAft>
                <a:spcPts val="0"/>
              </a:spcAft>
              <a:buNone/>
            </a:pPr>
            <a:endParaRPr/>
          </a:p>
          <a:p>
            <a:pPr marL="0" lvl="0" indent="0" algn="l" rtl="0">
              <a:spcBef>
                <a:spcPts val="0"/>
              </a:spcBef>
              <a:spcAft>
                <a:spcPts val="0"/>
              </a:spcAft>
              <a:buNone/>
            </a:pPr>
            <a:r>
              <a:rPr lang="en-US"/>
              <a:t>After the head and jamb flashing is installed, unfold the housewrap and lay over the head flashing. Tape bottom edge of housewrap across the top window flange and tape down corner seams of housewrap.</a:t>
            </a:r>
            <a:endParaRPr/>
          </a:p>
        </p:txBody>
      </p:sp>
      <p:sp>
        <p:nvSpPr>
          <p:cNvPr id="411" name="Google Shape;411;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5_Title Slide">
  <p:cSld name="5_Title Slide">
    <p:spTree>
      <p:nvGrpSpPr>
        <p:cNvPr id="1" name="Shape 16"/>
        <p:cNvGrpSpPr/>
        <p:nvPr/>
      </p:nvGrpSpPr>
      <p:grpSpPr>
        <a:xfrm>
          <a:off x="0" y="0"/>
          <a:ext cx="0" cy="0"/>
          <a:chOff x="0" y="0"/>
          <a:chExt cx="0" cy="0"/>
        </a:xfrm>
      </p:grpSpPr>
      <p:sp>
        <p:nvSpPr>
          <p:cNvPr id="17" name="Google Shape;17;p5"/>
          <p:cNvSpPr>
            <a:spLocks noGrp="1"/>
          </p:cNvSpPr>
          <p:nvPr>
            <p:ph type="pic" idx="2"/>
          </p:nvPr>
        </p:nvSpPr>
        <p:spPr>
          <a:xfrm>
            <a:off x="8566152" y="-1"/>
            <a:ext cx="7600515" cy="10287000"/>
          </a:xfrm>
          <a:prstGeom prst="rect">
            <a:avLst/>
          </a:prstGeom>
          <a:solidFill>
            <a:srgbClr val="F2F2F2"/>
          </a:solidFill>
          <a:ln>
            <a:noFill/>
          </a:ln>
        </p:spPr>
      </p:sp>
      <p:sp>
        <p:nvSpPr>
          <p:cNvPr id="18" name="Google Shape;18;p5"/>
          <p:cNvSpPr txBox="1">
            <a:spLocks noGrp="1"/>
          </p:cNvSpPr>
          <p:nvPr>
            <p:ph type="body" idx="1"/>
          </p:nvPr>
        </p:nvSpPr>
        <p:spPr>
          <a:xfrm>
            <a:off x="1371600" y="1943100"/>
            <a:ext cx="4938713"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4_Title Slide">
  <p:cSld name="14_Title Slide">
    <p:spTree>
      <p:nvGrpSpPr>
        <p:cNvPr id="1" name="Shape 53"/>
        <p:cNvGrpSpPr/>
        <p:nvPr/>
      </p:nvGrpSpPr>
      <p:grpSpPr>
        <a:xfrm>
          <a:off x="0" y="0"/>
          <a:ext cx="0" cy="0"/>
          <a:chOff x="0" y="0"/>
          <a:chExt cx="0" cy="0"/>
        </a:xfrm>
      </p:grpSpPr>
      <p:sp>
        <p:nvSpPr>
          <p:cNvPr id="54" name="Google Shape;54;p14"/>
          <p:cNvSpPr>
            <a:spLocks noGrp="1"/>
          </p:cNvSpPr>
          <p:nvPr>
            <p:ph type="pic" idx="2"/>
          </p:nvPr>
        </p:nvSpPr>
        <p:spPr>
          <a:xfrm>
            <a:off x="2108422" y="3661231"/>
            <a:ext cx="4332669" cy="3249502"/>
          </a:xfrm>
          <a:prstGeom prst="rect">
            <a:avLst/>
          </a:prstGeom>
          <a:solidFill>
            <a:srgbClr val="F2F2F2"/>
          </a:solidFill>
          <a:ln>
            <a:noFill/>
          </a:ln>
        </p:spPr>
      </p:sp>
      <p:sp>
        <p:nvSpPr>
          <p:cNvPr id="55" name="Google Shape;55;p14"/>
          <p:cNvSpPr txBox="1">
            <a:spLocks noGrp="1"/>
          </p:cNvSpPr>
          <p:nvPr>
            <p:ph type="body" idx="1"/>
          </p:nvPr>
        </p:nvSpPr>
        <p:spPr>
          <a:xfrm>
            <a:off x="5660571" y="1204632"/>
            <a:ext cx="6966858" cy="831850"/>
          </a:xfrm>
          <a:prstGeom prst="rect">
            <a:avLst/>
          </a:prstGeom>
          <a:solidFill>
            <a:schemeClr val="lt1"/>
          </a:solidFill>
          <a:ln w="50800" cap="flat" cmpd="sng">
            <a:solidFill>
              <a:schemeClr val="accent1"/>
            </a:solidFill>
            <a:prstDash val="solid"/>
            <a:round/>
            <a:headEnd type="none" w="sm" len="sm"/>
            <a:tailEnd type="none" w="sm" len="sm"/>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dk1"/>
              </a:buClr>
              <a:buSzPts val="4800"/>
              <a:buNone/>
              <a:defRPr sz="4800">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29_Title Slide">
  <p:cSld name="29_Title Slide">
    <p:spTree>
      <p:nvGrpSpPr>
        <p:cNvPr id="1" name="Shape 56"/>
        <p:cNvGrpSpPr/>
        <p:nvPr/>
      </p:nvGrpSpPr>
      <p:grpSpPr>
        <a:xfrm>
          <a:off x="0" y="0"/>
          <a:ext cx="0" cy="0"/>
          <a:chOff x="0" y="0"/>
          <a:chExt cx="0" cy="0"/>
        </a:xfrm>
      </p:grpSpPr>
      <p:sp>
        <p:nvSpPr>
          <p:cNvPr id="57" name="Google Shape;57;p15"/>
          <p:cNvSpPr txBox="1">
            <a:spLocks noGrp="1"/>
          </p:cNvSpPr>
          <p:nvPr>
            <p:ph type="body" idx="1"/>
          </p:nvPr>
        </p:nvSpPr>
        <p:spPr>
          <a:xfrm>
            <a:off x="5660571" y="1204632"/>
            <a:ext cx="6966858" cy="831850"/>
          </a:xfrm>
          <a:prstGeom prst="rect">
            <a:avLst/>
          </a:prstGeom>
          <a:solidFill>
            <a:schemeClr val="lt1"/>
          </a:solidFill>
          <a:ln w="50800" cap="flat" cmpd="sng">
            <a:solidFill>
              <a:schemeClr val="accent1"/>
            </a:solidFill>
            <a:prstDash val="solid"/>
            <a:round/>
            <a:headEnd type="none" w="sm" len="sm"/>
            <a:tailEnd type="none" w="sm" len="sm"/>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dk1"/>
              </a:buClr>
              <a:buSzPts val="4800"/>
              <a:buNone/>
              <a:defRPr sz="4800">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48_Title Slide">
  <p:cSld name="48_Title Slide">
    <p:spTree>
      <p:nvGrpSpPr>
        <p:cNvPr id="1" name="Shape 58"/>
        <p:cNvGrpSpPr/>
        <p:nvPr/>
      </p:nvGrpSpPr>
      <p:grpSpPr>
        <a:xfrm>
          <a:off x="0" y="0"/>
          <a:ext cx="0" cy="0"/>
          <a:chOff x="0" y="0"/>
          <a:chExt cx="0" cy="0"/>
        </a:xfrm>
      </p:grpSpPr>
      <p:sp>
        <p:nvSpPr>
          <p:cNvPr id="59" name="Google Shape;59;p16"/>
          <p:cNvSpPr txBox="1">
            <a:spLocks noGrp="1"/>
          </p:cNvSpPr>
          <p:nvPr>
            <p:ph type="body" idx="1"/>
          </p:nvPr>
        </p:nvSpPr>
        <p:spPr>
          <a:xfrm>
            <a:off x="5660571" y="1204632"/>
            <a:ext cx="6966858" cy="831850"/>
          </a:xfrm>
          <a:prstGeom prst="rect">
            <a:avLst/>
          </a:prstGeom>
          <a:solidFill>
            <a:schemeClr val="lt1"/>
          </a:solidFill>
          <a:ln w="50800" cap="flat" cmpd="sng">
            <a:solidFill>
              <a:schemeClr val="accent1"/>
            </a:solidFill>
            <a:prstDash val="solid"/>
            <a:round/>
            <a:headEnd type="none" w="sm" len="sm"/>
            <a:tailEnd type="none" w="sm" len="sm"/>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dk1"/>
              </a:buClr>
              <a:buSzPts val="4800"/>
              <a:buNone/>
              <a:defRPr sz="4800">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60" name="Google Shape;60;p16"/>
          <p:cNvSpPr>
            <a:spLocks noGrp="1"/>
          </p:cNvSpPr>
          <p:nvPr>
            <p:ph type="pic" idx="2"/>
          </p:nvPr>
        </p:nvSpPr>
        <p:spPr>
          <a:xfrm>
            <a:off x="4634754" y="5201957"/>
            <a:ext cx="2585196" cy="2585196"/>
          </a:xfrm>
          <a:prstGeom prst="rect">
            <a:avLst/>
          </a:prstGeom>
          <a:solidFill>
            <a:srgbClr val="F2F2F2"/>
          </a:solidFill>
          <a:ln>
            <a:noFill/>
          </a:ln>
        </p:spPr>
      </p:sp>
      <p:sp>
        <p:nvSpPr>
          <p:cNvPr id="61" name="Google Shape;61;p16"/>
          <p:cNvSpPr>
            <a:spLocks noGrp="1"/>
          </p:cNvSpPr>
          <p:nvPr>
            <p:ph type="pic" idx="3"/>
          </p:nvPr>
        </p:nvSpPr>
        <p:spPr>
          <a:xfrm>
            <a:off x="11068050" y="3771900"/>
            <a:ext cx="2585196" cy="2585196"/>
          </a:xfrm>
          <a:prstGeom prst="rect">
            <a:avLst/>
          </a:prstGeom>
          <a:solidFill>
            <a:srgbClr val="F2F2F2"/>
          </a:solidFill>
          <a:ln>
            <a:noFill/>
          </a:ln>
        </p:spPr>
      </p:sp>
      <p:sp>
        <p:nvSpPr>
          <p:cNvPr id="62" name="Google Shape;62;p16"/>
          <p:cNvSpPr>
            <a:spLocks noGrp="1"/>
          </p:cNvSpPr>
          <p:nvPr>
            <p:ph type="pic" idx="4"/>
          </p:nvPr>
        </p:nvSpPr>
        <p:spPr>
          <a:xfrm>
            <a:off x="11068050" y="6632014"/>
            <a:ext cx="2585196" cy="2585196"/>
          </a:xfrm>
          <a:prstGeom prst="rect">
            <a:avLst/>
          </a:prstGeom>
          <a:solidFill>
            <a:srgbClr val="F2F2F2"/>
          </a:solidFill>
          <a:ln>
            <a:no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30_Title Slide">
  <p:cSld name="30_Title Slide">
    <p:spTree>
      <p:nvGrpSpPr>
        <p:cNvPr id="1" name="Shape 63"/>
        <p:cNvGrpSpPr/>
        <p:nvPr/>
      </p:nvGrpSpPr>
      <p:grpSpPr>
        <a:xfrm>
          <a:off x="0" y="0"/>
          <a:ext cx="0" cy="0"/>
          <a:chOff x="0" y="0"/>
          <a:chExt cx="0" cy="0"/>
        </a:xfrm>
      </p:grpSpPr>
      <p:sp>
        <p:nvSpPr>
          <p:cNvPr id="64" name="Google Shape;64;p17"/>
          <p:cNvSpPr txBox="1">
            <a:spLocks noGrp="1"/>
          </p:cNvSpPr>
          <p:nvPr>
            <p:ph type="body" idx="1"/>
          </p:nvPr>
        </p:nvSpPr>
        <p:spPr>
          <a:xfrm>
            <a:off x="1371600" y="7512050"/>
            <a:ext cx="6006230" cy="831850"/>
          </a:xfrm>
          <a:prstGeom prst="rect">
            <a:avLst/>
          </a:prstGeom>
          <a:solidFill>
            <a:schemeClr val="lt1"/>
          </a:solidFill>
          <a:ln w="50800" cap="flat" cmpd="sng">
            <a:solidFill>
              <a:schemeClr val="accent1"/>
            </a:solidFill>
            <a:prstDash val="solid"/>
            <a:round/>
            <a:headEnd type="none" w="sm" len="sm"/>
            <a:tailEnd type="none" w="sm" len="sm"/>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dk1"/>
              </a:buClr>
              <a:buSzPts val="4800"/>
              <a:buNone/>
              <a:defRPr sz="4800">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7_Title Slide">
  <p:cSld name="7_Title Slide">
    <p:spTree>
      <p:nvGrpSpPr>
        <p:cNvPr id="1" name="Shape 65"/>
        <p:cNvGrpSpPr/>
        <p:nvPr/>
      </p:nvGrpSpPr>
      <p:grpSpPr>
        <a:xfrm>
          <a:off x="0" y="0"/>
          <a:ext cx="0" cy="0"/>
          <a:chOff x="0" y="0"/>
          <a:chExt cx="0" cy="0"/>
        </a:xfrm>
      </p:grpSpPr>
      <p:sp>
        <p:nvSpPr>
          <p:cNvPr id="66" name="Google Shape;66;p18"/>
          <p:cNvSpPr>
            <a:spLocks noGrp="1"/>
          </p:cNvSpPr>
          <p:nvPr>
            <p:ph type="pic" idx="2"/>
          </p:nvPr>
        </p:nvSpPr>
        <p:spPr>
          <a:xfrm>
            <a:off x="1981199" y="2656114"/>
            <a:ext cx="6611257" cy="4233636"/>
          </a:xfrm>
          <a:prstGeom prst="rect">
            <a:avLst/>
          </a:prstGeom>
          <a:solidFill>
            <a:srgbClr val="F2F2F2"/>
          </a:solidFill>
          <a:ln>
            <a:noFill/>
          </a:ln>
        </p:spPr>
      </p:sp>
      <p:sp>
        <p:nvSpPr>
          <p:cNvPr id="67" name="Google Shape;67;p18"/>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68" name="Google Shape;68;p18"/>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69" name="Google Shape;69;p18"/>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70" name="Google Shape;70;p18"/>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71" name="Google Shape;71;p18"/>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8_Title Slide">
  <p:cSld name="8_Title Slide">
    <p:spTree>
      <p:nvGrpSpPr>
        <p:cNvPr id="1" name="Shape 72"/>
        <p:cNvGrpSpPr/>
        <p:nvPr/>
      </p:nvGrpSpPr>
      <p:grpSpPr>
        <a:xfrm>
          <a:off x="0" y="0"/>
          <a:ext cx="0" cy="0"/>
          <a:chOff x="0" y="0"/>
          <a:chExt cx="0" cy="0"/>
        </a:xfrm>
      </p:grpSpPr>
      <p:sp>
        <p:nvSpPr>
          <p:cNvPr id="73" name="Google Shape;73;p19"/>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74" name="Google Shape;74;p19"/>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75" name="Google Shape;75;p19"/>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76" name="Google Shape;76;p19"/>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77" name="Google Shape;77;p19"/>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68_Title Slide">
  <p:cSld name="68_Title Slide">
    <p:spTree>
      <p:nvGrpSpPr>
        <p:cNvPr id="1" name="Shape 78"/>
        <p:cNvGrpSpPr/>
        <p:nvPr/>
      </p:nvGrpSpPr>
      <p:grpSpPr>
        <a:xfrm>
          <a:off x="0" y="0"/>
          <a:ext cx="0" cy="0"/>
          <a:chOff x="0" y="0"/>
          <a:chExt cx="0" cy="0"/>
        </a:xfrm>
      </p:grpSpPr>
      <p:sp>
        <p:nvSpPr>
          <p:cNvPr id="79" name="Google Shape;79;p20"/>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80" name="Google Shape;80;p20"/>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81" name="Google Shape;81;p20"/>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82" name="Google Shape;82;p20"/>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83" name="Google Shape;83;p20"/>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84" name="Google Shape;84;p20"/>
          <p:cNvSpPr>
            <a:spLocks noGrp="1"/>
          </p:cNvSpPr>
          <p:nvPr>
            <p:ph type="pic" idx="2"/>
          </p:nvPr>
        </p:nvSpPr>
        <p:spPr>
          <a:xfrm>
            <a:off x="9158513" y="0"/>
            <a:ext cx="9129486" cy="10287000"/>
          </a:xfrm>
          <a:prstGeom prst="rect">
            <a:avLst/>
          </a:prstGeom>
          <a:solidFill>
            <a:srgbClr val="F2F2F2">
              <a:alpha val="75686"/>
            </a:srgbClr>
          </a:solidFill>
          <a:ln>
            <a:noFill/>
          </a:ln>
        </p:spPr>
      </p:sp>
      <p:sp>
        <p:nvSpPr>
          <p:cNvPr id="85" name="Google Shape;85;p20"/>
          <p:cNvSpPr>
            <a:spLocks noGrp="1"/>
          </p:cNvSpPr>
          <p:nvPr>
            <p:ph type="chart" idx="3"/>
          </p:nvPr>
        </p:nvSpPr>
        <p:spPr>
          <a:xfrm>
            <a:off x="2525485" y="2757714"/>
            <a:ext cx="6255658" cy="5863771"/>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500"/>
              </a:spcBef>
              <a:spcAft>
                <a:spcPts val="0"/>
              </a:spcAft>
              <a:buClr>
                <a:schemeClr val="dk1"/>
              </a:buClr>
              <a:buSzPts val="2400"/>
              <a:buFont typeface="Arial"/>
              <a:buChar char="•"/>
              <a:defRPr sz="2400" b="0" i="0" u="none" strike="noStrike" cap="none">
                <a:solidFill>
                  <a:schemeClr val="dk1"/>
                </a:solidFill>
                <a:latin typeface="Lato"/>
                <a:ea typeface="Lato"/>
                <a:cs typeface="Lato"/>
                <a:sym typeface="Lato"/>
              </a:defRPr>
            </a:lvl1pPr>
            <a:lvl2pPr marR="0" lvl="1"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2pPr>
            <a:lvl3pPr marR="0" lvl="2"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3pPr>
            <a:lvl4pPr marR="0" lvl="3" algn="l" rtl="0">
              <a:lnSpc>
                <a:spcPct val="90000"/>
              </a:lnSpc>
              <a:spcBef>
                <a:spcPts val="750"/>
              </a:spcBef>
              <a:spcAft>
                <a:spcPts val="0"/>
              </a:spcAft>
              <a:buClr>
                <a:schemeClr val="dk1"/>
              </a:buClr>
              <a:buSzPts val="1600"/>
              <a:buFont typeface="Arial"/>
              <a:buChar char="•"/>
              <a:defRPr sz="1600" b="0" i="0" u="none" strike="noStrike" cap="none">
                <a:solidFill>
                  <a:schemeClr val="dk1"/>
                </a:solidFill>
                <a:latin typeface="Lato"/>
                <a:ea typeface="Lato"/>
                <a:cs typeface="Lato"/>
                <a:sym typeface="Lato"/>
              </a:defRPr>
            </a:lvl4pPr>
            <a:lvl5pPr marR="0" lvl="4" algn="l" rtl="0">
              <a:lnSpc>
                <a:spcPct val="90000"/>
              </a:lnSpc>
              <a:spcBef>
                <a:spcPts val="750"/>
              </a:spcBef>
              <a:spcAft>
                <a:spcPts val="0"/>
              </a:spcAft>
              <a:buClr>
                <a:schemeClr val="dk1"/>
              </a:buClr>
              <a:buSzPts val="1400"/>
              <a:buFont typeface="Arial"/>
              <a:buChar char="•"/>
              <a:defRPr sz="1400" b="0" i="0" u="none" strike="noStrike" cap="none">
                <a:solidFill>
                  <a:schemeClr val="dk1"/>
                </a:solidFill>
                <a:latin typeface="Lato"/>
                <a:ea typeface="Lato"/>
                <a:cs typeface="Lato"/>
                <a:sym typeface="Lato"/>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67_Title Slide">
  <p:cSld name="67_Title Slide">
    <p:spTree>
      <p:nvGrpSpPr>
        <p:cNvPr id="1" name="Shape 86"/>
        <p:cNvGrpSpPr/>
        <p:nvPr/>
      </p:nvGrpSpPr>
      <p:grpSpPr>
        <a:xfrm>
          <a:off x="0" y="0"/>
          <a:ext cx="0" cy="0"/>
          <a:chOff x="0" y="0"/>
          <a:chExt cx="0" cy="0"/>
        </a:xfrm>
      </p:grpSpPr>
      <p:sp>
        <p:nvSpPr>
          <p:cNvPr id="87" name="Google Shape;87;p21"/>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88" name="Google Shape;88;p21"/>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89" name="Google Shape;89;p21"/>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90" name="Google Shape;90;p21"/>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91" name="Google Shape;91;p21"/>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92" name="Google Shape;92;p21"/>
          <p:cNvSpPr>
            <a:spLocks noGrp="1"/>
          </p:cNvSpPr>
          <p:nvPr>
            <p:ph type="pic" idx="2"/>
          </p:nvPr>
        </p:nvSpPr>
        <p:spPr>
          <a:xfrm>
            <a:off x="1371600" y="2452916"/>
            <a:ext cx="3108960" cy="2924629"/>
          </a:xfrm>
          <a:prstGeom prst="rect">
            <a:avLst/>
          </a:prstGeom>
          <a:solidFill>
            <a:srgbClr val="F2F2F2"/>
          </a:solidFill>
          <a:ln>
            <a:noFill/>
          </a:ln>
        </p:spPr>
      </p:sp>
      <p:sp>
        <p:nvSpPr>
          <p:cNvPr id="93" name="Google Shape;93;p21"/>
          <p:cNvSpPr>
            <a:spLocks noGrp="1"/>
          </p:cNvSpPr>
          <p:nvPr>
            <p:ph type="pic" idx="3"/>
          </p:nvPr>
        </p:nvSpPr>
        <p:spPr>
          <a:xfrm>
            <a:off x="7589520" y="2452916"/>
            <a:ext cx="3108960" cy="2924629"/>
          </a:xfrm>
          <a:prstGeom prst="rect">
            <a:avLst/>
          </a:prstGeom>
          <a:solidFill>
            <a:srgbClr val="F2F2F2"/>
          </a:solidFill>
          <a:ln>
            <a:noFill/>
          </a:ln>
        </p:spPr>
      </p:sp>
      <p:sp>
        <p:nvSpPr>
          <p:cNvPr id="94" name="Google Shape;94;p21"/>
          <p:cNvSpPr>
            <a:spLocks noGrp="1"/>
          </p:cNvSpPr>
          <p:nvPr>
            <p:ph type="pic" idx="4"/>
          </p:nvPr>
        </p:nvSpPr>
        <p:spPr>
          <a:xfrm>
            <a:off x="13807441" y="2452916"/>
            <a:ext cx="3108959" cy="2924629"/>
          </a:xfrm>
          <a:prstGeom prst="rect">
            <a:avLst/>
          </a:prstGeom>
          <a:solidFill>
            <a:srgbClr val="F2F2F2"/>
          </a:solidFill>
          <a:ln>
            <a:noFill/>
          </a:ln>
        </p:spPr>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64_Title Slide">
  <p:cSld name="64_Title Slide">
    <p:spTree>
      <p:nvGrpSpPr>
        <p:cNvPr id="1" name="Shape 95"/>
        <p:cNvGrpSpPr/>
        <p:nvPr/>
      </p:nvGrpSpPr>
      <p:grpSpPr>
        <a:xfrm>
          <a:off x="0" y="0"/>
          <a:ext cx="0" cy="0"/>
          <a:chOff x="0" y="0"/>
          <a:chExt cx="0" cy="0"/>
        </a:xfrm>
      </p:grpSpPr>
      <p:sp>
        <p:nvSpPr>
          <p:cNvPr id="96" name="Google Shape;96;p22"/>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97" name="Google Shape;97;p22"/>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98" name="Google Shape;98;p22"/>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99" name="Google Shape;99;p22"/>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00" name="Google Shape;100;p22"/>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01" name="Google Shape;101;p22"/>
          <p:cNvSpPr>
            <a:spLocks noGrp="1"/>
          </p:cNvSpPr>
          <p:nvPr>
            <p:ph type="pic" idx="2"/>
          </p:nvPr>
        </p:nvSpPr>
        <p:spPr>
          <a:xfrm>
            <a:off x="3337383" y="2936352"/>
            <a:ext cx="3621309" cy="3609589"/>
          </a:xfrm>
          <a:prstGeom prst="rect">
            <a:avLst/>
          </a:prstGeom>
          <a:solidFill>
            <a:srgbClr val="F2F2F2"/>
          </a:solidFill>
          <a:ln>
            <a:noFill/>
          </a:ln>
        </p:spPr>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63_Title Slide">
  <p:cSld name="63_Title Slide">
    <p:spTree>
      <p:nvGrpSpPr>
        <p:cNvPr id="1" name="Shape 102"/>
        <p:cNvGrpSpPr/>
        <p:nvPr/>
      </p:nvGrpSpPr>
      <p:grpSpPr>
        <a:xfrm>
          <a:off x="0" y="0"/>
          <a:ext cx="0" cy="0"/>
          <a:chOff x="0" y="0"/>
          <a:chExt cx="0" cy="0"/>
        </a:xfrm>
      </p:grpSpPr>
      <p:sp>
        <p:nvSpPr>
          <p:cNvPr id="103" name="Google Shape;103;p23"/>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04" name="Google Shape;104;p23"/>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05" name="Google Shape;105;p23"/>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06" name="Google Shape;106;p23"/>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07" name="Google Shape;107;p23"/>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08" name="Google Shape;108;p23"/>
          <p:cNvSpPr>
            <a:spLocks noGrp="1"/>
          </p:cNvSpPr>
          <p:nvPr>
            <p:ph type="pic" idx="2"/>
          </p:nvPr>
        </p:nvSpPr>
        <p:spPr>
          <a:xfrm>
            <a:off x="4310743" y="3381828"/>
            <a:ext cx="2293258" cy="2293258"/>
          </a:xfrm>
          <a:prstGeom prst="rect">
            <a:avLst/>
          </a:prstGeom>
          <a:solidFill>
            <a:srgbClr val="F2F2F2"/>
          </a:solidFill>
          <a:ln>
            <a:noFill/>
          </a:ln>
        </p:spPr>
      </p:sp>
      <p:sp>
        <p:nvSpPr>
          <p:cNvPr id="109" name="Google Shape;109;p23"/>
          <p:cNvSpPr>
            <a:spLocks noGrp="1"/>
          </p:cNvSpPr>
          <p:nvPr>
            <p:ph type="pic" idx="3"/>
          </p:nvPr>
        </p:nvSpPr>
        <p:spPr>
          <a:xfrm>
            <a:off x="7997372" y="3381827"/>
            <a:ext cx="2293258" cy="2293258"/>
          </a:xfrm>
          <a:prstGeom prst="rect">
            <a:avLst/>
          </a:prstGeom>
          <a:solidFill>
            <a:srgbClr val="F2F2F2"/>
          </a:solidFill>
          <a:ln>
            <a:noFill/>
          </a:ln>
        </p:spPr>
      </p:sp>
      <p:sp>
        <p:nvSpPr>
          <p:cNvPr id="110" name="Google Shape;110;p23"/>
          <p:cNvSpPr>
            <a:spLocks noGrp="1"/>
          </p:cNvSpPr>
          <p:nvPr>
            <p:ph type="pic" idx="4"/>
          </p:nvPr>
        </p:nvSpPr>
        <p:spPr>
          <a:xfrm>
            <a:off x="11684000" y="3381827"/>
            <a:ext cx="2293258" cy="2293258"/>
          </a:xfrm>
          <a:prstGeom prst="rect">
            <a:avLst/>
          </a:prstGeom>
          <a:solidFill>
            <a:srgbClr val="F2F2F2"/>
          </a:solidFill>
          <a:ln>
            <a:no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2_Title Slide">
  <p:cSld name="22_Title Slide">
    <p:spTree>
      <p:nvGrpSpPr>
        <p:cNvPr id="1" name="Shape 19"/>
        <p:cNvGrpSpPr/>
        <p:nvPr/>
      </p:nvGrpSpPr>
      <p:grpSpPr>
        <a:xfrm>
          <a:off x="0" y="0"/>
          <a:ext cx="0" cy="0"/>
          <a:chOff x="0" y="0"/>
          <a:chExt cx="0" cy="0"/>
        </a:xfrm>
      </p:grpSpPr>
      <p:sp>
        <p:nvSpPr>
          <p:cNvPr id="20" name="Google Shape;20;p6"/>
          <p:cNvSpPr txBox="1">
            <a:spLocks noGrp="1"/>
          </p:cNvSpPr>
          <p:nvPr>
            <p:ph type="body" idx="1"/>
          </p:nvPr>
        </p:nvSpPr>
        <p:spPr>
          <a:xfrm>
            <a:off x="1371600" y="7304414"/>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1" name="Google Shape;21;p6"/>
          <p:cNvSpPr>
            <a:spLocks noGrp="1"/>
          </p:cNvSpPr>
          <p:nvPr>
            <p:ph type="pic" idx="2"/>
          </p:nvPr>
        </p:nvSpPr>
        <p:spPr>
          <a:xfrm>
            <a:off x="0" y="1"/>
            <a:ext cx="18288001" cy="6325644"/>
          </a:xfrm>
          <a:prstGeom prst="rect">
            <a:avLst/>
          </a:prstGeom>
          <a:solidFill>
            <a:srgbClr val="F2F2F2"/>
          </a:solidFill>
          <a:ln>
            <a:noFill/>
          </a:ln>
        </p:spPr>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57_Title Slide">
  <p:cSld name="57_Title Slide">
    <p:spTree>
      <p:nvGrpSpPr>
        <p:cNvPr id="1" name="Shape 111"/>
        <p:cNvGrpSpPr/>
        <p:nvPr/>
      </p:nvGrpSpPr>
      <p:grpSpPr>
        <a:xfrm>
          <a:off x="0" y="0"/>
          <a:ext cx="0" cy="0"/>
          <a:chOff x="0" y="0"/>
          <a:chExt cx="0" cy="0"/>
        </a:xfrm>
      </p:grpSpPr>
      <p:sp>
        <p:nvSpPr>
          <p:cNvPr id="112" name="Google Shape;112;p24"/>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13" name="Google Shape;113;p24"/>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14" name="Google Shape;114;p24"/>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15" name="Google Shape;115;p24"/>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16" name="Google Shape;116;p24"/>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17" name="Google Shape;117;p24"/>
          <p:cNvSpPr>
            <a:spLocks noGrp="1"/>
          </p:cNvSpPr>
          <p:nvPr>
            <p:ph type="pic" idx="2"/>
          </p:nvPr>
        </p:nvSpPr>
        <p:spPr>
          <a:xfrm>
            <a:off x="4889500" y="2353608"/>
            <a:ext cx="4140200" cy="4114800"/>
          </a:xfrm>
          <a:prstGeom prst="rect">
            <a:avLst/>
          </a:prstGeom>
          <a:solidFill>
            <a:srgbClr val="F2F2F2"/>
          </a:solidFill>
          <a:ln>
            <a:noFill/>
          </a:ln>
        </p:spPr>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52_Title Slide">
  <p:cSld name="52_Title Slide">
    <p:spTree>
      <p:nvGrpSpPr>
        <p:cNvPr id="1" name="Shape 118"/>
        <p:cNvGrpSpPr/>
        <p:nvPr/>
      </p:nvGrpSpPr>
      <p:grpSpPr>
        <a:xfrm>
          <a:off x="0" y="0"/>
          <a:ext cx="0" cy="0"/>
          <a:chOff x="0" y="0"/>
          <a:chExt cx="0" cy="0"/>
        </a:xfrm>
      </p:grpSpPr>
      <p:sp>
        <p:nvSpPr>
          <p:cNvPr id="119" name="Google Shape;119;p25"/>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20" name="Google Shape;120;p25"/>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21" name="Google Shape;121;p25"/>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22" name="Google Shape;122;p25"/>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23" name="Google Shape;123;p25"/>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24" name="Google Shape;124;p25"/>
          <p:cNvSpPr>
            <a:spLocks noGrp="1"/>
          </p:cNvSpPr>
          <p:nvPr>
            <p:ph type="pic" idx="2"/>
          </p:nvPr>
        </p:nvSpPr>
        <p:spPr>
          <a:xfrm>
            <a:off x="1371600" y="2997200"/>
            <a:ext cx="4140200" cy="4114800"/>
          </a:xfrm>
          <a:prstGeom prst="rect">
            <a:avLst/>
          </a:prstGeom>
          <a:solidFill>
            <a:srgbClr val="F2F2F2"/>
          </a:solidFill>
          <a:ln>
            <a:noFill/>
          </a:ln>
        </p:spPr>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44_Title Slide">
  <p:cSld name="44_Title Slide">
    <p:spTree>
      <p:nvGrpSpPr>
        <p:cNvPr id="1" name="Shape 125"/>
        <p:cNvGrpSpPr/>
        <p:nvPr/>
      </p:nvGrpSpPr>
      <p:grpSpPr>
        <a:xfrm>
          <a:off x="0" y="0"/>
          <a:ext cx="0" cy="0"/>
          <a:chOff x="0" y="0"/>
          <a:chExt cx="0" cy="0"/>
        </a:xfrm>
      </p:grpSpPr>
      <p:sp>
        <p:nvSpPr>
          <p:cNvPr id="126" name="Google Shape;126;p26"/>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27" name="Google Shape;127;p26"/>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28" name="Google Shape;128;p26"/>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29" name="Google Shape;129;p26"/>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30" name="Google Shape;130;p26"/>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31" name="Google Shape;131;p26"/>
          <p:cNvSpPr>
            <a:spLocks noGrp="1"/>
          </p:cNvSpPr>
          <p:nvPr>
            <p:ph type="pic" idx="2"/>
          </p:nvPr>
        </p:nvSpPr>
        <p:spPr>
          <a:xfrm>
            <a:off x="9452434" y="257501"/>
            <a:ext cx="6699705" cy="10029499"/>
          </a:xfrm>
          <a:prstGeom prst="rect">
            <a:avLst/>
          </a:prstGeom>
          <a:noFill/>
          <a:ln>
            <a:noFill/>
          </a:ln>
        </p:spPr>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33_Title Slide">
  <p:cSld name="33_Title Slide">
    <p:spTree>
      <p:nvGrpSpPr>
        <p:cNvPr id="1" name="Shape 132"/>
        <p:cNvGrpSpPr/>
        <p:nvPr/>
      </p:nvGrpSpPr>
      <p:grpSpPr>
        <a:xfrm>
          <a:off x="0" y="0"/>
          <a:ext cx="0" cy="0"/>
          <a:chOff x="0" y="0"/>
          <a:chExt cx="0" cy="0"/>
        </a:xfrm>
      </p:grpSpPr>
      <p:sp>
        <p:nvSpPr>
          <p:cNvPr id="133" name="Google Shape;133;p27"/>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34" name="Google Shape;134;p27"/>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35" name="Google Shape;135;p27"/>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36" name="Google Shape;136;p27"/>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37" name="Google Shape;137;p27"/>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38" name="Google Shape;138;p27"/>
          <p:cNvSpPr>
            <a:spLocks noGrp="1"/>
          </p:cNvSpPr>
          <p:nvPr>
            <p:ph type="pic" idx="2"/>
          </p:nvPr>
        </p:nvSpPr>
        <p:spPr>
          <a:xfrm>
            <a:off x="1371600" y="2997200"/>
            <a:ext cx="4140200" cy="4114800"/>
          </a:xfrm>
          <a:prstGeom prst="rect">
            <a:avLst/>
          </a:prstGeom>
          <a:solidFill>
            <a:srgbClr val="F2F2F2"/>
          </a:solidFill>
          <a:ln>
            <a:noFill/>
          </a:ln>
        </p:spPr>
      </p:sp>
      <p:sp>
        <p:nvSpPr>
          <p:cNvPr id="139" name="Google Shape;139;p27"/>
          <p:cNvSpPr>
            <a:spLocks noGrp="1"/>
          </p:cNvSpPr>
          <p:nvPr>
            <p:ph type="pic" idx="3"/>
          </p:nvPr>
        </p:nvSpPr>
        <p:spPr>
          <a:xfrm>
            <a:off x="12776200" y="2997199"/>
            <a:ext cx="4140200" cy="4114800"/>
          </a:xfrm>
          <a:prstGeom prst="rect">
            <a:avLst/>
          </a:prstGeom>
          <a:solidFill>
            <a:srgbClr val="F2F2F2"/>
          </a:solidFill>
          <a:ln>
            <a:noFill/>
          </a:ln>
        </p:spPr>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27_Title Slide">
  <p:cSld name="27_Title Slide">
    <p:spTree>
      <p:nvGrpSpPr>
        <p:cNvPr id="1" name="Shape 140"/>
        <p:cNvGrpSpPr/>
        <p:nvPr/>
      </p:nvGrpSpPr>
      <p:grpSpPr>
        <a:xfrm>
          <a:off x="0" y="0"/>
          <a:ext cx="0" cy="0"/>
          <a:chOff x="0" y="0"/>
          <a:chExt cx="0" cy="0"/>
        </a:xfrm>
      </p:grpSpPr>
      <p:sp>
        <p:nvSpPr>
          <p:cNvPr id="141" name="Google Shape;141;p28"/>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42" name="Google Shape;142;p28"/>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43" name="Google Shape;143;p28"/>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44" name="Google Shape;144;p28"/>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45" name="Google Shape;145;p28"/>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46" name="Google Shape;146;p28"/>
          <p:cNvSpPr>
            <a:spLocks noGrp="1"/>
          </p:cNvSpPr>
          <p:nvPr>
            <p:ph type="pic" idx="2"/>
          </p:nvPr>
        </p:nvSpPr>
        <p:spPr>
          <a:xfrm>
            <a:off x="1371600" y="3098799"/>
            <a:ext cx="2599231" cy="3733800"/>
          </a:xfrm>
          <a:prstGeom prst="rect">
            <a:avLst/>
          </a:prstGeom>
          <a:solidFill>
            <a:srgbClr val="F2F2F2"/>
          </a:solidFill>
          <a:ln>
            <a:noFill/>
          </a:ln>
        </p:spPr>
      </p:sp>
      <p:sp>
        <p:nvSpPr>
          <p:cNvPr id="147" name="Google Shape;147;p28"/>
          <p:cNvSpPr>
            <a:spLocks noGrp="1"/>
          </p:cNvSpPr>
          <p:nvPr>
            <p:ph type="pic" idx="3"/>
          </p:nvPr>
        </p:nvSpPr>
        <p:spPr>
          <a:xfrm>
            <a:off x="4222056" y="3098799"/>
            <a:ext cx="2599231" cy="3733800"/>
          </a:xfrm>
          <a:prstGeom prst="rect">
            <a:avLst/>
          </a:prstGeom>
          <a:solidFill>
            <a:srgbClr val="F2F2F2"/>
          </a:solidFill>
          <a:ln>
            <a:noFill/>
          </a:ln>
        </p:spPr>
      </p:sp>
      <p:sp>
        <p:nvSpPr>
          <p:cNvPr id="148" name="Google Shape;148;p28"/>
          <p:cNvSpPr>
            <a:spLocks noGrp="1"/>
          </p:cNvSpPr>
          <p:nvPr>
            <p:ph type="pic" idx="4"/>
          </p:nvPr>
        </p:nvSpPr>
        <p:spPr>
          <a:xfrm>
            <a:off x="7072513" y="3098799"/>
            <a:ext cx="2599231" cy="3733800"/>
          </a:xfrm>
          <a:prstGeom prst="rect">
            <a:avLst/>
          </a:prstGeom>
          <a:solidFill>
            <a:srgbClr val="F2F2F2"/>
          </a:solidFill>
          <a:ln>
            <a:noFill/>
          </a:ln>
        </p:spPr>
      </p:sp>
      <p:sp>
        <p:nvSpPr>
          <p:cNvPr id="149" name="Google Shape;149;p28"/>
          <p:cNvSpPr>
            <a:spLocks noGrp="1"/>
          </p:cNvSpPr>
          <p:nvPr>
            <p:ph type="pic" idx="5"/>
          </p:nvPr>
        </p:nvSpPr>
        <p:spPr>
          <a:xfrm>
            <a:off x="9922969" y="3098800"/>
            <a:ext cx="2599231" cy="3733800"/>
          </a:xfrm>
          <a:prstGeom prst="rect">
            <a:avLst/>
          </a:prstGeom>
          <a:solidFill>
            <a:srgbClr val="F2F2F2"/>
          </a:solidFill>
          <a:ln>
            <a:noFill/>
          </a:ln>
        </p:spPr>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28_Title Slide">
  <p:cSld name="28_Title Slide">
    <p:spTree>
      <p:nvGrpSpPr>
        <p:cNvPr id="1" name="Shape 150"/>
        <p:cNvGrpSpPr/>
        <p:nvPr/>
      </p:nvGrpSpPr>
      <p:grpSpPr>
        <a:xfrm>
          <a:off x="0" y="0"/>
          <a:ext cx="0" cy="0"/>
          <a:chOff x="0" y="0"/>
          <a:chExt cx="0" cy="0"/>
        </a:xfrm>
      </p:grpSpPr>
      <p:sp>
        <p:nvSpPr>
          <p:cNvPr id="151" name="Google Shape;151;p29"/>
          <p:cNvSpPr>
            <a:spLocks noGrp="1"/>
          </p:cNvSpPr>
          <p:nvPr>
            <p:ph type="pic" idx="2"/>
          </p:nvPr>
        </p:nvSpPr>
        <p:spPr>
          <a:xfrm>
            <a:off x="8616256" y="3098799"/>
            <a:ext cx="2599231" cy="3733800"/>
          </a:xfrm>
          <a:prstGeom prst="rect">
            <a:avLst/>
          </a:prstGeom>
          <a:solidFill>
            <a:srgbClr val="F2F2F2"/>
          </a:solidFill>
          <a:ln>
            <a:noFill/>
          </a:ln>
        </p:spPr>
      </p:sp>
      <p:sp>
        <p:nvSpPr>
          <p:cNvPr id="152" name="Google Shape;152;p29"/>
          <p:cNvSpPr>
            <a:spLocks noGrp="1"/>
          </p:cNvSpPr>
          <p:nvPr>
            <p:ph type="pic" idx="3"/>
          </p:nvPr>
        </p:nvSpPr>
        <p:spPr>
          <a:xfrm>
            <a:off x="11466713" y="3098799"/>
            <a:ext cx="2599231" cy="3733800"/>
          </a:xfrm>
          <a:prstGeom prst="rect">
            <a:avLst/>
          </a:prstGeom>
          <a:solidFill>
            <a:srgbClr val="F2F2F2"/>
          </a:solidFill>
          <a:ln>
            <a:noFill/>
          </a:ln>
        </p:spPr>
      </p:sp>
      <p:sp>
        <p:nvSpPr>
          <p:cNvPr id="153" name="Google Shape;153;p29"/>
          <p:cNvSpPr>
            <a:spLocks noGrp="1"/>
          </p:cNvSpPr>
          <p:nvPr>
            <p:ph type="pic" idx="4"/>
          </p:nvPr>
        </p:nvSpPr>
        <p:spPr>
          <a:xfrm>
            <a:off x="14317169" y="3098800"/>
            <a:ext cx="2599231" cy="3733800"/>
          </a:xfrm>
          <a:prstGeom prst="rect">
            <a:avLst/>
          </a:prstGeom>
          <a:solidFill>
            <a:srgbClr val="F2F2F2"/>
          </a:solidFill>
          <a:ln>
            <a:noFill/>
          </a:ln>
        </p:spPr>
      </p:sp>
      <p:grpSp>
        <p:nvGrpSpPr>
          <p:cNvPr id="154" name="Google Shape;154;p29"/>
          <p:cNvGrpSpPr/>
          <p:nvPr/>
        </p:nvGrpSpPr>
        <p:grpSpPr>
          <a:xfrm flipH="1">
            <a:off x="16916400" y="645533"/>
            <a:ext cx="1371600" cy="707886"/>
            <a:chOff x="0" y="645533"/>
            <a:chExt cx="1371600" cy="707886"/>
          </a:xfrm>
        </p:grpSpPr>
        <p:sp>
          <p:nvSpPr>
            <p:cNvPr id="155" name="Google Shape;155;p29"/>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56" name="Google Shape;156;p29"/>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57" name="Google Shape;157;p29"/>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grpSp>
      <p:sp>
        <p:nvSpPr>
          <p:cNvPr id="158" name="Google Shape;158;p29"/>
          <p:cNvSpPr txBox="1">
            <a:spLocks noGrp="1"/>
          </p:cNvSpPr>
          <p:nvPr>
            <p:ph type="body" idx="1"/>
          </p:nvPr>
        </p:nvSpPr>
        <p:spPr>
          <a:xfrm>
            <a:off x="9818919"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59" name="Google Shape;159;p29"/>
          <p:cNvSpPr/>
          <p:nvPr/>
        </p:nvSpPr>
        <p:spPr>
          <a:xfrm>
            <a:off x="16858342"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26_Title Slide">
  <p:cSld name="26_Title Slide">
    <p:spTree>
      <p:nvGrpSpPr>
        <p:cNvPr id="1" name="Shape 160"/>
        <p:cNvGrpSpPr/>
        <p:nvPr/>
      </p:nvGrpSpPr>
      <p:grpSpPr>
        <a:xfrm>
          <a:off x="0" y="0"/>
          <a:ext cx="0" cy="0"/>
          <a:chOff x="0" y="0"/>
          <a:chExt cx="0" cy="0"/>
        </a:xfrm>
      </p:grpSpPr>
      <p:sp>
        <p:nvSpPr>
          <p:cNvPr id="161" name="Google Shape;161;p30"/>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62" name="Google Shape;162;p30"/>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63" name="Google Shape;163;p30"/>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64" name="Google Shape;164;p30"/>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65" name="Google Shape;165;p30"/>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66" name="Google Shape;166;p30"/>
          <p:cNvSpPr>
            <a:spLocks noGrp="1"/>
          </p:cNvSpPr>
          <p:nvPr>
            <p:ph type="pic" idx="2"/>
          </p:nvPr>
        </p:nvSpPr>
        <p:spPr>
          <a:xfrm>
            <a:off x="1371600" y="1943100"/>
            <a:ext cx="15544800" cy="5384800"/>
          </a:xfrm>
          <a:prstGeom prst="rect">
            <a:avLst/>
          </a:prstGeom>
          <a:solidFill>
            <a:srgbClr val="F2F2F2"/>
          </a:solidFill>
          <a:ln>
            <a:noFill/>
          </a:ln>
        </p:spPr>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24_Title Slide">
  <p:cSld name="24_Title Slide">
    <p:spTree>
      <p:nvGrpSpPr>
        <p:cNvPr id="1" name="Shape 167"/>
        <p:cNvGrpSpPr/>
        <p:nvPr/>
      </p:nvGrpSpPr>
      <p:grpSpPr>
        <a:xfrm>
          <a:off x="0" y="0"/>
          <a:ext cx="0" cy="0"/>
          <a:chOff x="0" y="0"/>
          <a:chExt cx="0" cy="0"/>
        </a:xfrm>
      </p:grpSpPr>
      <p:sp>
        <p:nvSpPr>
          <p:cNvPr id="168" name="Google Shape;168;p31"/>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69" name="Google Shape;169;p31"/>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70" name="Google Shape;170;p31"/>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71" name="Google Shape;171;p31"/>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72" name="Google Shape;172;p31"/>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73" name="Google Shape;173;p31"/>
          <p:cNvSpPr>
            <a:spLocks noGrp="1"/>
          </p:cNvSpPr>
          <p:nvPr>
            <p:ph type="pic" idx="2"/>
          </p:nvPr>
        </p:nvSpPr>
        <p:spPr>
          <a:xfrm>
            <a:off x="3939789" y="2959099"/>
            <a:ext cx="4864100" cy="4559300"/>
          </a:xfrm>
          <a:prstGeom prst="rect">
            <a:avLst/>
          </a:prstGeom>
          <a:solidFill>
            <a:srgbClr val="F2F2F2"/>
          </a:solidFill>
          <a:ln>
            <a:noFill/>
          </a:ln>
        </p:spPr>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16_Title Slide">
  <p:cSld name="16_Title Slide">
    <p:spTree>
      <p:nvGrpSpPr>
        <p:cNvPr id="1" name="Shape 174"/>
        <p:cNvGrpSpPr/>
        <p:nvPr/>
      </p:nvGrpSpPr>
      <p:grpSpPr>
        <a:xfrm>
          <a:off x="0" y="0"/>
          <a:ext cx="0" cy="0"/>
          <a:chOff x="0" y="0"/>
          <a:chExt cx="0" cy="0"/>
        </a:xfrm>
      </p:grpSpPr>
      <p:sp>
        <p:nvSpPr>
          <p:cNvPr id="175" name="Google Shape;175;p32"/>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76" name="Google Shape;176;p32"/>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77" name="Google Shape;177;p32"/>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78" name="Google Shape;178;p32"/>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79" name="Google Shape;179;p32"/>
          <p:cNvSpPr>
            <a:spLocks noGrp="1"/>
          </p:cNvSpPr>
          <p:nvPr>
            <p:ph type="pic" idx="2"/>
          </p:nvPr>
        </p:nvSpPr>
        <p:spPr>
          <a:xfrm>
            <a:off x="2264229" y="1957617"/>
            <a:ext cx="4470400" cy="3294743"/>
          </a:xfrm>
          <a:prstGeom prst="rect">
            <a:avLst/>
          </a:prstGeom>
          <a:solidFill>
            <a:srgbClr val="F2F2F2"/>
          </a:solidFill>
          <a:ln>
            <a:noFill/>
          </a:ln>
        </p:spPr>
      </p:sp>
      <p:sp>
        <p:nvSpPr>
          <p:cNvPr id="180" name="Google Shape;180;p32"/>
          <p:cNvSpPr>
            <a:spLocks noGrp="1"/>
          </p:cNvSpPr>
          <p:nvPr>
            <p:ph type="pic" idx="3"/>
          </p:nvPr>
        </p:nvSpPr>
        <p:spPr>
          <a:xfrm>
            <a:off x="6908800" y="1957617"/>
            <a:ext cx="4470400" cy="3294743"/>
          </a:xfrm>
          <a:prstGeom prst="rect">
            <a:avLst/>
          </a:prstGeom>
          <a:solidFill>
            <a:srgbClr val="F2F2F2"/>
          </a:solidFill>
          <a:ln>
            <a:noFill/>
          </a:ln>
        </p:spPr>
      </p:sp>
      <p:sp>
        <p:nvSpPr>
          <p:cNvPr id="181" name="Google Shape;181;p32"/>
          <p:cNvSpPr>
            <a:spLocks noGrp="1"/>
          </p:cNvSpPr>
          <p:nvPr>
            <p:ph type="pic" idx="4"/>
          </p:nvPr>
        </p:nvSpPr>
        <p:spPr>
          <a:xfrm>
            <a:off x="11553371" y="1957617"/>
            <a:ext cx="4470400" cy="3294743"/>
          </a:xfrm>
          <a:prstGeom prst="rect">
            <a:avLst/>
          </a:prstGeom>
          <a:solidFill>
            <a:srgbClr val="F2F2F2"/>
          </a:solidFill>
          <a:ln>
            <a:noFill/>
          </a:ln>
        </p:spPr>
      </p:sp>
      <p:sp>
        <p:nvSpPr>
          <p:cNvPr id="182" name="Google Shape;182;p32"/>
          <p:cNvSpPr>
            <a:spLocks noGrp="1"/>
          </p:cNvSpPr>
          <p:nvPr>
            <p:ph type="pic" idx="5"/>
          </p:nvPr>
        </p:nvSpPr>
        <p:spPr>
          <a:xfrm>
            <a:off x="2264228" y="5441046"/>
            <a:ext cx="4470400" cy="3294743"/>
          </a:xfrm>
          <a:prstGeom prst="rect">
            <a:avLst/>
          </a:prstGeom>
          <a:solidFill>
            <a:srgbClr val="F2F2F2"/>
          </a:solidFill>
          <a:ln>
            <a:noFill/>
          </a:ln>
        </p:spPr>
      </p:sp>
      <p:sp>
        <p:nvSpPr>
          <p:cNvPr id="183" name="Google Shape;183;p32"/>
          <p:cNvSpPr>
            <a:spLocks noGrp="1"/>
          </p:cNvSpPr>
          <p:nvPr>
            <p:ph type="pic" idx="6"/>
          </p:nvPr>
        </p:nvSpPr>
        <p:spPr>
          <a:xfrm>
            <a:off x="6908799" y="5441046"/>
            <a:ext cx="4470400" cy="3294743"/>
          </a:xfrm>
          <a:prstGeom prst="rect">
            <a:avLst/>
          </a:prstGeom>
          <a:solidFill>
            <a:srgbClr val="F2F2F2"/>
          </a:solidFill>
          <a:ln>
            <a:noFill/>
          </a:ln>
        </p:spPr>
      </p:sp>
      <p:sp>
        <p:nvSpPr>
          <p:cNvPr id="184" name="Google Shape;184;p32"/>
          <p:cNvSpPr>
            <a:spLocks noGrp="1"/>
          </p:cNvSpPr>
          <p:nvPr>
            <p:ph type="pic" idx="7"/>
          </p:nvPr>
        </p:nvSpPr>
        <p:spPr>
          <a:xfrm>
            <a:off x="11553370" y="5441046"/>
            <a:ext cx="4470400" cy="3294743"/>
          </a:xfrm>
          <a:prstGeom prst="rect">
            <a:avLst/>
          </a:prstGeom>
          <a:solidFill>
            <a:srgbClr val="F2F2F2"/>
          </a:solidFill>
          <a:ln>
            <a:noFill/>
          </a:ln>
        </p:spPr>
      </p:sp>
      <p:sp>
        <p:nvSpPr>
          <p:cNvPr id="185" name="Google Shape;185;p32"/>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11_Title Slide">
  <p:cSld name="11_Title Slide">
    <p:spTree>
      <p:nvGrpSpPr>
        <p:cNvPr id="1" name="Shape 186"/>
        <p:cNvGrpSpPr/>
        <p:nvPr/>
      </p:nvGrpSpPr>
      <p:grpSpPr>
        <a:xfrm>
          <a:off x="0" y="0"/>
          <a:ext cx="0" cy="0"/>
          <a:chOff x="0" y="0"/>
          <a:chExt cx="0" cy="0"/>
        </a:xfrm>
      </p:grpSpPr>
      <p:sp>
        <p:nvSpPr>
          <p:cNvPr id="187" name="Google Shape;187;p33"/>
          <p:cNvSpPr>
            <a:spLocks noGrp="1"/>
          </p:cNvSpPr>
          <p:nvPr>
            <p:ph type="pic" idx="2"/>
          </p:nvPr>
        </p:nvSpPr>
        <p:spPr>
          <a:xfrm>
            <a:off x="6799949" y="2723818"/>
            <a:ext cx="5239657" cy="5021943"/>
          </a:xfrm>
          <a:prstGeom prst="rect">
            <a:avLst/>
          </a:prstGeom>
          <a:solidFill>
            <a:srgbClr val="F2F2F2"/>
          </a:solidFill>
          <a:ln>
            <a:noFill/>
          </a:ln>
        </p:spPr>
      </p:sp>
      <p:sp>
        <p:nvSpPr>
          <p:cNvPr id="188" name="Google Shape;188;p33"/>
          <p:cNvSpPr>
            <a:spLocks noGrp="1"/>
          </p:cNvSpPr>
          <p:nvPr>
            <p:ph type="pic" idx="3"/>
          </p:nvPr>
        </p:nvSpPr>
        <p:spPr>
          <a:xfrm>
            <a:off x="1560291" y="2723818"/>
            <a:ext cx="5239657" cy="5021943"/>
          </a:xfrm>
          <a:prstGeom prst="rect">
            <a:avLst/>
          </a:prstGeom>
          <a:solidFill>
            <a:srgbClr val="F2F2F2"/>
          </a:solidFill>
          <a:ln>
            <a:noFill/>
          </a:ln>
        </p:spPr>
      </p:sp>
      <p:sp>
        <p:nvSpPr>
          <p:cNvPr id="189" name="Google Shape;189;p33"/>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90" name="Google Shape;190;p33"/>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91" name="Google Shape;191;p33"/>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92" name="Google Shape;192;p33"/>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93" name="Google Shape;193;p33"/>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22"/>
        <p:cNvGrpSpPr/>
        <p:nvPr/>
      </p:nvGrpSpPr>
      <p:grpSpPr>
        <a:xfrm>
          <a:off x="0" y="0"/>
          <a:ext cx="0" cy="0"/>
          <a:chOff x="0" y="0"/>
          <a:chExt cx="0" cy="0"/>
        </a:xfrm>
      </p:grpSpPr>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12_Title Slide">
  <p:cSld name="12_Title Slide">
    <p:spTree>
      <p:nvGrpSpPr>
        <p:cNvPr id="1" name="Shape 194"/>
        <p:cNvGrpSpPr/>
        <p:nvPr/>
      </p:nvGrpSpPr>
      <p:grpSpPr>
        <a:xfrm>
          <a:off x="0" y="0"/>
          <a:ext cx="0" cy="0"/>
          <a:chOff x="0" y="0"/>
          <a:chExt cx="0" cy="0"/>
        </a:xfrm>
      </p:grpSpPr>
      <p:sp>
        <p:nvSpPr>
          <p:cNvPr id="195" name="Google Shape;195;p34"/>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96" name="Google Shape;196;p34"/>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97" name="Google Shape;197;p34"/>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98" name="Google Shape;198;p34"/>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99" name="Google Shape;199;p34"/>
          <p:cNvSpPr>
            <a:spLocks noGrp="1"/>
          </p:cNvSpPr>
          <p:nvPr>
            <p:ph type="pic" idx="2"/>
          </p:nvPr>
        </p:nvSpPr>
        <p:spPr>
          <a:xfrm>
            <a:off x="1634149" y="2723817"/>
            <a:ext cx="10479315" cy="5021943"/>
          </a:xfrm>
          <a:prstGeom prst="rect">
            <a:avLst/>
          </a:prstGeom>
          <a:solidFill>
            <a:srgbClr val="F2F2F2"/>
          </a:solidFill>
          <a:ln>
            <a:noFill/>
          </a:ln>
        </p:spPr>
      </p:sp>
      <p:sp>
        <p:nvSpPr>
          <p:cNvPr id="200" name="Google Shape;200;p34"/>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10_Title Slide">
  <p:cSld name="10_Title Slide">
    <p:spTree>
      <p:nvGrpSpPr>
        <p:cNvPr id="1" name="Shape 201"/>
        <p:cNvGrpSpPr/>
        <p:nvPr/>
      </p:nvGrpSpPr>
      <p:grpSpPr>
        <a:xfrm>
          <a:off x="0" y="0"/>
          <a:ext cx="0" cy="0"/>
          <a:chOff x="0" y="0"/>
          <a:chExt cx="0" cy="0"/>
        </a:xfrm>
      </p:grpSpPr>
      <p:sp>
        <p:nvSpPr>
          <p:cNvPr id="202" name="Google Shape;202;p35"/>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03" name="Google Shape;203;p35"/>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04" name="Google Shape;204;p35"/>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05" name="Google Shape;205;p35"/>
          <p:cNvSpPr txBox="1">
            <a:spLocks noGrp="1"/>
          </p:cNvSpPr>
          <p:nvPr>
            <p:ph type="body" idx="1"/>
          </p:nvPr>
        </p:nvSpPr>
        <p:spPr>
          <a:xfrm>
            <a:off x="5689600"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06" name="Google Shape;206;p35"/>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66_Title Slide">
  <p:cSld name="66_Title Slide">
    <p:spTree>
      <p:nvGrpSpPr>
        <p:cNvPr id="1" name="Shape 207"/>
        <p:cNvGrpSpPr/>
        <p:nvPr/>
      </p:nvGrpSpPr>
      <p:grpSpPr>
        <a:xfrm>
          <a:off x="0" y="0"/>
          <a:ext cx="0" cy="0"/>
          <a:chOff x="0" y="0"/>
          <a:chExt cx="0" cy="0"/>
        </a:xfrm>
      </p:grpSpPr>
      <p:sp>
        <p:nvSpPr>
          <p:cNvPr id="208" name="Google Shape;208;p36"/>
          <p:cNvSpPr>
            <a:spLocks noGrp="1"/>
          </p:cNvSpPr>
          <p:nvPr>
            <p:ph type="chart" idx="2"/>
          </p:nvPr>
        </p:nvSpPr>
        <p:spPr>
          <a:xfrm>
            <a:off x="9681028" y="3077029"/>
            <a:ext cx="7235371" cy="5266871"/>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500"/>
              </a:spcBef>
              <a:spcAft>
                <a:spcPts val="0"/>
              </a:spcAft>
              <a:buClr>
                <a:schemeClr val="dk1"/>
              </a:buClr>
              <a:buSzPts val="2400"/>
              <a:buFont typeface="Arial"/>
              <a:buChar char="•"/>
              <a:defRPr sz="2400" b="0" i="0" u="none" strike="noStrike" cap="none">
                <a:solidFill>
                  <a:schemeClr val="dk1"/>
                </a:solidFill>
                <a:latin typeface="Lato"/>
                <a:ea typeface="Lato"/>
                <a:cs typeface="Lato"/>
                <a:sym typeface="Lato"/>
              </a:defRPr>
            </a:lvl1pPr>
            <a:lvl2pPr marR="0" lvl="1"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2pPr>
            <a:lvl3pPr marR="0" lvl="2"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3pPr>
            <a:lvl4pPr marR="0" lvl="3" algn="l" rtl="0">
              <a:lnSpc>
                <a:spcPct val="90000"/>
              </a:lnSpc>
              <a:spcBef>
                <a:spcPts val="750"/>
              </a:spcBef>
              <a:spcAft>
                <a:spcPts val="0"/>
              </a:spcAft>
              <a:buClr>
                <a:schemeClr val="dk1"/>
              </a:buClr>
              <a:buSzPts val="1600"/>
              <a:buFont typeface="Arial"/>
              <a:buChar char="•"/>
              <a:defRPr sz="1600" b="0" i="0" u="none" strike="noStrike" cap="none">
                <a:solidFill>
                  <a:schemeClr val="dk1"/>
                </a:solidFill>
                <a:latin typeface="Lato"/>
                <a:ea typeface="Lato"/>
                <a:cs typeface="Lato"/>
                <a:sym typeface="Lato"/>
              </a:defRPr>
            </a:lvl4pPr>
            <a:lvl5pPr marR="0" lvl="4" algn="l" rtl="0">
              <a:lnSpc>
                <a:spcPct val="90000"/>
              </a:lnSpc>
              <a:spcBef>
                <a:spcPts val="750"/>
              </a:spcBef>
              <a:spcAft>
                <a:spcPts val="0"/>
              </a:spcAft>
              <a:buClr>
                <a:schemeClr val="dk1"/>
              </a:buClr>
              <a:buSzPts val="1400"/>
              <a:buFont typeface="Arial"/>
              <a:buChar char="•"/>
              <a:defRPr sz="1400" b="0" i="0" u="none" strike="noStrike" cap="none">
                <a:solidFill>
                  <a:schemeClr val="dk1"/>
                </a:solidFill>
                <a:latin typeface="Lato"/>
                <a:ea typeface="Lato"/>
                <a:cs typeface="Lato"/>
                <a:sym typeface="Lato"/>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9pPr>
          </a:lstStyle>
          <a:p>
            <a:endParaRPr/>
          </a:p>
        </p:txBody>
      </p:sp>
      <p:sp>
        <p:nvSpPr>
          <p:cNvPr id="209" name="Google Shape;209;p36"/>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10" name="Google Shape;210;p36"/>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11" name="Google Shape;211;p36"/>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12" name="Google Shape;212;p36"/>
          <p:cNvSpPr txBox="1">
            <a:spLocks noGrp="1"/>
          </p:cNvSpPr>
          <p:nvPr>
            <p:ph type="body" idx="1"/>
          </p:nvPr>
        </p:nvSpPr>
        <p:spPr>
          <a:xfrm>
            <a:off x="5689600"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13" name="Google Shape;213;p36"/>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32_Title Slide">
  <p:cSld name="32_Title Slide">
    <p:spTree>
      <p:nvGrpSpPr>
        <p:cNvPr id="1" name="Shape 214"/>
        <p:cNvGrpSpPr/>
        <p:nvPr/>
      </p:nvGrpSpPr>
      <p:grpSpPr>
        <a:xfrm>
          <a:off x="0" y="0"/>
          <a:ext cx="0" cy="0"/>
          <a:chOff x="0" y="0"/>
          <a:chExt cx="0" cy="0"/>
        </a:xfrm>
      </p:grpSpPr>
      <p:sp>
        <p:nvSpPr>
          <p:cNvPr id="215" name="Google Shape;215;p37"/>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16" name="Google Shape;216;p37"/>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17" name="Google Shape;217;p37"/>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18" name="Google Shape;218;p37"/>
          <p:cNvSpPr txBox="1">
            <a:spLocks noGrp="1"/>
          </p:cNvSpPr>
          <p:nvPr>
            <p:ph type="body" idx="1"/>
          </p:nvPr>
        </p:nvSpPr>
        <p:spPr>
          <a:xfrm>
            <a:off x="5689600"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19" name="Google Shape;219;p37"/>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20" name="Google Shape;220;p37"/>
          <p:cNvSpPr>
            <a:spLocks noGrp="1"/>
          </p:cNvSpPr>
          <p:nvPr>
            <p:ph type="pic" idx="2"/>
          </p:nvPr>
        </p:nvSpPr>
        <p:spPr>
          <a:xfrm>
            <a:off x="1371599" y="2540000"/>
            <a:ext cx="2475200" cy="3492501"/>
          </a:xfrm>
          <a:prstGeom prst="rect">
            <a:avLst/>
          </a:prstGeom>
          <a:solidFill>
            <a:srgbClr val="F2F2F2"/>
          </a:solidFill>
          <a:ln>
            <a:noFill/>
          </a:ln>
        </p:spPr>
      </p:sp>
      <p:sp>
        <p:nvSpPr>
          <p:cNvPr id="221" name="Google Shape;221;p37"/>
          <p:cNvSpPr>
            <a:spLocks noGrp="1"/>
          </p:cNvSpPr>
          <p:nvPr>
            <p:ph type="pic" idx="3"/>
          </p:nvPr>
        </p:nvSpPr>
        <p:spPr>
          <a:xfrm>
            <a:off x="3985520" y="2540000"/>
            <a:ext cx="2475200" cy="3492501"/>
          </a:xfrm>
          <a:prstGeom prst="rect">
            <a:avLst/>
          </a:prstGeom>
          <a:solidFill>
            <a:srgbClr val="F2F2F2"/>
          </a:solidFill>
          <a:ln>
            <a:noFill/>
          </a:ln>
        </p:spPr>
      </p:sp>
      <p:sp>
        <p:nvSpPr>
          <p:cNvPr id="222" name="Google Shape;222;p37"/>
          <p:cNvSpPr>
            <a:spLocks noGrp="1"/>
          </p:cNvSpPr>
          <p:nvPr>
            <p:ph type="pic" idx="4"/>
          </p:nvPr>
        </p:nvSpPr>
        <p:spPr>
          <a:xfrm>
            <a:off x="6599440" y="2540000"/>
            <a:ext cx="2475200" cy="3492501"/>
          </a:xfrm>
          <a:prstGeom prst="rect">
            <a:avLst/>
          </a:prstGeom>
          <a:solidFill>
            <a:srgbClr val="F2F2F2"/>
          </a:solidFill>
          <a:ln>
            <a:noFill/>
          </a:ln>
        </p:spPr>
      </p:sp>
      <p:sp>
        <p:nvSpPr>
          <p:cNvPr id="223" name="Google Shape;223;p37"/>
          <p:cNvSpPr>
            <a:spLocks noGrp="1"/>
          </p:cNvSpPr>
          <p:nvPr>
            <p:ph type="pic" idx="5"/>
          </p:nvPr>
        </p:nvSpPr>
        <p:spPr>
          <a:xfrm>
            <a:off x="9213360" y="2540000"/>
            <a:ext cx="2475200" cy="3492501"/>
          </a:xfrm>
          <a:prstGeom prst="rect">
            <a:avLst/>
          </a:prstGeom>
          <a:solidFill>
            <a:srgbClr val="F2F2F2"/>
          </a:solidFill>
          <a:ln>
            <a:noFill/>
          </a:ln>
        </p:spPr>
      </p:sp>
      <p:sp>
        <p:nvSpPr>
          <p:cNvPr id="224" name="Google Shape;224;p37"/>
          <p:cNvSpPr>
            <a:spLocks noGrp="1"/>
          </p:cNvSpPr>
          <p:nvPr>
            <p:ph type="pic" idx="6"/>
          </p:nvPr>
        </p:nvSpPr>
        <p:spPr>
          <a:xfrm>
            <a:off x="11827279" y="2540000"/>
            <a:ext cx="2475200" cy="3492501"/>
          </a:xfrm>
          <a:prstGeom prst="rect">
            <a:avLst/>
          </a:prstGeom>
          <a:solidFill>
            <a:srgbClr val="F2F2F2"/>
          </a:solidFill>
          <a:ln>
            <a:noFill/>
          </a:ln>
        </p:spPr>
      </p:sp>
      <p:sp>
        <p:nvSpPr>
          <p:cNvPr id="225" name="Google Shape;225;p37"/>
          <p:cNvSpPr>
            <a:spLocks noGrp="1"/>
          </p:cNvSpPr>
          <p:nvPr>
            <p:ph type="pic" idx="7"/>
          </p:nvPr>
        </p:nvSpPr>
        <p:spPr>
          <a:xfrm>
            <a:off x="14441198" y="2540000"/>
            <a:ext cx="2475200" cy="3492501"/>
          </a:xfrm>
          <a:prstGeom prst="rect">
            <a:avLst/>
          </a:prstGeom>
          <a:solidFill>
            <a:srgbClr val="F2F2F2"/>
          </a:solidFill>
          <a:ln>
            <a:noFill/>
          </a:ln>
        </p:spPr>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25_Title Slide">
  <p:cSld name="25_Title Slide">
    <p:spTree>
      <p:nvGrpSpPr>
        <p:cNvPr id="1" name="Shape 226"/>
        <p:cNvGrpSpPr/>
        <p:nvPr/>
      </p:nvGrpSpPr>
      <p:grpSpPr>
        <a:xfrm>
          <a:off x="0" y="0"/>
          <a:ext cx="0" cy="0"/>
          <a:chOff x="0" y="0"/>
          <a:chExt cx="0" cy="0"/>
        </a:xfrm>
      </p:grpSpPr>
      <p:sp>
        <p:nvSpPr>
          <p:cNvPr id="227" name="Google Shape;227;p38"/>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28" name="Google Shape;228;p38"/>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29" name="Google Shape;229;p38"/>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30" name="Google Shape;230;p38"/>
          <p:cNvSpPr txBox="1">
            <a:spLocks noGrp="1"/>
          </p:cNvSpPr>
          <p:nvPr>
            <p:ph type="body" idx="1"/>
          </p:nvPr>
        </p:nvSpPr>
        <p:spPr>
          <a:xfrm>
            <a:off x="5689600"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31" name="Google Shape;231;p38"/>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32" name="Google Shape;232;p38"/>
          <p:cNvSpPr>
            <a:spLocks noGrp="1"/>
          </p:cNvSpPr>
          <p:nvPr>
            <p:ph type="pic" idx="2"/>
          </p:nvPr>
        </p:nvSpPr>
        <p:spPr>
          <a:xfrm>
            <a:off x="3308350" y="2768600"/>
            <a:ext cx="3365500" cy="3162300"/>
          </a:xfrm>
          <a:prstGeom prst="rect">
            <a:avLst/>
          </a:prstGeom>
          <a:solidFill>
            <a:srgbClr val="F2F2F2"/>
          </a:solidFill>
          <a:ln>
            <a:noFill/>
          </a:ln>
        </p:spPr>
      </p:sp>
      <p:sp>
        <p:nvSpPr>
          <p:cNvPr id="233" name="Google Shape;233;p38"/>
          <p:cNvSpPr>
            <a:spLocks noGrp="1"/>
          </p:cNvSpPr>
          <p:nvPr>
            <p:ph type="pic" idx="3"/>
          </p:nvPr>
        </p:nvSpPr>
        <p:spPr>
          <a:xfrm>
            <a:off x="7461249" y="2768600"/>
            <a:ext cx="3365500" cy="3162300"/>
          </a:xfrm>
          <a:prstGeom prst="rect">
            <a:avLst/>
          </a:prstGeom>
          <a:solidFill>
            <a:srgbClr val="F2F2F2"/>
          </a:solidFill>
          <a:ln>
            <a:noFill/>
          </a:ln>
        </p:spPr>
      </p:sp>
      <p:sp>
        <p:nvSpPr>
          <p:cNvPr id="234" name="Google Shape;234;p38"/>
          <p:cNvSpPr>
            <a:spLocks noGrp="1"/>
          </p:cNvSpPr>
          <p:nvPr>
            <p:ph type="pic" idx="4"/>
          </p:nvPr>
        </p:nvSpPr>
        <p:spPr>
          <a:xfrm>
            <a:off x="11614150" y="2768600"/>
            <a:ext cx="3365500" cy="3162300"/>
          </a:xfrm>
          <a:prstGeom prst="rect">
            <a:avLst/>
          </a:prstGeom>
          <a:solidFill>
            <a:srgbClr val="F2F2F2"/>
          </a:solidFill>
          <a:ln>
            <a:noFill/>
          </a:ln>
        </p:spPr>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13_Title Slide">
  <p:cSld name="13_Title Slide">
    <p:spTree>
      <p:nvGrpSpPr>
        <p:cNvPr id="1" name="Shape 235"/>
        <p:cNvGrpSpPr/>
        <p:nvPr/>
      </p:nvGrpSpPr>
      <p:grpSpPr>
        <a:xfrm>
          <a:off x="0" y="0"/>
          <a:ext cx="0" cy="0"/>
          <a:chOff x="0" y="0"/>
          <a:chExt cx="0" cy="0"/>
        </a:xfrm>
      </p:grpSpPr>
      <p:sp>
        <p:nvSpPr>
          <p:cNvPr id="236" name="Google Shape;236;p39"/>
          <p:cNvSpPr>
            <a:spLocks noGrp="1"/>
          </p:cNvSpPr>
          <p:nvPr>
            <p:ph type="pic" idx="2"/>
          </p:nvPr>
        </p:nvSpPr>
        <p:spPr>
          <a:xfrm>
            <a:off x="0" y="3178629"/>
            <a:ext cx="18288001" cy="7108372"/>
          </a:xfrm>
          <a:prstGeom prst="rect">
            <a:avLst/>
          </a:prstGeom>
          <a:solidFill>
            <a:srgbClr val="F2F2F2"/>
          </a:solidFill>
          <a:ln>
            <a:noFill/>
          </a:ln>
        </p:spPr>
      </p:sp>
      <p:grpSp>
        <p:nvGrpSpPr>
          <p:cNvPr id="237" name="Google Shape;237;p39"/>
          <p:cNvGrpSpPr/>
          <p:nvPr/>
        </p:nvGrpSpPr>
        <p:grpSpPr>
          <a:xfrm flipH="1">
            <a:off x="16916400" y="645533"/>
            <a:ext cx="1371600" cy="707886"/>
            <a:chOff x="0" y="645533"/>
            <a:chExt cx="1371600" cy="707886"/>
          </a:xfrm>
        </p:grpSpPr>
        <p:sp>
          <p:nvSpPr>
            <p:cNvPr id="238" name="Google Shape;238;p39"/>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39" name="Google Shape;239;p39"/>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40" name="Google Shape;240;p39"/>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grpSp>
      <p:sp>
        <p:nvSpPr>
          <p:cNvPr id="241" name="Google Shape;241;p39"/>
          <p:cNvSpPr txBox="1">
            <a:spLocks noGrp="1"/>
          </p:cNvSpPr>
          <p:nvPr>
            <p:ph type="body" idx="1"/>
          </p:nvPr>
        </p:nvSpPr>
        <p:spPr>
          <a:xfrm>
            <a:off x="9818919"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42" name="Google Shape;242;p39"/>
          <p:cNvSpPr/>
          <p:nvPr/>
        </p:nvSpPr>
        <p:spPr>
          <a:xfrm>
            <a:off x="16858342"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9_Title Slide">
  <p:cSld name="9_Title Slide">
    <p:spTree>
      <p:nvGrpSpPr>
        <p:cNvPr id="1" name="Shape 243"/>
        <p:cNvGrpSpPr/>
        <p:nvPr/>
      </p:nvGrpSpPr>
      <p:grpSpPr>
        <a:xfrm>
          <a:off x="0" y="0"/>
          <a:ext cx="0" cy="0"/>
          <a:chOff x="0" y="0"/>
          <a:chExt cx="0" cy="0"/>
        </a:xfrm>
      </p:grpSpPr>
      <p:grpSp>
        <p:nvGrpSpPr>
          <p:cNvPr id="244" name="Google Shape;244;p40"/>
          <p:cNvGrpSpPr/>
          <p:nvPr/>
        </p:nvGrpSpPr>
        <p:grpSpPr>
          <a:xfrm flipH="1">
            <a:off x="16916400" y="645533"/>
            <a:ext cx="1371600" cy="707886"/>
            <a:chOff x="0" y="645533"/>
            <a:chExt cx="1371600" cy="707886"/>
          </a:xfrm>
        </p:grpSpPr>
        <p:sp>
          <p:nvSpPr>
            <p:cNvPr id="245" name="Google Shape;245;p40"/>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46" name="Google Shape;246;p40"/>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47" name="Google Shape;247;p40"/>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grpSp>
      <p:sp>
        <p:nvSpPr>
          <p:cNvPr id="248" name="Google Shape;248;p40"/>
          <p:cNvSpPr txBox="1">
            <a:spLocks noGrp="1"/>
          </p:cNvSpPr>
          <p:nvPr>
            <p:ph type="body" idx="1"/>
          </p:nvPr>
        </p:nvSpPr>
        <p:spPr>
          <a:xfrm>
            <a:off x="9818919"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49" name="Google Shape;249;p40"/>
          <p:cNvSpPr/>
          <p:nvPr/>
        </p:nvSpPr>
        <p:spPr>
          <a:xfrm>
            <a:off x="16858342"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31_Title Slide">
  <p:cSld name="31_Title Slide">
    <p:spTree>
      <p:nvGrpSpPr>
        <p:cNvPr id="1" name="Shape 250"/>
        <p:cNvGrpSpPr/>
        <p:nvPr/>
      </p:nvGrpSpPr>
      <p:grpSpPr>
        <a:xfrm>
          <a:off x="0" y="0"/>
          <a:ext cx="0" cy="0"/>
          <a:chOff x="0" y="0"/>
          <a:chExt cx="0" cy="0"/>
        </a:xfrm>
      </p:grpSpPr>
      <p:grpSp>
        <p:nvGrpSpPr>
          <p:cNvPr id="251" name="Google Shape;251;p41"/>
          <p:cNvGrpSpPr/>
          <p:nvPr/>
        </p:nvGrpSpPr>
        <p:grpSpPr>
          <a:xfrm flipH="1">
            <a:off x="16916400" y="645533"/>
            <a:ext cx="1371600" cy="707886"/>
            <a:chOff x="0" y="645533"/>
            <a:chExt cx="1371600" cy="707886"/>
          </a:xfrm>
        </p:grpSpPr>
        <p:sp>
          <p:nvSpPr>
            <p:cNvPr id="252" name="Google Shape;252;p41"/>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53" name="Google Shape;253;p41"/>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54" name="Google Shape;254;p41"/>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grpSp>
      <p:sp>
        <p:nvSpPr>
          <p:cNvPr id="255" name="Google Shape;255;p41"/>
          <p:cNvSpPr txBox="1">
            <a:spLocks noGrp="1"/>
          </p:cNvSpPr>
          <p:nvPr>
            <p:ph type="body" idx="1"/>
          </p:nvPr>
        </p:nvSpPr>
        <p:spPr>
          <a:xfrm>
            <a:off x="9818919"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56" name="Google Shape;256;p41"/>
          <p:cNvSpPr/>
          <p:nvPr/>
        </p:nvSpPr>
        <p:spPr>
          <a:xfrm>
            <a:off x="16858342"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57" name="Google Shape;257;p41"/>
          <p:cNvSpPr>
            <a:spLocks noGrp="1"/>
          </p:cNvSpPr>
          <p:nvPr>
            <p:ph type="pic" idx="2"/>
          </p:nvPr>
        </p:nvSpPr>
        <p:spPr>
          <a:xfrm>
            <a:off x="8167918" y="2768599"/>
            <a:ext cx="4203700" cy="2730500"/>
          </a:xfrm>
          <a:prstGeom prst="rect">
            <a:avLst/>
          </a:prstGeom>
          <a:solidFill>
            <a:srgbClr val="F2F2F2"/>
          </a:solidFill>
          <a:ln>
            <a:noFill/>
          </a:ln>
        </p:spPr>
      </p:sp>
      <p:sp>
        <p:nvSpPr>
          <p:cNvPr id="258" name="Google Shape;258;p41"/>
          <p:cNvSpPr>
            <a:spLocks noGrp="1"/>
          </p:cNvSpPr>
          <p:nvPr>
            <p:ph type="pic" idx="3"/>
          </p:nvPr>
        </p:nvSpPr>
        <p:spPr>
          <a:xfrm>
            <a:off x="12524018" y="2768599"/>
            <a:ext cx="4203700" cy="2730500"/>
          </a:xfrm>
          <a:prstGeom prst="rect">
            <a:avLst/>
          </a:prstGeom>
          <a:solidFill>
            <a:srgbClr val="F2F2F2"/>
          </a:solidFill>
          <a:ln>
            <a:noFill/>
          </a:ln>
        </p:spPr>
      </p:sp>
      <p:sp>
        <p:nvSpPr>
          <p:cNvPr id="259" name="Google Shape;259;p41"/>
          <p:cNvSpPr>
            <a:spLocks noGrp="1"/>
          </p:cNvSpPr>
          <p:nvPr>
            <p:ph type="pic" idx="4"/>
          </p:nvPr>
        </p:nvSpPr>
        <p:spPr>
          <a:xfrm>
            <a:off x="8167918" y="5651499"/>
            <a:ext cx="4203700" cy="2730500"/>
          </a:xfrm>
          <a:prstGeom prst="rect">
            <a:avLst/>
          </a:prstGeom>
          <a:solidFill>
            <a:srgbClr val="F2F2F2"/>
          </a:solidFill>
          <a:ln>
            <a:noFill/>
          </a:ln>
        </p:spPr>
      </p:sp>
      <p:sp>
        <p:nvSpPr>
          <p:cNvPr id="260" name="Google Shape;260;p41"/>
          <p:cNvSpPr>
            <a:spLocks noGrp="1"/>
          </p:cNvSpPr>
          <p:nvPr>
            <p:ph type="pic" idx="5"/>
          </p:nvPr>
        </p:nvSpPr>
        <p:spPr>
          <a:xfrm>
            <a:off x="12524018" y="5651500"/>
            <a:ext cx="4203700" cy="2730500"/>
          </a:xfrm>
          <a:prstGeom prst="rect">
            <a:avLst/>
          </a:prstGeom>
          <a:solidFill>
            <a:srgbClr val="F2F2F2"/>
          </a:solidFill>
          <a:ln>
            <a:noFill/>
          </a:ln>
        </p:spPr>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6_Title Slide">
  <p:cSld name="6_Title Slide">
    <p:spTree>
      <p:nvGrpSpPr>
        <p:cNvPr id="1" name="Shape 261"/>
        <p:cNvGrpSpPr/>
        <p:nvPr/>
      </p:nvGrpSpPr>
      <p:grpSpPr>
        <a:xfrm>
          <a:off x="0" y="0"/>
          <a:ext cx="0" cy="0"/>
          <a:chOff x="0" y="0"/>
          <a:chExt cx="0" cy="0"/>
        </a:xfrm>
      </p:grpSpPr>
      <p:sp>
        <p:nvSpPr>
          <p:cNvPr id="262" name="Google Shape;262;p42"/>
          <p:cNvSpPr>
            <a:spLocks noGrp="1"/>
          </p:cNvSpPr>
          <p:nvPr>
            <p:ph type="pic" idx="2"/>
          </p:nvPr>
        </p:nvSpPr>
        <p:spPr>
          <a:xfrm>
            <a:off x="1752600" y="0"/>
            <a:ext cx="10025063" cy="10287000"/>
          </a:xfrm>
          <a:prstGeom prst="rect">
            <a:avLst/>
          </a:prstGeom>
          <a:solidFill>
            <a:srgbClr val="F2F2F2">
              <a:alpha val="77647"/>
            </a:srgbClr>
          </a:solidFill>
          <a:ln>
            <a:noFill/>
          </a:ln>
        </p:spPr>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19_Title Slide">
  <p:cSld name="19_Title Slide">
    <p:spTree>
      <p:nvGrpSpPr>
        <p:cNvPr id="1" name="Shape 263"/>
        <p:cNvGrpSpPr/>
        <p:nvPr/>
      </p:nvGrpSpPr>
      <p:grpSpPr>
        <a:xfrm>
          <a:off x="0" y="0"/>
          <a:ext cx="0" cy="0"/>
          <a:chOff x="0" y="0"/>
          <a:chExt cx="0" cy="0"/>
        </a:xfrm>
      </p:grpSpPr>
      <p:sp>
        <p:nvSpPr>
          <p:cNvPr id="264" name="Google Shape;264;p43"/>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65" name="Google Shape;265;p43"/>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51_Title Slide">
  <p:cSld name="51_Title Slide">
    <p:spTree>
      <p:nvGrpSpPr>
        <p:cNvPr id="1" name="Shape 23"/>
        <p:cNvGrpSpPr/>
        <p:nvPr/>
      </p:nvGrpSpPr>
      <p:grpSpPr>
        <a:xfrm>
          <a:off x="0" y="0"/>
          <a:ext cx="0" cy="0"/>
          <a:chOff x="0" y="0"/>
          <a:chExt cx="0" cy="0"/>
        </a:xfrm>
      </p:grpSpPr>
      <p:sp>
        <p:nvSpPr>
          <p:cNvPr id="24" name="Google Shape;24;p8"/>
          <p:cNvSpPr>
            <a:spLocks noGrp="1"/>
          </p:cNvSpPr>
          <p:nvPr>
            <p:ph type="pic" idx="2"/>
          </p:nvPr>
        </p:nvSpPr>
        <p:spPr>
          <a:xfrm>
            <a:off x="4634754" y="1620745"/>
            <a:ext cx="2585196" cy="2585196"/>
          </a:xfrm>
          <a:prstGeom prst="rect">
            <a:avLst/>
          </a:prstGeom>
          <a:solidFill>
            <a:srgbClr val="F2F2F2"/>
          </a:solidFill>
          <a:ln>
            <a:noFill/>
          </a:ln>
        </p:spPr>
      </p:sp>
      <p:sp>
        <p:nvSpPr>
          <p:cNvPr id="25" name="Google Shape;25;p8"/>
          <p:cNvSpPr>
            <a:spLocks noGrp="1"/>
          </p:cNvSpPr>
          <p:nvPr>
            <p:ph type="pic" idx="3"/>
          </p:nvPr>
        </p:nvSpPr>
        <p:spPr>
          <a:xfrm>
            <a:off x="4634754" y="4480859"/>
            <a:ext cx="2585196" cy="2585196"/>
          </a:xfrm>
          <a:prstGeom prst="rect">
            <a:avLst/>
          </a:prstGeom>
          <a:solidFill>
            <a:srgbClr val="F2F2F2"/>
          </a:solidFill>
          <a:ln>
            <a:noFill/>
          </a:ln>
        </p:spPr>
      </p:sp>
      <p:sp>
        <p:nvSpPr>
          <p:cNvPr id="26" name="Google Shape;26;p8"/>
          <p:cNvSpPr>
            <a:spLocks noGrp="1"/>
          </p:cNvSpPr>
          <p:nvPr>
            <p:ph type="pic" idx="4"/>
          </p:nvPr>
        </p:nvSpPr>
        <p:spPr>
          <a:xfrm>
            <a:off x="11068050" y="3050802"/>
            <a:ext cx="2585196" cy="2585196"/>
          </a:xfrm>
          <a:prstGeom prst="rect">
            <a:avLst/>
          </a:prstGeom>
          <a:solidFill>
            <a:srgbClr val="F2F2F2"/>
          </a:solidFill>
          <a:ln>
            <a:noFill/>
          </a:ln>
        </p:spPr>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70_Title Slide">
  <p:cSld name="70_Title Slide">
    <p:spTree>
      <p:nvGrpSpPr>
        <p:cNvPr id="1" name="Shape 266"/>
        <p:cNvGrpSpPr/>
        <p:nvPr/>
      </p:nvGrpSpPr>
      <p:grpSpPr>
        <a:xfrm>
          <a:off x="0" y="0"/>
          <a:ext cx="0" cy="0"/>
          <a:chOff x="0" y="0"/>
          <a:chExt cx="0" cy="0"/>
        </a:xfrm>
      </p:grpSpPr>
      <p:sp>
        <p:nvSpPr>
          <p:cNvPr id="267" name="Google Shape;267;p44"/>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68" name="Google Shape;268;p44"/>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69" name="Google Shape;269;p44"/>
          <p:cNvSpPr>
            <a:spLocks noGrp="1"/>
          </p:cNvSpPr>
          <p:nvPr>
            <p:ph type="pic" idx="2"/>
          </p:nvPr>
        </p:nvSpPr>
        <p:spPr>
          <a:xfrm>
            <a:off x="13948230" y="0"/>
            <a:ext cx="4339771" cy="10287000"/>
          </a:xfrm>
          <a:prstGeom prst="rect">
            <a:avLst/>
          </a:prstGeom>
          <a:solidFill>
            <a:srgbClr val="F2F2F2"/>
          </a:solidFill>
          <a:ln>
            <a:noFill/>
          </a:ln>
        </p:spPr>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21_Title Slide">
  <p:cSld name="21_Title Slide">
    <p:spTree>
      <p:nvGrpSpPr>
        <p:cNvPr id="1" name="Shape 270"/>
        <p:cNvGrpSpPr/>
        <p:nvPr/>
      </p:nvGrpSpPr>
      <p:grpSpPr>
        <a:xfrm>
          <a:off x="0" y="0"/>
          <a:ext cx="0" cy="0"/>
          <a:chOff x="0" y="0"/>
          <a:chExt cx="0" cy="0"/>
        </a:xfrm>
      </p:grpSpPr>
      <p:sp>
        <p:nvSpPr>
          <p:cNvPr id="271" name="Google Shape;271;p45"/>
          <p:cNvSpPr txBox="1">
            <a:spLocks noGrp="1"/>
          </p:cNvSpPr>
          <p:nvPr>
            <p:ph type="body" idx="1"/>
          </p:nvPr>
        </p:nvSpPr>
        <p:spPr>
          <a:xfrm>
            <a:off x="5815208"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20_Title Slide">
  <p:cSld name="20_Title Slide">
    <p:spTree>
      <p:nvGrpSpPr>
        <p:cNvPr id="1" name="Shape 272"/>
        <p:cNvGrpSpPr/>
        <p:nvPr/>
      </p:nvGrpSpPr>
      <p:grpSpPr>
        <a:xfrm>
          <a:off x="0" y="0"/>
          <a:ext cx="0" cy="0"/>
          <a:chOff x="0" y="0"/>
          <a:chExt cx="0" cy="0"/>
        </a:xfrm>
      </p:grpSpPr>
      <p:sp>
        <p:nvSpPr>
          <p:cNvPr id="273" name="Google Shape;273;p46"/>
          <p:cNvSpPr txBox="1">
            <a:spLocks noGrp="1"/>
          </p:cNvSpPr>
          <p:nvPr>
            <p:ph type="body" idx="1"/>
          </p:nvPr>
        </p:nvSpPr>
        <p:spPr>
          <a:xfrm>
            <a:off x="10684701" y="1943100"/>
            <a:ext cx="6231699"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74" name="Google Shape;274;p46"/>
          <p:cNvSpPr/>
          <p:nvPr/>
        </p:nvSpPr>
        <p:spPr>
          <a:xfrm>
            <a:off x="17999863"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69_Title Slide">
  <p:cSld name="69_Title Slide">
    <p:spTree>
      <p:nvGrpSpPr>
        <p:cNvPr id="1" name="Shape 275"/>
        <p:cNvGrpSpPr/>
        <p:nvPr/>
      </p:nvGrpSpPr>
      <p:grpSpPr>
        <a:xfrm>
          <a:off x="0" y="0"/>
          <a:ext cx="0" cy="0"/>
          <a:chOff x="0" y="0"/>
          <a:chExt cx="0" cy="0"/>
        </a:xfrm>
      </p:grpSpPr>
      <p:sp>
        <p:nvSpPr>
          <p:cNvPr id="276" name="Google Shape;276;p47"/>
          <p:cNvSpPr txBox="1">
            <a:spLocks noGrp="1"/>
          </p:cNvSpPr>
          <p:nvPr>
            <p:ph type="body" idx="1"/>
          </p:nvPr>
        </p:nvSpPr>
        <p:spPr>
          <a:xfrm>
            <a:off x="10684701" y="1943100"/>
            <a:ext cx="6231699" cy="447221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chemeClr val="lt1"/>
              </a:buClr>
              <a:buSzPts val="6000"/>
              <a:buNone/>
              <a:defRPr sz="6000">
                <a:solidFill>
                  <a:schemeClr val="lt1"/>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77" name="Google Shape;277;p47"/>
          <p:cNvSpPr/>
          <p:nvPr/>
        </p:nvSpPr>
        <p:spPr>
          <a:xfrm>
            <a:off x="17999863"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78" name="Google Shape;278;p47"/>
          <p:cNvSpPr>
            <a:spLocks noGrp="1"/>
          </p:cNvSpPr>
          <p:nvPr>
            <p:ph type="pic" idx="2"/>
          </p:nvPr>
        </p:nvSpPr>
        <p:spPr>
          <a:xfrm>
            <a:off x="-1" y="0"/>
            <a:ext cx="9144000" cy="4397829"/>
          </a:xfrm>
          <a:prstGeom prst="rect">
            <a:avLst/>
          </a:prstGeom>
          <a:solidFill>
            <a:srgbClr val="F2F2F2"/>
          </a:solidFill>
          <a:ln>
            <a:noFill/>
          </a:ln>
        </p:spPr>
      </p:sp>
      <p:sp>
        <p:nvSpPr>
          <p:cNvPr id="279" name="Google Shape;279;p47"/>
          <p:cNvSpPr>
            <a:spLocks noGrp="1"/>
          </p:cNvSpPr>
          <p:nvPr>
            <p:ph type="chart" idx="3"/>
          </p:nvPr>
        </p:nvSpPr>
        <p:spPr>
          <a:xfrm>
            <a:off x="914401" y="5240338"/>
            <a:ext cx="7213600" cy="4106862"/>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500"/>
              </a:spcBef>
              <a:spcAft>
                <a:spcPts val="0"/>
              </a:spcAft>
              <a:buClr>
                <a:schemeClr val="dk1"/>
              </a:buClr>
              <a:buSzPts val="2400"/>
              <a:buFont typeface="Arial"/>
              <a:buChar char="•"/>
              <a:defRPr sz="2400" b="0" i="0" u="none" strike="noStrike" cap="none">
                <a:solidFill>
                  <a:schemeClr val="dk1"/>
                </a:solidFill>
                <a:latin typeface="Lato"/>
                <a:ea typeface="Lato"/>
                <a:cs typeface="Lato"/>
                <a:sym typeface="Lato"/>
              </a:defRPr>
            </a:lvl1pPr>
            <a:lvl2pPr marR="0" lvl="1"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2pPr>
            <a:lvl3pPr marR="0" lvl="2"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3pPr>
            <a:lvl4pPr marR="0" lvl="3" algn="l" rtl="0">
              <a:lnSpc>
                <a:spcPct val="90000"/>
              </a:lnSpc>
              <a:spcBef>
                <a:spcPts val="750"/>
              </a:spcBef>
              <a:spcAft>
                <a:spcPts val="0"/>
              </a:spcAft>
              <a:buClr>
                <a:schemeClr val="dk1"/>
              </a:buClr>
              <a:buSzPts val="1600"/>
              <a:buFont typeface="Arial"/>
              <a:buChar char="•"/>
              <a:defRPr sz="1600" b="0" i="0" u="none" strike="noStrike" cap="none">
                <a:solidFill>
                  <a:schemeClr val="dk1"/>
                </a:solidFill>
                <a:latin typeface="Lato"/>
                <a:ea typeface="Lato"/>
                <a:cs typeface="Lato"/>
                <a:sym typeface="Lato"/>
              </a:defRPr>
            </a:lvl4pPr>
            <a:lvl5pPr marR="0" lvl="4" algn="l" rtl="0">
              <a:lnSpc>
                <a:spcPct val="90000"/>
              </a:lnSpc>
              <a:spcBef>
                <a:spcPts val="750"/>
              </a:spcBef>
              <a:spcAft>
                <a:spcPts val="0"/>
              </a:spcAft>
              <a:buClr>
                <a:schemeClr val="dk1"/>
              </a:buClr>
              <a:buSzPts val="1400"/>
              <a:buFont typeface="Arial"/>
              <a:buChar char="•"/>
              <a:defRPr sz="1400" b="0" i="0" u="none" strike="noStrike" cap="none">
                <a:solidFill>
                  <a:schemeClr val="dk1"/>
                </a:solidFill>
                <a:latin typeface="Lato"/>
                <a:ea typeface="Lato"/>
                <a:cs typeface="Lato"/>
                <a:sym typeface="Lato"/>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9pPr>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58_Title Slide">
  <p:cSld name="58_Title Slide">
    <p:spTree>
      <p:nvGrpSpPr>
        <p:cNvPr id="1" name="Shape 280"/>
        <p:cNvGrpSpPr/>
        <p:nvPr/>
      </p:nvGrpSpPr>
      <p:grpSpPr>
        <a:xfrm>
          <a:off x="0" y="0"/>
          <a:ext cx="0" cy="0"/>
          <a:chOff x="0" y="0"/>
          <a:chExt cx="0" cy="0"/>
        </a:xfrm>
      </p:grpSpPr>
      <p:sp>
        <p:nvSpPr>
          <p:cNvPr id="281" name="Google Shape;281;p48"/>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82" name="Google Shape;282;p48"/>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55_Title Slide">
  <p:cSld name="55_Title Slide">
    <p:spTree>
      <p:nvGrpSpPr>
        <p:cNvPr id="1" name="Shape 283"/>
        <p:cNvGrpSpPr/>
        <p:nvPr/>
      </p:nvGrpSpPr>
      <p:grpSpPr>
        <a:xfrm>
          <a:off x="0" y="0"/>
          <a:ext cx="0" cy="0"/>
          <a:chOff x="0" y="0"/>
          <a:chExt cx="0" cy="0"/>
        </a:xfrm>
      </p:grpSpPr>
      <p:sp>
        <p:nvSpPr>
          <p:cNvPr id="284" name="Google Shape;284;p49"/>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85" name="Google Shape;285;p49"/>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86" name="Google Shape;286;p49"/>
          <p:cNvSpPr>
            <a:spLocks noGrp="1"/>
          </p:cNvSpPr>
          <p:nvPr>
            <p:ph type="pic" idx="2"/>
          </p:nvPr>
        </p:nvSpPr>
        <p:spPr>
          <a:xfrm>
            <a:off x="1371600" y="4356100"/>
            <a:ext cx="4508500" cy="4508500"/>
          </a:xfrm>
          <a:prstGeom prst="rect">
            <a:avLst/>
          </a:prstGeom>
          <a:solidFill>
            <a:srgbClr val="F2F2F2"/>
          </a:solidFill>
          <a:ln>
            <a:noFill/>
          </a:ln>
        </p:spPr>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56_Title Slide">
  <p:cSld name="56_Title Slide">
    <p:spTree>
      <p:nvGrpSpPr>
        <p:cNvPr id="1" name="Shape 287"/>
        <p:cNvGrpSpPr/>
        <p:nvPr/>
      </p:nvGrpSpPr>
      <p:grpSpPr>
        <a:xfrm>
          <a:off x="0" y="0"/>
          <a:ext cx="0" cy="0"/>
          <a:chOff x="0" y="0"/>
          <a:chExt cx="0" cy="0"/>
        </a:xfrm>
      </p:grpSpPr>
      <p:sp>
        <p:nvSpPr>
          <p:cNvPr id="288" name="Google Shape;288;p50"/>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89" name="Google Shape;289;p50"/>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90" name="Google Shape;290;p50"/>
          <p:cNvSpPr>
            <a:spLocks noGrp="1"/>
          </p:cNvSpPr>
          <p:nvPr>
            <p:ph type="pic" idx="2"/>
          </p:nvPr>
        </p:nvSpPr>
        <p:spPr>
          <a:xfrm>
            <a:off x="1371600" y="3670300"/>
            <a:ext cx="5410200" cy="5410200"/>
          </a:xfrm>
          <a:prstGeom prst="rect">
            <a:avLst/>
          </a:prstGeom>
          <a:solidFill>
            <a:srgbClr val="F2F2F2"/>
          </a:solidFill>
          <a:ln>
            <a:noFill/>
          </a:ln>
        </p:spPr>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54_Title Slide">
  <p:cSld name="54_Title Slide">
    <p:spTree>
      <p:nvGrpSpPr>
        <p:cNvPr id="1" name="Shape 291"/>
        <p:cNvGrpSpPr/>
        <p:nvPr/>
      </p:nvGrpSpPr>
      <p:grpSpPr>
        <a:xfrm>
          <a:off x="0" y="0"/>
          <a:ext cx="0" cy="0"/>
          <a:chOff x="0" y="0"/>
          <a:chExt cx="0" cy="0"/>
        </a:xfrm>
      </p:grpSpPr>
      <p:sp>
        <p:nvSpPr>
          <p:cNvPr id="292" name="Google Shape;292;p51"/>
          <p:cNvSpPr txBox="1">
            <a:spLocks noGrp="1"/>
          </p:cNvSpPr>
          <p:nvPr>
            <p:ph type="body" idx="1"/>
          </p:nvPr>
        </p:nvSpPr>
        <p:spPr>
          <a:xfrm>
            <a:off x="5815208"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93" name="Google Shape;293;p51"/>
          <p:cNvSpPr>
            <a:spLocks noGrp="1"/>
          </p:cNvSpPr>
          <p:nvPr>
            <p:ph type="pic" idx="2"/>
          </p:nvPr>
        </p:nvSpPr>
        <p:spPr>
          <a:xfrm>
            <a:off x="6381750" y="3670300"/>
            <a:ext cx="5524500" cy="4508500"/>
          </a:xfrm>
          <a:prstGeom prst="rect">
            <a:avLst/>
          </a:prstGeom>
          <a:solidFill>
            <a:srgbClr val="F2F2F2"/>
          </a:solidFill>
          <a:ln>
            <a:noFill/>
          </a:ln>
        </p:spPr>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47_Title Slide">
  <p:cSld name="47_Title Slide">
    <p:spTree>
      <p:nvGrpSpPr>
        <p:cNvPr id="1" name="Shape 294"/>
        <p:cNvGrpSpPr/>
        <p:nvPr/>
      </p:nvGrpSpPr>
      <p:grpSpPr>
        <a:xfrm>
          <a:off x="0" y="0"/>
          <a:ext cx="0" cy="0"/>
          <a:chOff x="0" y="0"/>
          <a:chExt cx="0" cy="0"/>
        </a:xfrm>
      </p:grpSpPr>
      <p:sp>
        <p:nvSpPr>
          <p:cNvPr id="295" name="Google Shape;295;p52"/>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96" name="Google Shape;296;p52"/>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97" name="Google Shape;297;p52"/>
          <p:cNvSpPr>
            <a:spLocks noGrp="1"/>
          </p:cNvSpPr>
          <p:nvPr>
            <p:ph type="pic" idx="2"/>
          </p:nvPr>
        </p:nvSpPr>
        <p:spPr>
          <a:xfrm>
            <a:off x="9122228" y="1222830"/>
            <a:ext cx="3802743" cy="3802743"/>
          </a:xfrm>
          <a:prstGeom prst="rect">
            <a:avLst/>
          </a:prstGeom>
          <a:solidFill>
            <a:srgbClr val="F2F2F2"/>
          </a:solidFill>
          <a:ln>
            <a:noFill/>
          </a:ln>
        </p:spPr>
      </p:sp>
      <p:sp>
        <p:nvSpPr>
          <p:cNvPr id="298" name="Google Shape;298;p52"/>
          <p:cNvSpPr>
            <a:spLocks noGrp="1"/>
          </p:cNvSpPr>
          <p:nvPr>
            <p:ph type="pic" idx="3"/>
          </p:nvPr>
        </p:nvSpPr>
        <p:spPr>
          <a:xfrm>
            <a:off x="13113656" y="1222830"/>
            <a:ext cx="3802743" cy="3802743"/>
          </a:xfrm>
          <a:prstGeom prst="rect">
            <a:avLst/>
          </a:prstGeom>
          <a:solidFill>
            <a:srgbClr val="F2F2F2"/>
          </a:solidFill>
          <a:ln>
            <a:noFill/>
          </a:ln>
        </p:spPr>
      </p:sp>
      <p:sp>
        <p:nvSpPr>
          <p:cNvPr id="299" name="Google Shape;299;p52"/>
          <p:cNvSpPr>
            <a:spLocks noGrp="1"/>
          </p:cNvSpPr>
          <p:nvPr>
            <p:ph type="pic" idx="4"/>
          </p:nvPr>
        </p:nvSpPr>
        <p:spPr>
          <a:xfrm>
            <a:off x="9122228" y="5214259"/>
            <a:ext cx="3802743" cy="3802743"/>
          </a:xfrm>
          <a:prstGeom prst="rect">
            <a:avLst/>
          </a:prstGeom>
          <a:solidFill>
            <a:srgbClr val="F2F2F2"/>
          </a:solidFill>
          <a:ln>
            <a:noFill/>
          </a:ln>
        </p:spPr>
      </p:sp>
      <p:sp>
        <p:nvSpPr>
          <p:cNvPr id="300" name="Google Shape;300;p52"/>
          <p:cNvSpPr>
            <a:spLocks noGrp="1"/>
          </p:cNvSpPr>
          <p:nvPr>
            <p:ph type="pic" idx="5"/>
          </p:nvPr>
        </p:nvSpPr>
        <p:spPr>
          <a:xfrm>
            <a:off x="13113656" y="5214259"/>
            <a:ext cx="3802743" cy="3802743"/>
          </a:xfrm>
          <a:prstGeom prst="rect">
            <a:avLst/>
          </a:prstGeom>
          <a:solidFill>
            <a:srgbClr val="F2F2F2"/>
          </a:solidFill>
          <a:ln>
            <a:noFill/>
          </a:ln>
        </p:spPr>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42_Title Slide">
  <p:cSld name="42_Title Slide">
    <p:spTree>
      <p:nvGrpSpPr>
        <p:cNvPr id="1" name="Shape 301"/>
        <p:cNvGrpSpPr/>
        <p:nvPr/>
      </p:nvGrpSpPr>
      <p:grpSpPr>
        <a:xfrm>
          <a:off x="0" y="0"/>
          <a:ext cx="0" cy="0"/>
          <a:chOff x="0" y="0"/>
          <a:chExt cx="0" cy="0"/>
        </a:xfrm>
      </p:grpSpPr>
      <p:sp>
        <p:nvSpPr>
          <p:cNvPr id="302" name="Google Shape;302;p53"/>
          <p:cNvSpPr>
            <a:spLocks noGrp="1"/>
          </p:cNvSpPr>
          <p:nvPr>
            <p:ph type="pic" idx="2"/>
          </p:nvPr>
        </p:nvSpPr>
        <p:spPr>
          <a:xfrm>
            <a:off x="7785100" y="3552373"/>
            <a:ext cx="2717800" cy="2717800"/>
          </a:xfrm>
          <a:prstGeom prst="rect">
            <a:avLst/>
          </a:prstGeom>
          <a:solidFill>
            <a:srgbClr val="F2F2F2"/>
          </a:solidFill>
          <a:ln>
            <a:noFill/>
          </a:ln>
        </p:spPr>
      </p:sp>
      <p:sp>
        <p:nvSpPr>
          <p:cNvPr id="303" name="Google Shape;303;p53"/>
          <p:cNvSpPr>
            <a:spLocks noGrp="1"/>
          </p:cNvSpPr>
          <p:nvPr>
            <p:ph type="pic" idx="3"/>
          </p:nvPr>
        </p:nvSpPr>
        <p:spPr>
          <a:xfrm>
            <a:off x="7785100" y="6745516"/>
            <a:ext cx="2717800" cy="2717800"/>
          </a:xfrm>
          <a:prstGeom prst="rect">
            <a:avLst/>
          </a:prstGeom>
          <a:solidFill>
            <a:srgbClr val="F2F2F2"/>
          </a:solidFill>
          <a:ln>
            <a:noFill/>
          </a:ln>
        </p:spPr>
      </p:sp>
      <p:sp>
        <p:nvSpPr>
          <p:cNvPr id="304" name="Google Shape;304;p53"/>
          <p:cNvSpPr txBox="1">
            <a:spLocks noGrp="1"/>
          </p:cNvSpPr>
          <p:nvPr>
            <p:ph type="body" idx="1"/>
          </p:nvPr>
        </p:nvSpPr>
        <p:spPr>
          <a:xfrm>
            <a:off x="5815208"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50_Title Slide">
  <p:cSld name="50_Title Slide">
    <p:spTree>
      <p:nvGrpSpPr>
        <p:cNvPr id="1" name="Shape 27"/>
        <p:cNvGrpSpPr/>
        <p:nvPr/>
      </p:nvGrpSpPr>
      <p:grpSpPr>
        <a:xfrm>
          <a:off x="0" y="0"/>
          <a:ext cx="0" cy="0"/>
          <a:chOff x="0" y="0"/>
          <a:chExt cx="0" cy="0"/>
        </a:xfrm>
      </p:grpSpPr>
      <p:sp>
        <p:nvSpPr>
          <p:cNvPr id="28" name="Google Shape;28;p9"/>
          <p:cNvSpPr>
            <a:spLocks noGrp="1"/>
          </p:cNvSpPr>
          <p:nvPr>
            <p:ph type="pic" idx="2"/>
          </p:nvPr>
        </p:nvSpPr>
        <p:spPr>
          <a:xfrm>
            <a:off x="4634754" y="2413281"/>
            <a:ext cx="2585196" cy="2585196"/>
          </a:xfrm>
          <a:prstGeom prst="rect">
            <a:avLst/>
          </a:prstGeom>
          <a:solidFill>
            <a:srgbClr val="F2F2F2"/>
          </a:solidFill>
          <a:ln>
            <a:noFill/>
          </a:ln>
        </p:spPr>
      </p:sp>
      <p:sp>
        <p:nvSpPr>
          <p:cNvPr id="29" name="Google Shape;29;p9"/>
          <p:cNvSpPr>
            <a:spLocks noGrp="1"/>
          </p:cNvSpPr>
          <p:nvPr>
            <p:ph type="pic" idx="3"/>
          </p:nvPr>
        </p:nvSpPr>
        <p:spPr>
          <a:xfrm>
            <a:off x="4634754" y="5288524"/>
            <a:ext cx="2585196" cy="2585196"/>
          </a:xfrm>
          <a:prstGeom prst="rect">
            <a:avLst/>
          </a:prstGeom>
          <a:solidFill>
            <a:srgbClr val="F2F2F2"/>
          </a:solidFill>
          <a:ln>
            <a:noFill/>
          </a:ln>
        </p:spPr>
      </p:sp>
      <p:sp>
        <p:nvSpPr>
          <p:cNvPr id="30" name="Google Shape;30;p9"/>
          <p:cNvSpPr>
            <a:spLocks noGrp="1"/>
          </p:cNvSpPr>
          <p:nvPr>
            <p:ph type="pic" idx="4"/>
          </p:nvPr>
        </p:nvSpPr>
        <p:spPr>
          <a:xfrm>
            <a:off x="11068050" y="983224"/>
            <a:ext cx="2585196" cy="2585196"/>
          </a:xfrm>
          <a:prstGeom prst="rect">
            <a:avLst/>
          </a:prstGeom>
          <a:solidFill>
            <a:srgbClr val="F2F2F2"/>
          </a:solidFill>
          <a:ln>
            <a:noFill/>
          </a:ln>
        </p:spPr>
      </p:sp>
      <p:sp>
        <p:nvSpPr>
          <p:cNvPr id="31" name="Google Shape;31;p9"/>
          <p:cNvSpPr>
            <a:spLocks noGrp="1"/>
          </p:cNvSpPr>
          <p:nvPr>
            <p:ph type="pic" idx="5"/>
          </p:nvPr>
        </p:nvSpPr>
        <p:spPr>
          <a:xfrm>
            <a:off x="11068050" y="3843338"/>
            <a:ext cx="2585196" cy="2585196"/>
          </a:xfrm>
          <a:prstGeom prst="rect">
            <a:avLst/>
          </a:prstGeom>
          <a:solidFill>
            <a:srgbClr val="F2F2F2"/>
          </a:solidFill>
          <a:ln>
            <a:noFill/>
          </a:ln>
        </p:spPr>
      </p:sp>
      <p:sp>
        <p:nvSpPr>
          <p:cNvPr id="32" name="Google Shape;32;p9"/>
          <p:cNvSpPr>
            <a:spLocks noGrp="1"/>
          </p:cNvSpPr>
          <p:nvPr>
            <p:ph type="pic" idx="6"/>
          </p:nvPr>
        </p:nvSpPr>
        <p:spPr>
          <a:xfrm>
            <a:off x="11068050" y="6718581"/>
            <a:ext cx="2585196" cy="2585196"/>
          </a:xfrm>
          <a:prstGeom prst="rect">
            <a:avLst/>
          </a:prstGeom>
          <a:solidFill>
            <a:srgbClr val="F2F2F2"/>
          </a:solidFill>
          <a:ln>
            <a:noFill/>
          </a:ln>
        </p:spPr>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43_Title Slide">
  <p:cSld name="43_Title Slide">
    <p:spTree>
      <p:nvGrpSpPr>
        <p:cNvPr id="1" name="Shape 305"/>
        <p:cNvGrpSpPr/>
        <p:nvPr/>
      </p:nvGrpSpPr>
      <p:grpSpPr>
        <a:xfrm>
          <a:off x="0" y="0"/>
          <a:ext cx="0" cy="0"/>
          <a:chOff x="0" y="0"/>
          <a:chExt cx="0" cy="0"/>
        </a:xfrm>
      </p:grpSpPr>
      <p:sp>
        <p:nvSpPr>
          <p:cNvPr id="306" name="Google Shape;306;p54"/>
          <p:cNvSpPr>
            <a:spLocks noGrp="1"/>
          </p:cNvSpPr>
          <p:nvPr>
            <p:ph type="pic" idx="2"/>
          </p:nvPr>
        </p:nvSpPr>
        <p:spPr>
          <a:xfrm>
            <a:off x="6130471" y="3552373"/>
            <a:ext cx="2717800" cy="2717800"/>
          </a:xfrm>
          <a:prstGeom prst="rect">
            <a:avLst/>
          </a:prstGeom>
          <a:solidFill>
            <a:srgbClr val="F2F2F2"/>
          </a:solidFill>
          <a:ln>
            <a:noFill/>
          </a:ln>
        </p:spPr>
      </p:sp>
      <p:sp>
        <p:nvSpPr>
          <p:cNvPr id="307" name="Google Shape;307;p54"/>
          <p:cNvSpPr>
            <a:spLocks noGrp="1"/>
          </p:cNvSpPr>
          <p:nvPr>
            <p:ph type="pic" idx="3"/>
          </p:nvPr>
        </p:nvSpPr>
        <p:spPr>
          <a:xfrm>
            <a:off x="6130471" y="6745516"/>
            <a:ext cx="2717800" cy="2717800"/>
          </a:xfrm>
          <a:prstGeom prst="rect">
            <a:avLst/>
          </a:prstGeom>
          <a:solidFill>
            <a:srgbClr val="F2F2F2"/>
          </a:solidFill>
          <a:ln>
            <a:noFill/>
          </a:ln>
        </p:spPr>
      </p:sp>
      <p:sp>
        <p:nvSpPr>
          <p:cNvPr id="308" name="Google Shape;308;p54"/>
          <p:cNvSpPr txBox="1">
            <a:spLocks noGrp="1"/>
          </p:cNvSpPr>
          <p:nvPr>
            <p:ph type="body" idx="1"/>
          </p:nvPr>
        </p:nvSpPr>
        <p:spPr>
          <a:xfrm>
            <a:off x="5815208"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09" name="Google Shape;309;p54"/>
          <p:cNvSpPr>
            <a:spLocks noGrp="1"/>
          </p:cNvSpPr>
          <p:nvPr>
            <p:ph type="pic" idx="4"/>
          </p:nvPr>
        </p:nvSpPr>
        <p:spPr>
          <a:xfrm>
            <a:off x="9459263" y="3552373"/>
            <a:ext cx="2717800" cy="2717800"/>
          </a:xfrm>
          <a:prstGeom prst="rect">
            <a:avLst/>
          </a:prstGeom>
          <a:solidFill>
            <a:srgbClr val="F2F2F2"/>
          </a:solidFill>
          <a:ln>
            <a:noFill/>
          </a:ln>
        </p:spPr>
      </p:sp>
      <p:sp>
        <p:nvSpPr>
          <p:cNvPr id="310" name="Google Shape;310;p54"/>
          <p:cNvSpPr>
            <a:spLocks noGrp="1"/>
          </p:cNvSpPr>
          <p:nvPr>
            <p:ph type="pic" idx="5"/>
          </p:nvPr>
        </p:nvSpPr>
        <p:spPr>
          <a:xfrm>
            <a:off x="9459263" y="6745516"/>
            <a:ext cx="2717800" cy="2717800"/>
          </a:xfrm>
          <a:prstGeom prst="rect">
            <a:avLst/>
          </a:prstGeom>
          <a:solidFill>
            <a:srgbClr val="F2F2F2"/>
          </a:solidFill>
          <a:ln>
            <a:noFill/>
          </a:ln>
        </p:spPr>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41_Title Slide">
  <p:cSld name="41_Title Slide">
    <p:spTree>
      <p:nvGrpSpPr>
        <p:cNvPr id="1" name="Shape 311"/>
        <p:cNvGrpSpPr/>
        <p:nvPr/>
      </p:nvGrpSpPr>
      <p:grpSpPr>
        <a:xfrm>
          <a:off x="0" y="0"/>
          <a:ext cx="0" cy="0"/>
          <a:chOff x="0" y="0"/>
          <a:chExt cx="0" cy="0"/>
        </a:xfrm>
      </p:grpSpPr>
      <p:sp>
        <p:nvSpPr>
          <p:cNvPr id="312" name="Google Shape;312;p55"/>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13" name="Google Shape;313;p55"/>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14" name="Google Shape;314;p55"/>
          <p:cNvSpPr>
            <a:spLocks noGrp="1"/>
          </p:cNvSpPr>
          <p:nvPr>
            <p:ph type="pic" idx="2"/>
          </p:nvPr>
        </p:nvSpPr>
        <p:spPr>
          <a:xfrm>
            <a:off x="4497872" y="3928716"/>
            <a:ext cx="1893036" cy="1893036"/>
          </a:xfrm>
          <a:prstGeom prst="rect">
            <a:avLst/>
          </a:prstGeom>
          <a:solidFill>
            <a:srgbClr val="F2F2F2"/>
          </a:solidFill>
          <a:ln>
            <a:noFill/>
          </a:ln>
        </p:spPr>
      </p:sp>
      <p:sp>
        <p:nvSpPr>
          <p:cNvPr id="315" name="Google Shape;315;p55"/>
          <p:cNvSpPr>
            <a:spLocks noGrp="1"/>
          </p:cNvSpPr>
          <p:nvPr>
            <p:ph type="pic" idx="3"/>
          </p:nvPr>
        </p:nvSpPr>
        <p:spPr>
          <a:xfrm>
            <a:off x="8197481" y="3928715"/>
            <a:ext cx="1893036" cy="1893036"/>
          </a:xfrm>
          <a:prstGeom prst="rect">
            <a:avLst/>
          </a:prstGeom>
          <a:solidFill>
            <a:srgbClr val="F2F2F2"/>
          </a:solidFill>
          <a:ln>
            <a:noFill/>
          </a:ln>
        </p:spPr>
      </p:sp>
      <p:sp>
        <p:nvSpPr>
          <p:cNvPr id="316" name="Google Shape;316;p55"/>
          <p:cNvSpPr>
            <a:spLocks noGrp="1"/>
          </p:cNvSpPr>
          <p:nvPr>
            <p:ph type="pic" idx="4"/>
          </p:nvPr>
        </p:nvSpPr>
        <p:spPr>
          <a:xfrm>
            <a:off x="11956680" y="3928715"/>
            <a:ext cx="1893036" cy="1893036"/>
          </a:xfrm>
          <a:prstGeom prst="rect">
            <a:avLst/>
          </a:prstGeom>
          <a:solidFill>
            <a:srgbClr val="F2F2F2"/>
          </a:solidFill>
          <a:ln>
            <a:noFill/>
          </a:ln>
        </p:spPr>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39_Title Slide">
  <p:cSld name="39_Title Slide">
    <p:spTree>
      <p:nvGrpSpPr>
        <p:cNvPr id="1" name="Shape 317"/>
        <p:cNvGrpSpPr/>
        <p:nvPr/>
      </p:nvGrpSpPr>
      <p:grpSpPr>
        <a:xfrm>
          <a:off x="0" y="0"/>
          <a:ext cx="0" cy="0"/>
          <a:chOff x="0" y="0"/>
          <a:chExt cx="0" cy="0"/>
        </a:xfrm>
      </p:grpSpPr>
      <p:sp>
        <p:nvSpPr>
          <p:cNvPr id="318" name="Google Shape;318;p56"/>
          <p:cNvSpPr txBox="1">
            <a:spLocks noGrp="1"/>
          </p:cNvSpPr>
          <p:nvPr>
            <p:ph type="body" idx="1"/>
          </p:nvPr>
        </p:nvSpPr>
        <p:spPr>
          <a:xfrm>
            <a:off x="1371600" y="1943100"/>
            <a:ext cx="5242143" cy="23241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19" name="Google Shape;319;p56"/>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20" name="Google Shape;320;p56"/>
          <p:cNvSpPr>
            <a:spLocks noGrp="1"/>
          </p:cNvSpPr>
          <p:nvPr>
            <p:ph type="pic" idx="2"/>
          </p:nvPr>
        </p:nvSpPr>
        <p:spPr>
          <a:xfrm>
            <a:off x="6778171" y="0"/>
            <a:ext cx="3726991" cy="3643086"/>
          </a:xfrm>
          <a:prstGeom prst="rect">
            <a:avLst/>
          </a:prstGeom>
          <a:solidFill>
            <a:srgbClr val="F2F2F2">
              <a:alpha val="76862"/>
            </a:srgbClr>
          </a:solidFill>
          <a:ln>
            <a:noFill/>
          </a:ln>
        </p:spPr>
      </p:sp>
      <p:sp>
        <p:nvSpPr>
          <p:cNvPr id="321" name="Google Shape;321;p56"/>
          <p:cNvSpPr>
            <a:spLocks noGrp="1"/>
          </p:cNvSpPr>
          <p:nvPr>
            <p:ph type="pic" idx="3"/>
          </p:nvPr>
        </p:nvSpPr>
        <p:spPr>
          <a:xfrm>
            <a:off x="10669590" y="-1"/>
            <a:ext cx="3726991" cy="3643086"/>
          </a:xfrm>
          <a:prstGeom prst="rect">
            <a:avLst/>
          </a:prstGeom>
          <a:solidFill>
            <a:srgbClr val="F2F2F2">
              <a:alpha val="76862"/>
            </a:srgbClr>
          </a:solidFill>
          <a:ln>
            <a:noFill/>
          </a:ln>
        </p:spPr>
      </p:sp>
      <p:sp>
        <p:nvSpPr>
          <p:cNvPr id="322" name="Google Shape;322;p56"/>
          <p:cNvSpPr>
            <a:spLocks noGrp="1"/>
          </p:cNvSpPr>
          <p:nvPr>
            <p:ph type="pic" idx="4"/>
          </p:nvPr>
        </p:nvSpPr>
        <p:spPr>
          <a:xfrm>
            <a:off x="14561009" y="-1"/>
            <a:ext cx="3726991" cy="3643086"/>
          </a:xfrm>
          <a:prstGeom prst="rect">
            <a:avLst/>
          </a:prstGeom>
          <a:solidFill>
            <a:srgbClr val="F2F2F2">
              <a:alpha val="76862"/>
            </a:srgbClr>
          </a:solidFill>
          <a:ln>
            <a:noFill/>
          </a:ln>
        </p:spPr>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37_Title Slide">
  <p:cSld name="37_Title Slide">
    <p:spTree>
      <p:nvGrpSpPr>
        <p:cNvPr id="1" name="Shape 323"/>
        <p:cNvGrpSpPr/>
        <p:nvPr/>
      </p:nvGrpSpPr>
      <p:grpSpPr>
        <a:xfrm>
          <a:off x="0" y="0"/>
          <a:ext cx="0" cy="0"/>
          <a:chOff x="0" y="0"/>
          <a:chExt cx="0" cy="0"/>
        </a:xfrm>
      </p:grpSpPr>
      <p:sp>
        <p:nvSpPr>
          <p:cNvPr id="324" name="Google Shape;324;p57"/>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25" name="Google Shape;325;p57"/>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26" name="Google Shape;326;p57"/>
          <p:cNvSpPr>
            <a:spLocks noGrp="1"/>
          </p:cNvSpPr>
          <p:nvPr>
            <p:ph type="pic" idx="2"/>
          </p:nvPr>
        </p:nvSpPr>
        <p:spPr>
          <a:xfrm>
            <a:off x="1371599" y="3327400"/>
            <a:ext cx="5600700" cy="5016500"/>
          </a:xfrm>
          <a:prstGeom prst="rect">
            <a:avLst/>
          </a:prstGeom>
          <a:solidFill>
            <a:srgbClr val="F2F2F2"/>
          </a:solidFill>
          <a:ln>
            <a:noFill/>
          </a:ln>
        </p:spPr>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35_Title Slide">
  <p:cSld name="35_Title Slide">
    <p:spTree>
      <p:nvGrpSpPr>
        <p:cNvPr id="1" name="Shape 327"/>
        <p:cNvGrpSpPr/>
        <p:nvPr/>
      </p:nvGrpSpPr>
      <p:grpSpPr>
        <a:xfrm>
          <a:off x="0" y="0"/>
          <a:ext cx="0" cy="0"/>
          <a:chOff x="0" y="0"/>
          <a:chExt cx="0" cy="0"/>
        </a:xfrm>
      </p:grpSpPr>
      <p:sp>
        <p:nvSpPr>
          <p:cNvPr id="328" name="Google Shape;328;p58"/>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29" name="Google Shape;329;p58"/>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30" name="Google Shape;330;p58"/>
          <p:cNvSpPr>
            <a:spLocks noGrp="1"/>
          </p:cNvSpPr>
          <p:nvPr>
            <p:ph type="pic" idx="2"/>
          </p:nvPr>
        </p:nvSpPr>
        <p:spPr>
          <a:xfrm>
            <a:off x="0" y="3802744"/>
            <a:ext cx="4572000" cy="6484256"/>
          </a:xfrm>
          <a:prstGeom prst="rect">
            <a:avLst/>
          </a:prstGeom>
          <a:solidFill>
            <a:srgbClr val="F2F2F2"/>
          </a:solidFill>
          <a:ln>
            <a:noFill/>
          </a:ln>
        </p:spPr>
      </p:sp>
      <p:sp>
        <p:nvSpPr>
          <p:cNvPr id="331" name="Google Shape;331;p58"/>
          <p:cNvSpPr>
            <a:spLocks noGrp="1"/>
          </p:cNvSpPr>
          <p:nvPr>
            <p:ph type="pic" idx="3"/>
          </p:nvPr>
        </p:nvSpPr>
        <p:spPr>
          <a:xfrm>
            <a:off x="9143998" y="3802744"/>
            <a:ext cx="4572000" cy="6484256"/>
          </a:xfrm>
          <a:prstGeom prst="rect">
            <a:avLst/>
          </a:prstGeom>
          <a:solidFill>
            <a:srgbClr val="F2F2F2"/>
          </a:solidFill>
          <a:ln>
            <a:noFill/>
          </a:ln>
        </p:spPr>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59_Title Slide">
  <p:cSld name="59_Title Slide">
    <p:spTree>
      <p:nvGrpSpPr>
        <p:cNvPr id="1" name="Shape 332"/>
        <p:cNvGrpSpPr/>
        <p:nvPr/>
      </p:nvGrpSpPr>
      <p:grpSpPr>
        <a:xfrm>
          <a:off x="0" y="0"/>
          <a:ext cx="0" cy="0"/>
          <a:chOff x="0" y="0"/>
          <a:chExt cx="0" cy="0"/>
        </a:xfrm>
      </p:grpSpPr>
      <p:sp>
        <p:nvSpPr>
          <p:cNvPr id="333" name="Google Shape;333;p59"/>
          <p:cNvSpPr txBox="1">
            <a:spLocks noGrp="1"/>
          </p:cNvSpPr>
          <p:nvPr>
            <p:ph type="body" idx="1"/>
          </p:nvPr>
        </p:nvSpPr>
        <p:spPr>
          <a:xfrm>
            <a:off x="1371600" y="4586515"/>
            <a:ext cx="5885543" cy="3690357"/>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34" name="Google Shape;334;p59"/>
          <p:cNvSpPr/>
          <p:nvPr/>
        </p:nvSpPr>
        <p:spPr>
          <a:xfrm>
            <a:off x="0" y="7304414"/>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60_Title Slide">
  <p:cSld name="60_Title Slide">
    <p:spTree>
      <p:nvGrpSpPr>
        <p:cNvPr id="1" name="Shape 335"/>
        <p:cNvGrpSpPr/>
        <p:nvPr/>
      </p:nvGrpSpPr>
      <p:grpSpPr>
        <a:xfrm>
          <a:off x="0" y="0"/>
          <a:ext cx="0" cy="0"/>
          <a:chOff x="0" y="0"/>
          <a:chExt cx="0" cy="0"/>
        </a:xfrm>
      </p:grpSpPr>
      <p:sp>
        <p:nvSpPr>
          <p:cNvPr id="336" name="Google Shape;336;p60"/>
          <p:cNvSpPr txBox="1">
            <a:spLocks noGrp="1"/>
          </p:cNvSpPr>
          <p:nvPr>
            <p:ph type="body" idx="1"/>
          </p:nvPr>
        </p:nvSpPr>
        <p:spPr>
          <a:xfrm>
            <a:off x="1371600" y="4586515"/>
            <a:ext cx="5885543" cy="3690357"/>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37" name="Google Shape;337;p60"/>
          <p:cNvSpPr>
            <a:spLocks noGrp="1"/>
          </p:cNvSpPr>
          <p:nvPr>
            <p:ph type="pic" idx="2"/>
          </p:nvPr>
        </p:nvSpPr>
        <p:spPr>
          <a:xfrm>
            <a:off x="7504351" y="4934857"/>
            <a:ext cx="9412049" cy="5352143"/>
          </a:xfrm>
          <a:prstGeom prst="rect">
            <a:avLst/>
          </a:prstGeom>
          <a:solidFill>
            <a:srgbClr val="F2F2F2"/>
          </a:solidFill>
          <a:ln>
            <a:noFill/>
          </a:ln>
        </p:spPr>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23_Title Slide">
  <p:cSld name="23_Title Slide">
    <p:spTree>
      <p:nvGrpSpPr>
        <p:cNvPr id="1" name="Shape 338"/>
        <p:cNvGrpSpPr/>
        <p:nvPr/>
      </p:nvGrpSpPr>
      <p:grpSpPr>
        <a:xfrm>
          <a:off x="0" y="0"/>
          <a:ext cx="0" cy="0"/>
          <a:chOff x="0" y="0"/>
          <a:chExt cx="0" cy="0"/>
        </a:xfrm>
      </p:grpSpPr>
      <p:sp>
        <p:nvSpPr>
          <p:cNvPr id="339" name="Google Shape;339;p61"/>
          <p:cNvSpPr txBox="1">
            <a:spLocks noGrp="1"/>
          </p:cNvSpPr>
          <p:nvPr>
            <p:ph type="body" idx="1"/>
          </p:nvPr>
        </p:nvSpPr>
        <p:spPr>
          <a:xfrm>
            <a:off x="1371600" y="7304414"/>
            <a:ext cx="6657584" cy="10160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40" name="Google Shape;340;p61"/>
          <p:cNvSpPr/>
          <p:nvPr/>
        </p:nvSpPr>
        <p:spPr>
          <a:xfrm>
            <a:off x="0" y="7304414"/>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41" name="Google Shape;341;p61"/>
          <p:cNvSpPr>
            <a:spLocks noGrp="1"/>
          </p:cNvSpPr>
          <p:nvPr>
            <p:ph type="pic" idx="2"/>
          </p:nvPr>
        </p:nvSpPr>
        <p:spPr>
          <a:xfrm>
            <a:off x="14505141" y="2104371"/>
            <a:ext cx="3782859" cy="3419607"/>
          </a:xfrm>
          <a:prstGeom prst="rect">
            <a:avLst/>
          </a:prstGeom>
          <a:solidFill>
            <a:srgbClr val="F2F2F2"/>
          </a:solidFill>
          <a:ln>
            <a:noFill/>
          </a:ln>
        </p:spPr>
      </p:sp>
      <p:sp>
        <p:nvSpPr>
          <p:cNvPr id="342" name="Google Shape;342;p61"/>
          <p:cNvSpPr>
            <a:spLocks noGrp="1"/>
          </p:cNvSpPr>
          <p:nvPr>
            <p:ph type="pic" idx="3"/>
          </p:nvPr>
        </p:nvSpPr>
        <p:spPr>
          <a:xfrm>
            <a:off x="10534391" y="2104371"/>
            <a:ext cx="3782859" cy="3419607"/>
          </a:xfrm>
          <a:prstGeom prst="rect">
            <a:avLst/>
          </a:prstGeom>
          <a:solidFill>
            <a:srgbClr val="F2F2F2"/>
          </a:solidFill>
          <a:ln>
            <a:noFill/>
          </a:ln>
        </p:spPr>
      </p:sp>
      <p:sp>
        <p:nvSpPr>
          <p:cNvPr id="343" name="Google Shape;343;p61"/>
          <p:cNvSpPr>
            <a:spLocks noGrp="1"/>
          </p:cNvSpPr>
          <p:nvPr>
            <p:ph type="pic" idx="4"/>
          </p:nvPr>
        </p:nvSpPr>
        <p:spPr>
          <a:xfrm>
            <a:off x="6563642" y="2104371"/>
            <a:ext cx="3782859" cy="3419607"/>
          </a:xfrm>
          <a:prstGeom prst="rect">
            <a:avLst/>
          </a:prstGeom>
          <a:solidFill>
            <a:srgbClr val="F2F2F2"/>
          </a:solidFill>
          <a:ln>
            <a:noFill/>
          </a:ln>
        </p:spPr>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45_Title Slide">
  <p:cSld name="45_Title Slide">
    <p:spTree>
      <p:nvGrpSpPr>
        <p:cNvPr id="1" name="Shape 344"/>
        <p:cNvGrpSpPr/>
        <p:nvPr/>
      </p:nvGrpSpPr>
      <p:grpSpPr>
        <a:xfrm>
          <a:off x="0" y="0"/>
          <a:ext cx="0" cy="0"/>
          <a:chOff x="0" y="0"/>
          <a:chExt cx="0" cy="0"/>
        </a:xfrm>
      </p:grpSpPr>
      <p:sp>
        <p:nvSpPr>
          <p:cNvPr id="345" name="Google Shape;345;p62"/>
          <p:cNvSpPr txBox="1">
            <a:spLocks noGrp="1"/>
          </p:cNvSpPr>
          <p:nvPr>
            <p:ph type="body" idx="1"/>
          </p:nvPr>
        </p:nvSpPr>
        <p:spPr>
          <a:xfrm>
            <a:off x="1371600" y="7304414"/>
            <a:ext cx="6657584" cy="10160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46" name="Google Shape;346;p62"/>
          <p:cNvSpPr/>
          <p:nvPr/>
        </p:nvSpPr>
        <p:spPr>
          <a:xfrm>
            <a:off x="0" y="7304414"/>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47" name="Google Shape;347;p62"/>
          <p:cNvSpPr>
            <a:spLocks noGrp="1"/>
          </p:cNvSpPr>
          <p:nvPr>
            <p:ph type="pic" idx="2"/>
          </p:nvPr>
        </p:nvSpPr>
        <p:spPr>
          <a:xfrm>
            <a:off x="1" y="1"/>
            <a:ext cx="8029184" cy="5523978"/>
          </a:xfrm>
          <a:prstGeom prst="rect">
            <a:avLst/>
          </a:prstGeom>
          <a:solidFill>
            <a:srgbClr val="F2F2F2"/>
          </a:solidFill>
          <a:ln>
            <a:noFill/>
          </a:ln>
        </p:spPr>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65_Title Slide">
  <p:cSld name="65_Title Slide">
    <p:spTree>
      <p:nvGrpSpPr>
        <p:cNvPr id="1" name="Shape 348"/>
        <p:cNvGrpSpPr/>
        <p:nvPr/>
      </p:nvGrpSpPr>
      <p:grpSpPr>
        <a:xfrm>
          <a:off x="0" y="0"/>
          <a:ext cx="0" cy="0"/>
          <a:chOff x="0" y="0"/>
          <a:chExt cx="0" cy="0"/>
        </a:xfrm>
      </p:grpSpPr>
      <p:sp>
        <p:nvSpPr>
          <p:cNvPr id="349" name="Google Shape;349;p63"/>
          <p:cNvSpPr txBox="1">
            <a:spLocks noGrp="1"/>
          </p:cNvSpPr>
          <p:nvPr>
            <p:ph type="body" idx="1"/>
          </p:nvPr>
        </p:nvSpPr>
        <p:spPr>
          <a:xfrm>
            <a:off x="1371600" y="7304414"/>
            <a:ext cx="6657584" cy="10160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50" name="Google Shape;350;p63"/>
          <p:cNvSpPr/>
          <p:nvPr/>
        </p:nvSpPr>
        <p:spPr>
          <a:xfrm>
            <a:off x="0" y="7304414"/>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49_Title Slide">
  <p:cSld name="49_Title Slide">
    <p:spTree>
      <p:nvGrpSpPr>
        <p:cNvPr id="1" name="Shape 33"/>
        <p:cNvGrpSpPr/>
        <p:nvPr/>
      </p:nvGrpSpPr>
      <p:grpSpPr>
        <a:xfrm>
          <a:off x="0" y="0"/>
          <a:ext cx="0" cy="0"/>
          <a:chOff x="0" y="0"/>
          <a:chExt cx="0" cy="0"/>
        </a:xfrm>
      </p:grpSpPr>
      <p:sp>
        <p:nvSpPr>
          <p:cNvPr id="34" name="Google Shape;34;p10"/>
          <p:cNvSpPr>
            <a:spLocks noGrp="1"/>
          </p:cNvSpPr>
          <p:nvPr>
            <p:ph type="pic" idx="2"/>
          </p:nvPr>
        </p:nvSpPr>
        <p:spPr>
          <a:xfrm>
            <a:off x="4634754" y="983224"/>
            <a:ext cx="2585196" cy="2585196"/>
          </a:xfrm>
          <a:prstGeom prst="rect">
            <a:avLst/>
          </a:prstGeom>
          <a:solidFill>
            <a:srgbClr val="F2F2F2"/>
          </a:solidFill>
          <a:ln>
            <a:noFill/>
          </a:ln>
        </p:spPr>
      </p:sp>
      <p:sp>
        <p:nvSpPr>
          <p:cNvPr id="35" name="Google Shape;35;p10"/>
          <p:cNvSpPr>
            <a:spLocks noGrp="1"/>
          </p:cNvSpPr>
          <p:nvPr>
            <p:ph type="pic" idx="3"/>
          </p:nvPr>
        </p:nvSpPr>
        <p:spPr>
          <a:xfrm>
            <a:off x="4634754" y="3843338"/>
            <a:ext cx="2585196" cy="2585196"/>
          </a:xfrm>
          <a:prstGeom prst="rect">
            <a:avLst/>
          </a:prstGeom>
          <a:solidFill>
            <a:srgbClr val="F2F2F2"/>
          </a:solidFill>
          <a:ln>
            <a:noFill/>
          </a:ln>
        </p:spPr>
      </p:sp>
      <p:sp>
        <p:nvSpPr>
          <p:cNvPr id="36" name="Google Shape;36;p10"/>
          <p:cNvSpPr>
            <a:spLocks noGrp="1"/>
          </p:cNvSpPr>
          <p:nvPr>
            <p:ph type="pic" idx="4"/>
          </p:nvPr>
        </p:nvSpPr>
        <p:spPr>
          <a:xfrm>
            <a:off x="4634754" y="6718581"/>
            <a:ext cx="2585196" cy="2585196"/>
          </a:xfrm>
          <a:prstGeom prst="rect">
            <a:avLst/>
          </a:prstGeom>
          <a:solidFill>
            <a:srgbClr val="F2F2F2"/>
          </a:solidFill>
          <a:ln>
            <a:noFill/>
          </a:ln>
        </p:spPr>
      </p:sp>
      <p:sp>
        <p:nvSpPr>
          <p:cNvPr id="37" name="Google Shape;37;p10"/>
          <p:cNvSpPr>
            <a:spLocks noGrp="1"/>
          </p:cNvSpPr>
          <p:nvPr>
            <p:ph type="pic" idx="5"/>
          </p:nvPr>
        </p:nvSpPr>
        <p:spPr>
          <a:xfrm>
            <a:off x="11068050" y="2413281"/>
            <a:ext cx="2585196" cy="2585196"/>
          </a:xfrm>
          <a:prstGeom prst="rect">
            <a:avLst/>
          </a:prstGeom>
          <a:solidFill>
            <a:srgbClr val="F2F2F2"/>
          </a:solidFill>
          <a:ln>
            <a:noFill/>
          </a:ln>
        </p:spPr>
      </p:sp>
      <p:sp>
        <p:nvSpPr>
          <p:cNvPr id="38" name="Google Shape;38;p10"/>
          <p:cNvSpPr>
            <a:spLocks noGrp="1"/>
          </p:cNvSpPr>
          <p:nvPr>
            <p:ph type="pic" idx="6"/>
          </p:nvPr>
        </p:nvSpPr>
        <p:spPr>
          <a:xfrm>
            <a:off x="11068050" y="5288524"/>
            <a:ext cx="2585196" cy="2585196"/>
          </a:xfrm>
          <a:prstGeom prst="rect">
            <a:avLst/>
          </a:prstGeom>
          <a:solidFill>
            <a:srgbClr val="F2F2F2"/>
          </a:solidFill>
          <a:ln>
            <a:noFill/>
          </a:ln>
        </p:spPr>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40_Title Slide">
  <p:cSld name="40_Title Slide">
    <p:spTree>
      <p:nvGrpSpPr>
        <p:cNvPr id="1" name="Shape 351"/>
        <p:cNvGrpSpPr/>
        <p:nvPr/>
      </p:nvGrpSpPr>
      <p:grpSpPr>
        <a:xfrm>
          <a:off x="0" y="0"/>
          <a:ext cx="0" cy="0"/>
          <a:chOff x="0" y="0"/>
          <a:chExt cx="0" cy="0"/>
        </a:xfrm>
      </p:grpSpPr>
      <p:sp>
        <p:nvSpPr>
          <p:cNvPr id="352" name="Google Shape;352;p64"/>
          <p:cNvSpPr txBox="1">
            <a:spLocks noGrp="1"/>
          </p:cNvSpPr>
          <p:nvPr>
            <p:ph type="body" idx="1"/>
          </p:nvPr>
        </p:nvSpPr>
        <p:spPr>
          <a:xfrm>
            <a:off x="5815208"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53" name="Google Shape;353;p64"/>
          <p:cNvSpPr>
            <a:spLocks noGrp="1"/>
          </p:cNvSpPr>
          <p:nvPr>
            <p:ph type="pic" idx="2"/>
          </p:nvPr>
        </p:nvSpPr>
        <p:spPr>
          <a:xfrm>
            <a:off x="4000500" y="3755570"/>
            <a:ext cx="2717800" cy="2717800"/>
          </a:xfrm>
          <a:prstGeom prst="rect">
            <a:avLst/>
          </a:prstGeom>
          <a:solidFill>
            <a:srgbClr val="F2F2F2"/>
          </a:solidFill>
          <a:ln>
            <a:noFill/>
          </a:ln>
        </p:spPr>
      </p:sp>
      <p:sp>
        <p:nvSpPr>
          <p:cNvPr id="354" name="Google Shape;354;p64"/>
          <p:cNvSpPr>
            <a:spLocks noGrp="1"/>
          </p:cNvSpPr>
          <p:nvPr>
            <p:ph type="pic" idx="3"/>
          </p:nvPr>
        </p:nvSpPr>
        <p:spPr>
          <a:xfrm>
            <a:off x="7785100" y="3755569"/>
            <a:ext cx="2717800" cy="2717800"/>
          </a:xfrm>
          <a:prstGeom prst="rect">
            <a:avLst/>
          </a:prstGeom>
          <a:solidFill>
            <a:srgbClr val="F2F2F2"/>
          </a:solidFill>
          <a:ln>
            <a:noFill/>
          </a:ln>
        </p:spPr>
      </p:sp>
      <p:sp>
        <p:nvSpPr>
          <p:cNvPr id="355" name="Google Shape;355;p64"/>
          <p:cNvSpPr>
            <a:spLocks noGrp="1"/>
          </p:cNvSpPr>
          <p:nvPr>
            <p:ph type="pic" idx="4"/>
          </p:nvPr>
        </p:nvSpPr>
        <p:spPr>
          <a:xfrm>
            <a:off x="11569700" y="3755570"/>
            <a:ext cx="2717800" cy="2717800"/>
          </a:xfrm>
          <a:prstGeom prst="rect">
            <a:avLst/>
          </a:prstGeom>
          <a:solidFill>
            <a:srgbClr val="F2F2F2"/>
          </a:solidFill>
          <a:ln>
            <a:noFill/>
          </a:ln>
        </p:spPr>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53_Title Slide">
  <p:cSld name="53_Title Slide">
    <p:spTree>
      <p:nvGrpSpPr>
        <p:cNvPr id="1" name="Shape 356"/>
        <p:cNvGrpSpPr/>
        <p:nvPr/>
      </p:nvGrpSpPr>
      <p:grpSpPr>
        <a:xfrm>
          <a:off x="0" y="0"/>
          <a:ext cx="0" cy="0"/>
          <a:chOff x="0" y="0"/>
          <a:chExt cx="0" cy="0"/>
        </a:xfrm>
      </p:grpSpPr>
      <p:sp>
        <p:nvSpPr>
          <p:cNvPr id="357" name="Google Shape;357;p65"/>
          <p:cNvSpPr txBox="1">
            <a:spLocks noGrp="1"/>
          </p:cNvSpPr>
          <p:nvPr>
            <p:ph type="body" idx="1"/>
          </p:nvPr>
        </p:nvSpPr>
        <p:spPr>
          <a:xfrm>
            <a:off x="8432801" y="1943100"/>
            <a:ext cx="8483600"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58" name="Google Shape;358;p65"/>
          <p:cNvSpPr/>
          <p:nvPr/>
        </p:nvSpPr>
        <p:spPr>
          <a:xfrm>
            <a:off x="17999863"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59" name="Google Shape;359;p65"/>
          <p:cNvSpPr>
            <a:spLocks noGrp="1"/>
          </p:cNvSpPr>
          <p:nvPr>
            <p:ph type="pic" idx="2"/>
          </p:nvPr>
        </p:nvSpPr>
        <p:spPr>
          <a:xfrm>
            <a:off x="1371600" y="4152900"/>
            <a:ext cx="4864100" cy="4191000"/>
          </a:xfrm>
          <a:prstGeom prst="rect">
            <a:avLst/>
          </a:prstGeom>
          <a:solidFill>
            <a:srgbClr val="F2F2F2"/>
          </a:solidFill>
          <a:ln>
            <a:noFill/>
          </a:ln>
        </p:spPr>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38_Title Slide">
  <p:cSld name="38_Title Slide">
    <p:spTree>
      <p:nvGrpSpPr>
        <p:cNvPr id="1" name="Shape 360"/>
        <p:cNvGrpSpPr/>
        <p:nvPr/>
      </p:nvGrpSpPr>
      <p:grpSpPr>
        <a:xfrm>
          <a:off x="0" y="0"/>
          <a:ext cx="0" cy="0"/>
          <a:chOff x="0" y="0"/>
          <a:chExt cx="0" cy="0"/>
        </a:xfrm>
      </p:grpSpPr>
      <p:sp>
        <p:nvSpPr>
          <p:cNvPr id="361" name="Google Shape;361;p66"/>
          <p:cNvSpPr txBox="1">
            <a:spLocks noGrp="1"/>
          </p:cNvSpPr>
          <p:nvPr>
            <p:ph type="body" idx="1"/>
          </p:nvPr>
        </p:nvSpPr>
        <p:spPr>
          <a:xfrm>
            <a:off x="10684701" y="1943099"/>
            <a:ext cx="6231699" cy="418193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62" name="Google Shape;362;p66"/>
          <p:cNvSpPr/>
          <p:nvPr/>
        </p:nvSpPr>
        <p:spPr>
          <a:xfrm>
            <a:off x="17999863"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63" name="Google Shape;363;p66"/>
          <p:cNvSpPr>
            <a:spLocks noGrp="1"/>
          </p:cNvSpPr>
          <p:nvPr>
            <p:ph type="pic" idx="2"/>
          </p:nvPr>
        </p:nvSpPr>
        <p:spPr>
          <a:xfrm>
            <a:off x="0" y="0"/>
            <a:ext cx="10014857" cy="3512456"/>
          </a:xfrm>
          <a:prstGeom prst="rect">
            <a:avLst/>
          </a:prstGeom>
          <a:solidFill>
            <a:srgbClr val="F2F2F2"/>
          </a:solidFill>
          <a:ln>
            <a:noFill/>
          </a:ln>
        </p:spPr>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18_Title Slide">
  <p:cSld name="18_Title Slide">
    <p:spTree>
      <p:nvGrpSpPr>
        <p:cNvPr id="1" name="Shape 364"/>
        <p:cNvGrpSpPr/>
        <p:nvPr/>
      </p:nvGrpSpPr>
      <p:grpSpPr>
        <a:xfrm>
          <a:off x="0" y="0"/>
          <a:ext cx="0" cy="0"/>
          <a:chOff x="0" y="0"/>
          <a:chExt cx="0" cy="0"/>
        </a:xfrm>
      </p:grpSpPr>
      <p:sp>
        <p:nvSpPr>
          <p:cNvPr id="365" name="Google Shape;365;p67"/>
          <p:cNvSpPr>
            <a:spLocks noGrp="1"/>
          </p:cNvSpPr>
          <p:nvPr>
            <p:ph type="pic" idx="2"/>
          </p:nvPr>
        </p:nvSpPr>
        <p:spPr>
          <a:xfrm>
            <a:off x="2165352" y="-1"/>
            <a:ext cx="7600515" cy="10287000"/>
          </a:xfrm>
          <a:prstGeom prst="rect">
            <a:avLst/>
          </a:prstGeom>
          <a:solidFill>
            <a:srgbClr val="F2F2F2"/>
          </a:solidFill>
          <a:ln>
            <a:noFill/>
          </a:ln>
        </p:spPr>
      </p:sp>
      <p:sp>
        <p:nvSpPr>
          <p:cNvPr id="366" name="Google Shape;366;p67"/>
          <p:cNvSpPr txBox="1">
            <a:spLocks noGrp="1"/>
          </p:cNvSpPr>
          <p:nvPr>
            <p:ph type="body" idx="1"/>
          </p:nvPr>
        </p:nvSpPr>
        <p:spPr>
          <a:xfrm>
            <a:off x="11977687" y="1943099"/>
            <a:ext cx="4938713" cy="289015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67" name="Google Shape;367;p67"/>
          <p:cNvSpPr/>
          <p:nvPr/>
        </p:nvSpPr>
        <p:spPr>
          <a:xfrm>
            <a:off x="17999863"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46_Title Slide">
  <p:cSld name="46_Title Slide">
    <p:spTree>
      <p:nvGrpSpPr>
        <p:cNvPr id="1" name="Shape 368"/>
        <p:cNvGrpSpPr/>
        <p:nvPr/>
      </p:nvGrpSpPr>
      <p:grpSpPr>
        <a:xfrm>
          <a:off x="0" y="0"/>
          <a:ext cx="0" cy="0"/>
          <a:chOff x="0" y="0"/>
          <a:chExt cx="0" cy="0"/>
        </a:xfrm>
      </p:grpSpPr>
      <p:sp>
        <p:nvSpPr>
          <p:cNvPr id="369" name="Google Shape;369;p68"/>
          <p:cNvSpPr>
            <a:spLocks noGrp="1"/>
          </p:cNvSpPr>
          <p:nvPr>
            <p:ph type="pic" idx="2"/>
          </p:nvPr>
        </p:nvSpPr>
        <p:spPr>
          <a:xfrm>
            <a:off x="0" y="-1"/>
            <a:ext cx="8708571" cy="10287000"/>
          </a:xfrm>
          <a:prstGeom prst="rect">
            <a:avLst/>
          </a:prstGeom>
          <a:solidFill>
            <a:srgbClr val="F2F2F2"/>
          </a:solidFill>
          <a:ln>
            <a:noFill/>
          </a:ln>
        </p:spPr>
      </p:sp>
      <p:sp>
        <p:nvSpPr>
          <p:cNvPr id="370" name="Google Shape;370;p68"/>
          <p:cNvSpPr txBox="1">
            <a:spLocks noGrp="1"/>
          </p:cNvSpPr>
          <p:nvPr>
            <p:ph type="body" idx="1"/>
          </p:nvPr>
        </p:nvSpPr>
        <p:spPr>
          <a:xfrm>
            <a:off x="11977687" y="1943100"/>
            <a:ext cx="4938713" cy="281758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71" name="Google Shape;371;p68"/>
          <p:cNvSpPr/>
          <p:nvPr/>
        </p:nvSpPr>
        <p:spPr>
          <a:xfrm>
            <a:off x="17999863"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372"/>
        <p:cNvGrpSpPr/>
        <p:nvPr/>
      </p:nvGrpSpPr>
      <p:grpSpPr>
        <a:xfrm>
          <a:off x="0" y="0"/>
          <a:ext cx="0" cy="0"/>
          <a:chOff x="0" y="0"/>
          <a:chExt cx="0" cy="0"/>
        </a:xfrm>
      </p:grpSpPr>
      <p:sp>
        <p:nvSpPr>
          <p:cNvPr id="373" name="Google Shape;373;p69"/>
          <p:cNvSpPr>
            <a:spLocks noGrp="1"/>
          </p:cNvSpPr>
          <p:nvPr>
            <p:ph type="pic" idx="2"/>
          </p:nvPr>
        </p:nvSpPr>
        <p:spPr>
          <a:xfrm>
            <a:off x="0" y="0"/>
            <a:ext cx="18288001" cy="6964471"/>
          </a:xfrm>
          <a:prstGeom prst="rect">
            <a:avLst/>
          </a:prstGeom>
          <a:solidFill>
            <a:srgbClr val="F2F2F2">
              <a:alpha val="75686"/>
            </a:srgbClr>
          </a:solidFill>
          <a:ln>
            <a:noFill/>
          </a:ln>
        </p:spPr>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374"/>
        <p:cNvGrpSpPr/>
        <p:nvPr/>
      </p:nvGrpSpPr>
      <p:grpSpPr>
        <a:xfrm>
          <a:off x="0" y="0"/>
          <a:ext cx="0" cy="0"/>
          <a:chOff x="0" y="0"/>
          <a:chExt cx="0" cy="0"/>
        </a:xfrm>
      </p:grpSpPr>
      <p:sp>
        <p:nvSpPr>
          <p:cNvPr id="375" name="Google Shape;375;p70"/>
          <p:cNvSpPr>
            <a:spLocks noGrp="1"/>
          </p:cNvSpPr>
          <p:nvPr>
            <p:ph type="pic" idx="2"/>
          </p:nvPr>
        </p:nvSpPr>
        <p:spPr>
          <a:xfrm>
            <a:off x="0" y="0"/>
            <a:ext cx="18288001" cy="10287000"/>
          </a:xfrm>
          <a:prstGeom prst="rect">
            <a:avLst/>
          </a:prstGeom>
          <a:solidFill>
            <a:srgbClr val="F2F2F2">
              <a:alpha val="76862"/>
            </a:srgbClr>
          </a:solidFill>
          <a:ln>
            <a:noFill/>
          </a:ln>
        </p:spPr>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62_Title Slide">
  <p:cSld name="62_Title Slide">
    <p:spTree>
      <p:nvGrpSpPr>
        <p:cNvPr id="1" name="Shape 376"/>
        <p:cNvGrpSpPr/>
        <p:nvPr/>
      </p:nvGrpSpPr>
      <p:grpSpPr>
        <a:xfrm>
          <a:off x="0" y="0"/>
          <a:ext cx="0" cy="0"/>
          <a:chOff x="0" y="0"/>
          <a:chExt cx="0" cy="0"/>
        </a:xfrm>
      </p:grpSpPr>
      <p:sp>
        <p:nvSpPr>
          <p:cNvPr id="377" name="Google Shape;377;p71"/>
          <p:cNvSpPr>
            <a:spLocks noGrp="1"/>
          </p:cNvSpPr>
          <p:nvPr>
            <p:ph type="pic" idx="2"/>
          </p:nvPr>
        </p:nvSpPr>
        <p:spPr>
          <a:xfrm>
            <a:off x="0" y="0"/>
            <a:ext cx="18288001" cy="10287000"/>
          </a:xfrm>
          <a:prstGeom prst="rect">
            <a:avLst/>
          </a:prstGeom>
          <a:solidFill>
            <a:srgbClr val="F2F2F2">
              <a:alpha val="75686"/>
            </a:srgbClr>
          </a:solidFill>
          <a:ln>
            <a:noFill/>
          </a:ln>
        </p:spPr>
      </p:sp>
      <p:sp>
        <p:nvSpPr>
          <p:cNvPr id="378" name="Google Shape;378;p71"/>
          <p:cNvSpPr txBox="1">
            <a:spLocks noGrp="1"/>
          </p:cNvSpPr>
          <p:nvPr>
            <p:ph type="body" idx="1"/>
          </p:nvPr>
        </p:nvSpPr>
        <p:spPr>
          <a:xfrm>
            <a:off x="5815208"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500"/>
              </a:spcBef>
              <a:spcAft>
                <a:spcPts val="0"/>
              </a:spcAft>
              <a:buClr>
                <a:schemeClr val="lt1"/>
              </a:buClr>
              <a:buSzPts val="6000"/>
              <a:buNone/>
              <a:defRPr sz="6000">
                <a:solidFill>
                  <a:schemeClr val="lt1"/>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34_Title Slide">
  <p:cSld name="34_Title Slide">
    <p:spTree>
      <p:nvGrpSpPr>
        <p:cNvPr id="1" name="Shape 379"/>
        <p:cNvGrpSpPr/>
        <p:nvPr/>
      </p:nvGrpSpPr>
      <p:grpSpPr>
        <a:xfrm>
          <a:off x="0" y="0"/>
          <a:ext cx="0" cy="0"/>
          <a:chOff x="0" y="0"/>
          <a:chExt cx="0" cy="0"/>
        </a:xfrm>
      </p:grpSpPr>
      <p:sp>
        <p:nvSpPr>
          <p:cNvPr id="380" name="Google Shape;380;p72"/>
          <p:cNvSpPr>
            <a:spLocks noGrp="1"/>
          </p:cNvSpPr>
          <p:nvPr>
            <p:ph type="pic" idx="2"/>
          </p:nvPr>
        </p:nvSpPr>
        <p:spPr>
          <a:xfrm>
            <a:off x="3167340" y="0"/>
            <a:ext cx="15120659" cy="8505371"/>
          </a:xfrm>
          <a:prstGeom prst="rect">
            <a:avLst/>
          </a:prstGeom>
          <a:solidFill>
            <a:srgbClr val="F2F2F2"/>
          </a:solidFill>
          <a:ln>
            <a:noFill/>
          </a:ln>
        </p:spPr>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17_Title Slide">
  <p:cSld name="17_Title Slide">
    <p:spTree>
      <p:nvGrpSpPr>
        <p:cNvPr id="1" name="Shape 381"/>
        <p:cNvGrpSpPr/>
        <p:nvPr/>
      </p:nvGrpSpPr>
      <p:grpSpPr>
        <a:xfrm>
          <a:off x="0" y="0"/>
          <a:ext cx="0" cy="0"/>
          <a:chOff x="0" y="0"/>
          <a:chExt cx="0" cy="0"/>
        </a:xfrm>
      </p:grpSpPr>
      <p:sp>
        <p:nvSpPr>
          <p:cNvPr id="382" name="Google Shape;382;p73"/>
          <p:cNvSpPr>
            <a:spLocks noGrp="1"/>
          </p:cNvSpPr>
          <p:nvPr>
            <p:ph type="pic" idx="2"/>
          </p:nvPr>
        </p:nvSpPr>
        <p:spPr>
          <a:xfrm>
            <a:off x="0" y="0"/>
            <a:ext cx="12162971" cy="10287000"/>
          </a:xfrm>
          <a:prstGeom prst="rect">
            <a:avLst/>
          </a:prstGeom>
          <a:solidFill>
            <a:srgbClr val="F2F2F2">
              <a:alpha val="75686"/>
            </a:srgbClr>
          </a:solid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36_Title Slide">
  <p:cSld name="36_Title Slide">
    <p:spTree>
      <p:nvGrpSpPr>
        <p:cNvPr id="1" name="Shape 39"/>
        <p:cNvGrpSpPr/>
        <p:nvPr/>
      </p:nvGrpSpPr>
      <p:grpSpPr>
        <a:xfrm>
          <a:off x="0" y="0"/>
          <a:ext cx="0" cy="0"/>
          <a:chOff x="0" y="0"/>
          <a:chExt cx="0" cy="0"/>
        </a:xfrm>
      </p:grpSpPr>
      <p:sp>
        <p:nvSpPr>
          <p:cNvPr id="40" name="Google Shape;40;p11"/>
          <p:cNvSpPr>
            <a:spLocks noGrp="1"/>
          </p:cNvSpPr>
          <p:nvPr>
            <p:ph type="pic" idx="2"/>
          </p:nvPr>
        </p:nvSpPr>
        <p:spPr>
          <a:xfrm>
            <a:off x="0" y="7427934"/>
            <a:ext cx="18288001" cy="3055916"/>
          </a:xfrm>
          <a:prstGeom prst="rect">
            <a:avLst/>
          </a:prstGeom>
          <a:solidFill>
            <a:srgbClr val="F2F2F2"/>
          </a:solidFill>
          <a:ln>
            <a:noFill/>
          </a:ln>
        </p:spPr>
      </p:sp>
      <p:sp>
        <p:nvSpPr>
          <p:cNvPr id="41" name="Google Shape;41;p11"/>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42" name="Google Shape;42;p11"/>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43" name="Google Shape;43;p11"/>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44" name="Google Shape;44;p11"/>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45" name="Google Shape;45;p11"/>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5_Title Slide">
  <p:cSld name="15_Title Slide">
    <p:spTree>
      <p:nvGrpSpPr>
        <p:cNvPr id="1" name="Shape 46"/>
        <p:cNvGrpSpPr/>
        <p:nvPr/>
      </p:nvGrpSpPr>
      <p:grpSpPr>
        <a:xfrm>
          <a:off x="0" y="0"/>
          <a:ext cx="0" cy="0"/>
          <a:chOff x="0" y="0"/>
          <a:chExt cx="0" cy="0"/>
        </a:xfrm>
      </p:grpSpPr>
      <p:sp>
        <p:nvSpPr>
          <p:cNvPr id="47" name="Google Shape;47;p12"/>
          <p:cNvSpPr>
            <a:spLocks noGrp="1"/>
          </p:cNvSpPr>
          <p:nvPr>
            <p:ph type="pic" idx="2"/>
          </p:nvPr>
        </p:nvSpPr>
        <p:spPr>
          <a:xfrm>
            <a:off x="9144000" y="1640114"/>
            <a:ext cx="7772400" cy="7006772"/>
          </a:xfrm>
          <a:prstGeom prst="rect">
            <a:avLst/>
          </a:prstGeom>
          <a:solidFill>
            <a:srgbClr val="F2F2F2"/>
          </a:solidFill>
          <a:ln>
            <a:no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61_Title Slide">
  <p:cSld name="61_Title Slide">
    <p:spTree>
      <p:nvGrpSpPr>
        <p:cNvPr id="1" name="Shape 48"/>
        <p:cNvGrpSpPr/>
        <p:nvPr/>
      </p:nvGrpSpPr>
      <p:grpSpPr>
        <a:xfrm>
          <a:off x="0" y="0"/>
          <a:ext cx="0" cy="0"/>
          <a:chOff x="0" y="0"/>
          <a:chExt cx="0" cy="0"/>
        </a:xfrm>
      </p:grpSpPr>
      <p:sp>
        <p:nvSpPr>
          <p:cNvPr id="49" name="Google Shape;49;p13"/>
          <p:cNvSpPr>
            <a:spLocks noGrp="1"/>
          </p:cNvSpPr>
          <p:nvPr>
            <p:ph type="pic" idx="2"/>
          </p:nvPr>
        </p:nvSpPr>
        <p:spPr>
          <a:xfrm>
            <a:off x="9144000" y="1640114"/>
            <a:ext cx="3886200" cy="3503386"/>
          </a:xfrm>
          <a:prstGeom prst="rect">
            <a:avLst/>
          </a:prstGeom>
          <a:solidFill>
            <a:srgbClr val="F2F2F2"/>
          </a:solidFill>
          <a:ln>
            <a:noFill/>
          </a:ln>
        </p:spPr>
      </p:sp>
      <p:sp>
        <p:nvSpPr>
          <p:cNvPr id="50" name="Google Shape;50;p13"/>
          <p:cNvSpPr>
            <a:spLocks noGrp="1"/>
          </p:cNvSpPr>
          <p:nvPr>
            <p:ph type="pic" idx="3"/>
          </p:nvPr>
        </p:nvSpPr>
        <p:spPr>
          <a:xfrm>
            <a:off x="13030200" y="1640114"/>
            <a:ext cx="3886200" cy="3503386"/>
          </a:xfrm>
          <a:prstGeom prst="rect">
            <a:avLst/>
          </a:prstGeom>
          <a:solidFill>
            <a:srgbClr val="F2F2F2"/>
          </a:solidFill>
          <a:ln>
            <a:noFill/>
          </a:ln>
        </p:spPr>
      </p:sp>
      <p:sp>
        <p:nvSpPr>
          <p:cNvPr id="51" name="Google Shape;51;p13"/>
          <p:cNvSpPr>
            <a:spLocks noGrp="1"/>
          </p:cNvSpPr>
          <p:nvPr>
            <p:ph type="pic" idx="4"/>
          </p:nvPr>
        </p:nvSpPr>
        <p:spPr>
          <a:xfrm>
            <a:off x="13030200" y="5143500"/>
            <a:ext cx="3886200" cy="3503386"/>
          </a:xfrm>
          <a:prstGeom prst="rect">
            <a:avLst/>
          </a:prstGeom>
          <a:solidFill>
            <a:srgbClr val="F2F2F2"/>
          </a:solidFill>
          <a:ln>
            <a:noFill/>
          </a:ln>
        </p:spPr>
      </p:sp>
      <p:sp>
        <p:nvSpPr>
          <p:cNvPr id="52" name="Google Shape;52;p13"/>
          <p:cNvSpPr>
            <a:spLocks noGrp="1"/>
          </p:cNvSpPr>
          <p:nvPr>
            <p:ph type="pic" idx="5"/>
          </p:nvPr>
        </p:nvSpPr>
        <p:spPr>
          <a:xfrm>
            <a:off x="9144000" y="5143500"/>
            <a:ext cx="3886200" cy="3503386"/>
          </a:xfrm>
          <a:prstGeom prst="rect">
            <a:avLst/>
          </a:prstGeom>
          <a:solidFill>
            <a:srgbClr val="F2F2F2"/>
          </a:solidFill>
          <a:ln>
            <a:noFill/>
          </a:ln>
        </p:spPr>
      </p:sp>
    </p:spTree>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
          <p:cNvSpPr txBox="1">
            <a:spLocks noGrp="1"/>
          </p:cNvSpPr>
          <p:nvPr>
            <p:ph type="title"/>
          </p:nvPr>
        </p:nvSpPr>
        <p:spPr>
          <a:xfrm>
            <a:off x="1371600" y="547688"/>
            <a:ext cx="15544800" cy="1988345"/>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5400"/>
              <a:buFont typeface="Lato Black"/>
              <a:buNone/>
              <a:defRPr sz="5400" b="0" i="0" u="none" strike="noStrike" cap="none">
                <a:solidFill>
                  <a:schemeClr val="dk1"/>
                </a:solidFill>
                <a:latin typeface="Lato Black"/>
                <a:ea typeface="Lato Black"/>
                <a:cs typeface="Lato Black"/>
                <a:sym typeface="Lato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4"/>
          <p:cNvSpPr txBox="1">
            <a:spLocks noGrp="1"/>
          </p:cNvSpPr>
          <p:nvPr>
            <p:ph type="body" idx="1"/>
          </p:nvPr>
        </p:nvSpPr>
        <p:spPr>
          <a:xfrm>
            <a:off x="1371600" y="2738438"/>
            <a:ext cx="15544800" cy="6527007"/>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90000"/>
              </a:lnSpc>
              <a:spcBef>
                <a:spcPts val="1500"/>
              </a:spcBef>
              <a:spcAft>
                <a:spcPts val="0"/>
              </a:spcAft>
              <a:buClr>
                <a:schemeClr val="dk1"/>
              </a:buClr>
              <a:buSzPts val="2400"/>
              <a:buFont typeface="Arial"/>
              <a:buChar char="•"/>
              <a:defRPr sz="2400" b="0" i="0" u="none" strike="noStrike" cap="none">
                <a:solidFill>
                  <a:schemeClr val="dk1"/>
                </a:solidFill>
                <a:latin typeface="Lato"/>
                <a:ea typeface="Lato"/>
                <a:cs typeface="Lato"/>
                <a:sym typeface="Lato"/>
              </a:defRPr>
            </a:lvl1pPr>
            <a:lvl2pPr marL="914400" marR="0" lvl="1" indent="-355600"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2pPr>
            <a:lvl3pPr marL="1371600" marR="0" lvl="2"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3pPr>
            <a:lvl4pPr marL="1828800" marR="0" lvl="3" indent="-330200" algn="l" rtl="0">
              <a:lnSpc>
                <a:spcPct val="90000"/>
              </a:lnSpc>
              <a:spcBef>
                <a:spcPts val="750"/>
              </a:spcBef>
              <a:spcAft>
                <a:spcPts val="0"/>
              </a:spcAft>
              <a:buClr>
                <a:schemeClr val="dk1"/>
              </a:buClr>
              <a:buSzPts val="1600"/>
              <a:buFont typeface="Arial"/>
              <a:buChar char="•"/>
              <a:defRPr sz="1600" b="0" i="0" u="none" strike="noStrike" cap="none">
                <a:solidFill>
                  <a:schemeClr val="dk1"/>
                </a:solidFill>
                <a:latin typeface="Lato"/>
                <a:ea typeface="Lato"/>
                <a:cs typeface="Lato"/>
                <a:sym typeface="Lato"/>
              </a:defRPr>
            </a:lvl4pPr>
            <a:lvl5pPr marL="2286000" marR="0" lvl="4" indent="-317500" algn="l" rtl="0">
              <a:lnSpc>
                <a:spcPct val="90000"/>
              </a:lnSpc>
              <a:spcBef>
                <a:spcPts val="750"/>
              </a:spcBef>
              <a:spcAft>
                <a:spcPts val="0"/>
              </a:spcAft>
              <a:buClr>
                <a:schemeClr val="dk1"/>
              </a:buClr>
              <a:buSzPts val="1400"/>
              <a:buFont typeface="Arial"/>
              <a:buChar char="•"/>
              <a:defRPr sz="1400" b="0" i="0" u="none" strike="noStrike" cap="none">
                <a:solidFill>
                  <a:schemeClr val="dk1"/>
                </a:solidFill>
                <a:latin typeface="Lato"/>
                <a:ea typeface="Lato"/>
                <a:cs typeface="Lato"/>
                <a:sym typeface="Lato"/>
              </a:defRPr>
            </a:lvl5pPr>
            <a:lvl6pPr marL="2743200" marR="0" lvl="5" indent="-400050"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6pPr>
            <a:lvl7pPr marL="3200400" marR="0" lvl="6" indent="-400050"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7pPr>
            <a:lvl8pPr marL="3657600" marR="0" lvl="7" indent="-400050"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8pPr>
            <a:lvl9pPr marL="4114800" marR="0" lvl="8" indent="-400050"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9pPr>
          </a:lstStyle>
          <a:p>
            <a:endParaRPr/>
          </a:p>
        </p:txBody>
      </p:sp>
      <p:sp>
        <p:nvSpPr>
          <p:cNvPr id="12" name="Google Shape;12;p4"/>
          <p:cNvSpPr txBox="1">
            <a:spLocks noGrp="1"/>
          </p:cNvSpPr>
          <p:nvPr>
            <p:ph type="dt" idx="10"/>
          </p:nvPr>
        </p:nvSpPr>
        <p:spPr>
          <a:xfrm>
            <a:off x="1371600" y="9534526"/>
            <a:ext cx="4000500" cy="547688"/>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800" b="0" i="0" u="none" strike="noStrike" cap="none">
                <a:solidFill>
                  <a:srgbClr val="888888"/>
                </a:solidFill>
                <a:latin typeface="Lato"/>
                <a:ea typeface="Lato"/>
                <a:cs typeface="Lato"/>
                <a:sym typeface="Lato"/>
              </a:defRPr>
            </a:lvl1pPr>
            <a:lvl2pPr marR="0" lvl="1" algn="l" rtl="0">
              <a:spcBef>
                <a:spcPts val="0"/>
              </a:spcBef>
              <a:spcAft>
                <a:spcPts val="0"/>
              </a:spcAft>
              <a:buSzPts val="1400"/>
              <a:buNone/>
              <a:defRPr sz="2700" b="0" i="0" u="none" strike="noStrike" cap="none">
                <a:solidFill>
                  <a:schemeClr val="dk1"/>
                </a:solidFill>
                <a:latin typeface="Lato"/>
                <a:ea typeface="Lato"/>
                <a:cs typeface="Lato"/>
                <a:sym typeface="Lato"/>
              </a:defRPr>
            </a:lvl2pPr>
            <a:lvl3pPr marR="0" lvl="2" algn="l" rtl="0">
              <a:spcBef>
                <a:spcPts val="0"/>
              </a:spcBef>
              <a:spcAft>
                <a:spcPts val="0"/>
              </a:spcAft>
              <a:buSzPts val="1400"/>
              <a:buNone/>
              <a:defRPr sz="2700" b="0" i="0" u="none" strike="noStrike" cap="none">
                <a:solidFill>
                  <a:schemeClr val="dk1"/>
                </a:solidFill>
                <a:latin typeface="Lato"/>
                <a:ea typeface="Lato"/>
                <a:cs typeface="Lato"/>
                <a:sym typeface="Lato"/>
              </a:defRPr>
            </a:lvl3pPr>
            <a:lvl4pPr marR="0" lvl="3" algn="l" rtl="0">
              <a:spcBef>
                <a:spcPts val="0"/>
              </a:spcBef>
              <a:spcAft>
                <a:spcPts val="0"/>
              </a:spcAft>
              <a:buSzPts val="1400"/>
              <a:buNone/>
              <a:defRPr sz="2700" b="0" i="0" u="none" strike="noStrike" cap="none">
                <a:solidFill>
                  <a:schemeClr val="dk1"/>
                </a:solidFill>
                <a:latin typeface="Lato"/>
                <a:ea typeface="Lato"/>
                <a:cs typeface="Lato"/>
                <a:sym typeface="Lato"/>
              </a:defRPr>
            </a:lvl4pPr>
            <a:lvl5pPr marR="0" lvl="4" algn="l" rtl="0">
              <a:spcBef>
                <a:spcPts val="0"/>
              </a:spcBef>
              <a:spcAft>
                <a:spcPts val="0"/>
              </a:spcAft>
              <a:buSzPts val="1400"/>
              <a:buNone/>
              <a:defRPr sz="2700" b="0" i="0" u="none" strike="noStrike" cap="none">
                <a:solidFill>
                  <a:schemeClr val="dk1"/>
                </a:solidFill>
                <a:latin typeface="Lato"/>
                <a:ea typeface="Lato"/>
                <a:cs typeface="Lato"/>
                <a:sym typeface="Lato"/>
              </a:defRPr>
            </a:lvl5pPr>
            <a:lvl6pPr marR="0" lvl="5" algn="l" rtl="0">
              <a:spcBef>
                <a:spcPts val="0"/>
              </a:spcBef>
              <a:spcAft>
                <a:spcPts val="0"/>
              </a:spcAft>
              <a:buSzPts val="1400"/>
              <a:buNone/>
              <a:defRPr sz="2700" b="0" i="0" u="none" strike="noStrike" cap="none">
                <a:solidFill>
                  <a:schemeClr val="dk1"/>
                </a:solidFill>
                <a:latin typeface="Lato"/>
                <a:ea typeface="Lato"/>
                <a:cs typeface="Lato"/>
                <a:sym typeface="Lato"/>
              </a:defRPr>
            </a:lvl6pPr>
            <a:lvl7pPr marR="0" lvl="6" algn="l" rtl="0">
              <a:spcBef>
                <a:spcPts val="0"/>
              </a:spcBef>
              <a:spcAft>
                <a:spcPts val="0"/>
              </a:spcAft>
              <a:buSzPts val="1400"/>
              <a:buNone/>
              <a:defRPr sz="2700" b="0" i="0" u="none" strike="noStrike" cap="none">
                <a:solidFill>
                  <a:schemeClr val="dk1"/>
                </a:solidFill>
                <a:latin typeface="Lato"/>
                <a:ea typeface="Lato"/>
                <a:cs typeface="Lato"/>
                <a:sym typeface="Lato"/>
              </a:defRPr>
            </a:lvl7pPr>
            <a:lvl8pPr marR="0" lvl="7" algn="l" rtl="0">
              <a:spcBef>
                <a:spcPts val="0"/>
              </a:spcBef>
              <a:spcAft>
                <a:spcPts val="0"/>
              </a:spcAft>
              <a:buSzPts val="1400"/>
              <a:buNone/>
              <a:defRPr sz="2700" b="0" i="0" u="none" strike="noStrike" cap="none">
                <a:solidFill>
                  <a:schemeClr val="dk1"/>
                </a:solidFill>
                <a:latin typeface="Lato"/>
                <a:ea typeface="Lato"/>
                <a:cs typeface="Lato"/>
                <a:sym typeface="Lato"/>
              </a:defRPr>
            </a:lvl8pPr>
            <a:lvl9pPr marR="0" lvl="8" algn="l" rtl="0">
              <a:spcBef>
                <a:spcPts val="0"/>
              </a:spcBef>
              <a:spcAft>
                <a:spcPts val="0"/>
              </a:spcAft>
              <a:buSzPts val="1400"/>
              <a:buNone/>
              <a:defRPr sz="2700" b="0" i="0" u="none" strike="noStrike" cap="none">
                <a:solidFill>
                  <a:schemeClr val="dk1"/>
                </a:solidFill>
                <a:latin typeface="Lato"/>
                <a:ea typeface="Lato"/>
                <a:cs typeface="Lato"/>
                <a:sym typeface="Lato"/>
              </a:defRPr>
            </a:lvl9pPr>
          </a:lstStyle>
          <a:p>
            <a:endParaRPr/>
          </a:p>
        </p:txBody>
      </p:sp>
      <p:sp>
        <p:nvSpPr>
          <p:cNvPr id="13" name="Google Shape;13;p4"/>
          <p:cNvSpPr txBox="1">
            <a:spLocks noGrp="1"/>
          </p:cNvSpPr>
          <p:nvPr>
            <p:ph type="ftr" idx="11"/>
          </p:nvPr>
        </p:nvSpPr>
        <p:spPr>
          <a:xfrm>
            <a:off x="6057900" y="9534526"/>
            <a:ext cx="6172200" cy="547688"/>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800" b="0" i="0" u="none" strike="noStrike" cap="none">
                <a:solidFill>
                  <a:srgbClr val="888888"/>
                </a:solidFill>
                <a:latin typeface="Lato"/>
                <a:ea typeface="Lato"/>
                <a:cs typeface="Lato"/>
                <a:sym typeface="Lato"/>
              </a:defRPr>
            </a:lvl1pPr>
            <a:lvl2pPr marR="0" lvl="1" algn="l" rtl="0">
              <a:spcBef>
                <a:spcPts val="0"/>
              </a:spcBef>
              <a:spcAft>
                <a:spcPts val="0"/>
              </a:spcAft>
              <a:buSzPts val="1400"/>
              <a:buNone/>
              <a:defRPr sz="2700" b="0" i="0" u="none" strike="noStrike" cap="none">
                <a:solidFill>
                  <a:schemeClr val="dk1"/>
                </a:solidFill>
                <a:latin typeface="Lato"/>
                <a:ea typeface="Lato"/>
                <a:cs typeface="Lato"/>
                <a:sym typeface="Lato"/>
              </a:defRPr>
            </a:lvl2pPr>
            <a:lvl3pPr marR="0" lvl="2" algn="l" rtl="0">
              <a:spcBef>
                <a:spcPts val="0"/>
              </a:spcBef>
              <a:spcAft>
                <a:spcPts val="0"/>
              </a:spcAft>
              <a:buSzPts val="1400"/>
              <a:buNone/>
              <a:defRPr sz="2700" b="0" i="0" u="none" strike="noStrike" cap="none">
                <a:solidFill>
                  <a:schemeClr val="dk1"/>
                </a:solidFill>
                <a:latin typeface="Lato"/>
                <a:ea typeface="Lato"/>
                <a:cs typeface="Lato"/>
                <a:sym typeface="Lato"/>
              </a:defRPr>
            </a:lvl3pPr>
            <a:lvl4pPr marR="0" lvl="3" algn="l" rtl="0">
              <a:spcBef>
                <a:spcPts val="0"/>
              </a:spcBef>
              <a:spcAft>
                <a:spcPts val="0"/>
              </a:spcAft>
              <a:buSzPts val="1400"/>
              <a:buNone/>
              <a:defRPr sz="2700" b="0" i="0" u="none" strike="noStrike" cap="none">
                <a:solidFill>
                  <a:schemeClr val="dk1"/>
                </a:solidFill>
                <a:latin typeface="Lato"/>
                <a:ea typeface="Lato"/>
                <a:cs typeface="Lato"/>
                <a:sym typeface="Lato"/>
              </a:defRPr>
            </a:lvl4pPr>
            <a:lvl5pPr marR="0" lvl="4" algn="l" rtl="0">
              <a:spcBef>
                <a:spcPts val="0"/>
              </a:spcBef>
              <a:spcAft>
                <a:spcPts val="0"/>
              </a:spcAft>
              <a:buSzPts val="1400"/>
              <a:buNone/>
              <a:defRPr sz="2700" b="0" i="0" u="none" strike="noStrike" cap="none">
                <a:solidFill>
                  <a:schemeClr val="dk1"/>
                </a:solidFill>
                <a:latin typeface="Lato"/>
                <a:ea typeface="Lato"/>
                <a:cs typeface="Lato"/>
                <a:sym typeface="Lato"/>
              </a:defRPr>
            </a:lvl5pPr>
            <a:lvl6pPr marR="0" lvl="5" algn="l" rtl="0">
              <a:spcBef>
                <a:spcPts val="0"/>
              </a:spcBef>
              <a:spcAft>
                <a:spcPts val="0"/>
              </a:spcAft>
              <a:buSzPts val="1400"/>
              <a:buNone/>
              <a:defRPr sz="2700" b="0" i="0" u="none" strike="noStrike" cap="none">
                <a:solidFill>
                  <a:schemeClr val="dk1"/>
                </a:solidFill>
                <a:latin typeface="Lato"/>
                <a:ea typeface="Lato"/>
                <a:cs typeface="Lato"/>
                <a:sym typeface="Lato"/>
              </a:defRPr>
            </a:lvl6pPr>
            <a:lvl7pPr marR="0" lvl="6" algn="l" rtl="0">
              <a:spcBef>
                <a:spcPts val="0"/>
              </a:spcBef>
              <a:spcAft>
                <a:spcPts val="0"/>
              </a:spcAft>
              <a:buSzPts val="1400"/>
              <a:buNone/>
              <a:defRPr sz="2700" b="0" i="0" u="none" strike="noStrike" cap="none">
                <a:solidFill>
                  <a:schemeClr val="dk1"/>
                </a:solidFill>
                <a:latin typeface="Lato"/>
                <a:ea typeface="Lato"/>
                <a:cs typeface="Lato"/>
                <a:sym typeface="Lato"/>
              </a:defRPr>
            </a:lvl7pPr>
            <a:lvl8pPr marR="0" lvl="7" algn="l" rtl="0">
              <a:spcBef>
                <a:spcPts val="0"/>
              </a:spcBef>
              <a:spcAft>
                <a:spcPts val="0"/>
              </a:spcAft>
              <a:buSzPts val="1400"/>
              <a:buNone/>
              <a:defRPr sz="2700" b="0" i="0" u="none" strike="noStrike" cap="none">
                <a:solidFill>
                  <a:schemeClr val="dk1"/>
                </a:solidFill>
                <a:latin typeface="Lato"/>
                <a:ea typeface="Lato"/>
                <a:cs typeface="Lato"/>
                <a:sym typeface="Lato"/>
              </a:defRPr>
            </a:lvl8pPr>
            <a:lvl9pPr marR="0" lvl="8" algn="l" rtl="0">
              <a:spcBef>
                <a:spcPts val="0"/>
              </a:spcBef>
              <a:spcAft>
                <a:spcPts val="0"/>
              </a:spcAft>
              <a:buSzPts val="1400"/>
              <a:buNone/>
              <a:defRPr sz="2700" b="0" i="0" u="none" strike="noStrike" cap="none">
                <a:solidFill>
                  <a:schemeClr val="dk1"/>
                </a:solidFill>
                <a:latin typeface="Lato"/>
                <a:ea typeface="Lato"/>
                <a:cs typeface="Lato"/>
                <a:sym typeface="Lato"/>
              </a:defRPr>
            </a:lvl9pPr>
          </a:lstStyle>
          <a:p>
            <a:endParaRPr/>
          </a:p>
        </p:txBody>
      </p:sp>
      <p:sp>
        <p:nvSpPr>
          <p:cNvPr id="14" name="Google Shape;14;p4"/>
          <p:cNvSpPr txBox="1">
            <a:spLocks noGrp="1"/>
          </p:cNvSpPr>
          <p:nvPr>
            <p:ph type="sldNum" idx="12"/>
          </p:nvPr>
        </p:nvSpPr>
        <p:spPr>
          <a:xfrm>
            <a:off x="12915900" y="9534526"/>
            <a:ext cx="4000500" cy="547688"/>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800" b="0" i="0" u="none" strike="noStrike" cap="none">
                <a:solidFill>
                  <a:srgbClr val="888888"/>
                </a:solidFill>
                <a:latin typeface="Lato"/>
                <a:ea typeface="Lato"/>
                <a:cs typeface="Lato"/>
                <a:sym typeface="Lato"/>
              </a:defRPr>
            </a:lvl1pPr>
            <a:lvl2pPr marL="0" marR="0" lvl="1" indent="0" algn="r" rtl="0">
              <a:spcBef>
                <a:spcPts val="0"/>
              </a:spcBef>
              <a:buNone/>
              <a:defRPr sz="1800" b="0" i="0" u="none" strike="noStrike" cap="none">
                <a:solidFill>
                  <a:srgbClr val="888888"/>
                </a:solidFill>
                <a:latin typeface="Lato"/>
                <a:ea typeface="Lato"/>
                <a:cs typeface="Lato"/>
                <a:sym typeface="Lato"/>
              </a:defRPr>
            </a:lvl2pPr>
            <a:lvl3pPr marL="0" marR="0" lvl="2" indent="0" algn="r" rtl="0">
              <a:spcBef>
                <a:spcPts val="0"/>
              </a:spcBef>
              <a:buNone/>
              <a:defRPr sz="1800" b="0" i="0" u="none" strike="noStrike" cap="none">
                <a:solidFill>
                  <a:srgbClr val="888888"/>
                </a:solidFill>
                <a:latin typeface="Lato"/>
                <a:ea typeface="Lato"/>
                <a:cs typeface="Lato"/>
                <a:sym typeface="Lato"/>
              </a:defRPr>
            </a:lvl3pPr>
            <a:lvl4pPr marL="0" marR="0" lvl="3" indent="0" algn="r" rtl="0">
              <a:spcBef>
                <a:spcPts val="0"/>
              </a:spcBef>
              <a:buNone/>
              <a:defRPr sz="1800" b="0" i="0" u="none" strike="noStrike" cap="none">
                <a:solidFill>
                  <a:srgbClr val="888888"/>
                </a:solidFill>
                <a:latin typeface="Lato"/>
                <a:ea typeface="Lato"/>
                <a:cs typeface="Lato"/>
                <a:sym typeface="Lato"/>
              </a:defRPr>
            </a:lvl4pPr>
            <a:lvl5pPr marL="0" marR="0" lvl="4" indent="0" algn="r" rtl="0">
              <a:spcBef>
                <a:spcPts val="0"/>
              </a:spcBef>
              <a:buNone/>
              <a:defRPr sz="1800" b="0" i="0" u="none" strike="noStrike" cap="none">
                <a:solidFill>
                  <a:srgbClr val="888888"/>
                </a:solidFill>
                <a:latin typeface="Lato"/>
                <a:ea typeface="Lato"/>
                <a:cs typeface="Lato"/>
                <a:sym typeface="Lato"/>
              </a:defRPr>
            </a:lvl5pPr>
            <a:lvl6pPr marL="0" marR="0" lvl="5" indent="0" algn="r" rtl="0">
              <a:spcBef>
                <a:spcPts val="0"/>
              </a:spcBef>
              <a:buNone/>
              <a:defRPr sz="1800" b="0" i="0" u="none" strike="noStrike" cap="none">
                <a:solidFill>
                  <a:srgbClr val="888888"/>
                </a:solidFill>
                <a:latin typeface="Lato"/>
                <a:ea typeface="Lato"/>
                <a:cs typeface="Lato"/>
                <a:sym typeface="Lato"/>
              </a:defRPr>
            </a:lvl6pPr>
            <a:lvl7pPr marL="0" marR="0" lvl="6" indent="0" algn="r" rtl="0">
              <a:spcBef>
                <a:spcPts val="0"/>
              </a:spcBef>
              <a:buNone/>
              <a:defRPr sz="1800" b="0" i="0" u="none" strike="noStrike" cap="none">
                <a:solidFill>
                  <a:srgbClr val="888888"/>
                </a:solidFill>
                <a:latin typeface="Lato"/>
                <a:ea typeface="Lato"/>
                <a:cs typeface="Lato"/>
                <a:sym typeface="Lato"/>
              </a:defRPr>
            </a:lvl7pPr>
            <a:lvl8pPr marL="0" marR="0" lvl="7" indent="0" algn="r" rtl="0">
              <a:spcBef>
                <a:spcPts val="0"/>
              </a:spcBef>
              <a:buNone/>
              <a:defRPr sz="1800" b="0" i="0" u="none" strike="noStrike" cap="none">
                <a:solidFill>
                  <a:srgbClr val="888888"/>
                </a:solidFill>
                <a:latin typeface="Lato"/>
                <a:ea typeface="Lato"/>
                <a:cs typeface="Lato"/>
                <a:sym typeface="Lato"/>
              </a:defRPr>
            </a:lvl8pPr>
            <a:lvl9pPr marL="0" marR="0" lvl="8" indent="0" algn="r" rtl="0">
              <a:spcBef>
                <a:spcPts val="0"/>
              </a:spcBef>
              <a:buNone/>
              <a:defRPr sz="1800" b="0" i="0" u="none" strike="noStrike" cap="none">
                <a:solidFill>
                  <a:srgbClr val="888888"/>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
        <p:nvSpPr>
          <p:cNvPr id="15" name="Google Shape;15;p4"/>
          <p:cNvSpPr/>
          <p:nvPr/>
        </p:nvSpPr>
        <p:spPr>
          <a:xfrm>
            <a:off x="0" y="-1"/>
            <a:ext cx="18288001" cy="182880"/>
          </a:xfrm>
          <a:prstGeom prst="rect">
            <a:avLst/>
          </a:prstGeom>
          <a:solidFill>
            <a:srgbClr val="0085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Lato"/>
              <a:ea typeface="Lato"/>
              <a:cs typeface="Lato"/>
              <a:sym typeface="Lato"/>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 id="2147483700" r:id="rId52"/>
    <p:sldLayoutId id="2147483701" r:id="rId53"/>
    <p:sldLayoutId id="2147483702" r:id="rId54"/>
    <p:sldLayoutId id="2147483703" r:id="rId55"/>
    <p:sldLayoutId id="2147483704" r:id="rId56"/>
    <p:sldLayoutId id="2147483705" r:id="rId57"/>
    <p:sldLayoutId id="2147483706" r:id="rId58"/>
    <p:sldLayoutId id="2147483707" r:id="rId59"/>
    <p:sldLayoutId id="2147483708" r:id="rId60"/>
    <p:sldLayoutId id="2147483709" r:id="rId61"/>
    <p:sldLayoutId id="2147483710" r:id="rId62"/>
    <p:sldLayoutId id="2147483711" r:id="rId63"/>
    <p:sldLayoutId id="2147483712" r:id="rId64"/>
    <p:sldLayoutId id="2147483713" r:id="rId65"/>
    <p:sldLayoutId id="2147483714" r:id="rId66"/>
    <p:sldLayoutId id="2147483715" r:id="rId67"/>
    <p:sldLayoutId id="2147483716" r:id="rId68"/>
    <p:sldLayoutId id="2147483717" r:id="rId6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3240">
          <p15:clr>
            <a:srgbClr val="F26B43"/>
          </p15:clr>
        </p15:guide>
        <p15:guide id="2" pos="1296">
          <p15:clr>
            <a:srgbClr val="F26B43"/>
          </p15:clr>
        </p15:guide>
        <p15:guide id="3" pos="864">
          <p15:clr>
            <a:srgbClr val="F26B43"/>
          </p15:clr>
        </p15:guide>
        <p15:guide id="4" orient="horz" pos="1224">
          <p15:clr>
            <a:srgbClr val="F26B43"/>
          </p15:clr>
        </p15:guide>
        <p15:guide id="5" pos="10656">
          <p15:clr>
            <a:srgbClr val="F26B43"/>
          </p15:clr>
        </p15:guide>
        <p15:guide id="6" orient="horz" pos="5256">
          <p15:clr>
            <a:srgbClr val="F26B43"/>
          </p15:clr>
        </p15:guide>
        <p15:guide id="7" orient="horz" pos="816">
          <p15:clr>
            <a:srgbClr val="F26B43"/>
          </p15:clr>
        </p15:guide>
        <p15:guide id="8" pos="10224">
          <p15:clr>
            <a:srgbClr val="F26B43"/>
          </p15:clr>
        </p15:guide>
        <p15:guide id="9" pos="576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pic>
        <p:nvPicPr>
          <p:cNvPr id="388" name="Google Shape;388;p1"/>
          <p:cNvPicPr preferRelativeResize="0">
            <a:picLocks noGrp="1"/>
          </p:cNvPicPr>
          <p:nvPr>
            <p:ph type="pic" idx="2"/>
          </p:nvPr>
        </p:nvPicPr>
        <p:blipFill rotWithShape="1">
          <a:blip r:embed="rId3">
            <a:alphaModFix/>
          </a:blip>
          <a:srcRect/>
          <a:stretch/>
        </p:blipFill>
        <p:spPr>
          <a:xfrm>
            <a:off x="9849388" y="3655063"/>
            <a:ext cx="7897048" cy="5178391"/>
          </a:xfrm>
          <a:prstGeom prst="rect">
            <a:avLst/>
          </a:prstGeom>
          <a:solidFill>
            <a:srgbClr val="F2F2F2"/>
          </a:solidFill>
          <a:ln>
            <a:noFill/>
          </a:ln>
        </p:spPr>
      </p:pic>
      <p:sp>
        <p:nvSpPr>
          <p:cNvPr id="389" name="Google Shape;389;p1"/>
          <p:cNvSpPr txBox="1">
            <a:spLocks noGrp="1"/>
          </p:cNvSpPr>
          <p:nvPr>
            <p:ph type="body" idx="1"/>
          </p:nvPr>
        </p:nvSpPr>
        <p:spPr>
          <a:xfrm>
            <a:off x="1371600" y="4052682"/>
            <a:ext cx="4938713" cy="10160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231F20"/>
              </a:buClr>
              <a:buSzPts val="6000"/>
              <a:buNone/>
            </a:pPr>
            <a:r>
              <a:rPr lang="en-US">
                <a:solidFill>
                  <a:srgbClr val="231F20"/>
                </a:solidFill>
                <a:latin typeface="Franklin Gothic"/>
                <a:ea typeface="Franklin Gothic"/>
                <a:cs typeface="Franklin Gothic"/>
                <a:sym typeface="Franklin Gothic"/>
              </a:rPr>
              <a:t>WHAT?</a:t>
            </a:r>
            <a:endParaRPr>
              <a:solidFill>
                <a:srgbClr val="231F20"/>
              </a:solidFill>
              <a:latin typeface="Franklin Gothic"/>
              <a:ea typeface="Franklin Gothic"/>
              <a:cs typeface="Franklin Gothic"/>
              <a:sym typeface="Franklin Gothic"/>
            </a:endParaRPr>
          </a:p>
        </p:txBody>
      </p:sp>
      <p:sp>
        <p:nvSpPr>
          <p:cNvPr id="390" name="Google Shape;390;p1"/>
          <p:cNvSpPr txBox="1"/>
          <p:nvPr/>
        </p:nvSpPr>
        <p:spPr>
          <a:xfrm>
            <a:off x="1371600" y="5120875"/>
            <a:ext cx="10400097" cy="22467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0" i="0" u="none" strike="noStrike" cap="none">
                <a:solidFill>
                  <a:srgbClr val="60BB46"/>
                </a:solidFill>
                <a:latin typeface="Franklin Gothic"/>
                <a:ea typeface="Franklin Gothic"/>
                <a:cs typeface="Franklin Gothic"/>
                <a:sym typeface="Franklin Gothic"/>
              </a:rPr>
              <a:t>Housewrap:</a:t>
            </a:r>
            <a:endParaRPr sz="2400">
              <a:solidFill>
                <a:srgbClr val="231F20"/>
              </a:solidFill>
              <a:latin typeface="Franklin Gothic"/>
              <a:ea typeface="Franklin Gothic"/>
              <a:cs typeface="Franklin Gothic"/>
              <a:sym typeface="Franklin Gothic"/>
            </a:endParaRPr>
          </a:p>
          <a:p>
            <a:pPr marL="342900" marR="0" lvl="0" indent="-342900" algn="l" rtl="0">
              <a:lnSpc>
                <a:spcPct val="150000"/>
              </a:lnSpc>
              <a:spcBef>
                <a:spcPts val="0"/>
              </a:spcBef>
              <a:spcAft>
                <a:spcPts val="0"/>
              </a:spcAft>
              <a:buClr>
                <a:srgbClr val="231F20"/>
              </a:buClr>
              <a:buSzPts val="2400"/>
              <a:buFont typeface="Noto Sans Symbols"/>
              <a:buChar char="▪"/>
            </a:pPr>
            <a:r>
              <a:rPr lang="en-US" sz="2400">
                <a:solidFill>
                  <a:srgbClr val="231F20"/>
                </a:solidFill>
                <a:latin typeface="Libre Franklin"/>
                <a:ea typeface="Libre Franklin"/>
                <a:cs typeface="Libre Franklin"/>
                <a:sym typeface="Libre Franklin"/>
              </a:rPr>
              <a:t>Is the most common air barrier material. </a:t>
            </a:r>
            <a:endParaRPr/>
          </a:p>
          <a:p>
            <a:pPr marL="342900" marR="0" lvl="0" indent="-342900" algn="l" rtl="0">
              <a:lnSpc>
                <a:spcPct val="150000"/>
              </a:lnSpc>
              <a:spcBef>
                <a:spcPts val="0"/>
              </a:spcBef>
              <a:spcAft>
                <a:spcPts val="0"/>
              </a:spcAft>
              <a:buClr>
                <a:srgbClr val="231F20"/>
              </a:buClr>
              <a:buSzPts val="2400"/>
              <a:buFont typeface="Noto Sans Symbols"/>
              <a:buChar char="▪"/>
            </a:pPr>
            <a:r>
              <a:rPr lang="en-US" sz="2400">
                <a:solidFill>
                  <a:srgbClr val="231F20"/>
                </a:solidFill>
                <a:latin typeface="Libre Franklin"/>
                <a:ea typeface="Libre Franklin"/>
                <a:cs typeface="Libre Franklin"/>
                <a:sym typeface="Libre Franklin"/>
              </a:rPr>
              <a:t>Is wrapped around the exterior of the home during construction.</a:t>
            </a:r>
            <a:endParaRPr/>
          </a:p>
          <a:p>
            <a:pPr marL="342900" marR="0" lvl="0" indent="-342900" algn="l" rtl="0">
              <a:lnSpc>
                <a:spcPct val="150000"/>
              </a:lnSpc>
              <a:spcBef>
                <a:spcPts val="0"/>
              </a:spcBef>
              <a:spcAft>
                <a:spcPts val="0"/>
              </a:spcAft>
              <a:buClr>
                <a:srgbClr val="231F20"/>
              </a:buClr>
              <a:buSzPts val="2400"/>
              <a:buFont typeface="Noto Sans Symbols"/>
              <a:buChar char="▪"/>
            </a:pPr>
            <a:r>
              <a:rPr lang="en-US" sz="2400">
                <a:solidFill>
                  <a:srgbClr val="231F20"/>
                </a:solidFill>
                <a:latin typeface="Libre Franklin"/>
                <a:ea typeface="Libre Franklin"/>
                <a:cs typeface="Libre Franklin"/>
                <a:sym typeface="Libre Franklin"/>
              </a:rPr>
              <a:t>Must be sealed at joints using special tape.</a:t>
            </a:r>
            <a:endParaRPr/>
          </a:p>
        </p:txBody>
      </p:sp>
      <p:sp>
        <p:nvSpPr>
          <p:cNvPr id="391" name="Google Shape;391;p1"/>
          <p:cNvSpPr/>
          <p:nvPr/>
        </p:nvSpPr>
        <p:spPr>
          <a:xfrm>
            <a:off x="1534410" y="7837369"/>
            <a:ext cx="8726121" cy="1283007"/>
          </a:xfrm>
          <a:prstGeom prst="rect">
            <a:avLst/>
          </a:prstGeom>
          <a:solidFill>
            <a:schemeClr val="lt1"/>
          </a:solidFill>
          <a:ln w="12700" cap="flat" cmpd="sng">
            <a:solidFill>
              <a:srgbClr val="BFBFB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92" name="Google Shape;392;p1"/>
          <p:cNvSpPr/>
          <p:nvPr/>
        </p:nvSpPr>
        <p:spPr>
          <a:xfrm>
            <a:off x="6697528" y="8062693"/>
            <a:ext cx="3563003"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Libre Franklin"/>
                <a:ea typeface="Libre Franklin"/>
                <a:cs typeface="Libre Franklin"/>
                <a:sym typeface="Libre Franklin"/>
              </a:rPr>
              <a:t>Sealing housewrap joints with tape improves the wrap's performance by about 20%.</a:t>
            </a:r>
            <a:endParaRPr sz="1100">
              <a:solidFill>
                <a:schemeClr val="dk1"/>
              </a:solidFill>
              <a:latin typeface="Libre Franklin"/>
              <a:ea typeface="Libre Franklin"/>
              <a:cs typeface="Libre Franklin"/>
              <a:sym typeface="Libre Franklin"/>
            </a:endParaRPr>
          </a:p>
        </p:txBody>
      </p:sp>
      <p:pic>
        <p:nvPicPr>
          <p:cNvPr id="393" name="Google Shape;393;p1"/>
          <p:cNvPicPr preferRelativeResize="0"/>
          <p:nvPr/>
        </p:nvPicPr>
        <p:blipFill>
          <a:blip r:embed="rId4"/>
          <a:srcRect/>
          <a:stretch/>
        </p:blipFill>
        <p:spPr>
          <a:xfrm>
            <a:off x="3114619" y="7921992"/>
            <a:ext cx="882803" cy="1191785"/>
          </a:xfrm>
          <a:prstGeom prst="rect">
            <a:avLst/>
          </a:prstGeom>
          <a:noFill/>
          <a:ln>
            <a:noFill/>
          </a:ln>
        </p:spPr>
      </p:pic>
      <p:pic>
        <p:nvPicPr>
          <p:cNvPr id="394" name="Google Shape;394;p1"/>
          <p:cNvPicPr preferRelativeResize="0"/>
          <p:nvPr/>
        </p:nvPicPr>
        <p:blipFill>
          <a:blip r:embed="rId5"/>
          <a:srcRect/>
          <a:stretch/>
        </p:blipFill>
        <p:spPr>
          <a:xfrm>
            <a:off x="1963690" y="7925182"/>
            <a:ext cx="880533" cy="1188720"/>
          </a:xfrm>
          <a:prstGeom prst="rect">
            <a:avLst/>
          </a:prstGeom>
          <a:noFill/>
          <a:ln>
            <a:noFill/>
          </a:ln>
        </p:spPr>
      </p:pic>
      <p:sp>
        <p:nvSpPr>
          <p:cNvPr id="395" name="Google Shape;395;p1"/>
          <p:cNvSpPr/>
          <p:nvPr/>
        </p:nvSpPr>
        <p:spPr>
          <a:xfrm>
            <a:off x="0" y="4052682"/>
            <a:ext cx="290286" cy="814614"/>
          </a:xfrm>
          <a:prstGeom prst="rect">
            <a:avLst/>
          </a:prstGeom>
          <a:solidFill>
            <a:srgbClr val="0085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96" name="Google Shape;396;p1"/>
          <p:cNvSpPr/>
          <p:nvPr/>
        </p:nvSpPr>
        <p:spPr>
          <a:xfrm>
            <a:off x="913743" y="568116"/>
            <a:ext cx="14900564" cy="233910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400">
              <a:solidFill>
                <a:srgbClr val="000000"/>
              </a:solidFill>
              <a:latin typeface="Franklin Gothic"/>
              <a:ea typeface="Franklin Gothic"/>
              <a:cs typeface="Franklin Gothic"/>
              <a:sym typeface="Franklin Gothic"/>
            </a:endParaRPr>
          </a:p>
          <a:p>
            <a:pPr marL="0" marR="0" lvl="0" indent="0" algn="l" rtl="0">
              <a:spcBef>
                <a:spcPts val="0"/>
              </a:spcBef>
              <a:spcAft>
                <a:spcPts val="0"/>
              </a:spcAft>
              <a:buNone/>
            </a:pPr>
            <a:r>
              <a:rPr lang="en-US" sz="6600">
                <a:solidFill>
                  <a:srgbClr val="000000"/>
                </a:solidFill>
                <a:latin typeface="Libre Franklin Black"/>
                <a:ea typeface="Libre Franklin Black"/>
                <a:cs typeface="Libre Franklin Black"/>
                <a:sym typeface="Libre Franklin Black"/>
              </a:rPr>
              <a:t>CONTINUOUS </a:t>
            </a:r>
            <a:r>
              <a:rPr lang="en-US" sz="6600">
                <a:solidFill>
                  <a:srgbClr val="00853D"/>
                </a:solidFill>
                <a:latin typeface="Libre Franklin Black"/>
                <a:ea typeface="Libre Franklin Black"/>
                <a:cs typeface="Libre Franklin Black"/>
                <a:sym typeface="Libre Franklin Black"/>
              </a:rPr>
              <a:t>AIR BARRIER </a:t>
            </a:r>
            <a:r>
              <a:rPr lang="en-US" sz="6600">
                <a:solidFill>
                  <a:srgbClr val="000000"/>
                </a:solidFill>
                <a:latin typeface="Libre Franklin Black"/>
                <a:ea typeface="Libre Franklin Black"/>
                <a:cs typeface="Libre Franklin Black"/>
                <a:sym typeface="Libre Franklin Black"/>
              </a:rPr>
              <a:t>ON EXTERIOR WALLS: HOUSEWRAP</a:t>
            </a:r>
            <a:endParaRPr sz="6600">
              <a:solidFill>
                <a:schemeClr val="dk1"/>
              </a:solidFill>
              <a:latin typeface="Libre Franklin Black"/>
              <a:ea typeface="Libre Franklin Black"/>
              <a:cs typeface="Libre Franklin Black"/>
              <a:sym typeface="Libre Franklin Black"/>
            </a:endParaRPr>
          </a:p>
        </p:txBody>
      </p:sp>
      <p:pic>
        <p:nvPicPr>
          <p:cNvPr id="397" name="Google Shape;397;p1"/>
          <p:cNvPicPr preferRelativeResize="0"/>
          <p:nvPr/>
        </p:nvPicPr>
        <p:blipFill>
          <a:blip r:embed="rId6"/>
          <a:srcRect/>
          <a:stretch/>
        </p:blipFill>
        <p:spPr>
          <a:xfrm>
            <a:off x="5428717" y="7929637"/>
            <a:ext cx="881068" cy="1189443"/>
          </a:xfrm>
          <a:prstGeom prst="rect">
            <a:avLst/>
          </a:prstGeom>
          <a:noFill/>
          <a:ln>
            <a:noFill/>
          </a:ln>
        </p:spPr>
      </p:pic>
      <p:pic>
        <p:nvPicPr>
          <p:cNvPr id="398" name="Google Shape;398;p1"/>
          <p:cNvPicPr preferRelativeResize="0"/>
          <p:nvPr/>
        </p:nvPicPr>
        <p:blipFill>
          <a:blip r:embed="rId7"/>
          <a:srcRect/>
          <a:stretch/>
        </p:blipFill>
        <p:spPr>
          <a:xfrm>
            <a:off x="4276920" y="7931656"/>
            <a:ext cx="880533" cy="118872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p2"/>
          <p:cNvSpPr txBox="1">
            <a:spLocks noGrp="1"/>
          </p:cNvSpPr>
          <p:nvPr>
            <p:ph type="body" idx="1"/>
          </p:nvPr>
        </p:nvSpPr>
        <p:spPr>
          <a:xfrm>
            <a:off x="8417292" y="1921949"/>
            <a:ext cx="6657584" cy="10160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231F20"/>
              </a:buClr>
              <a:buSzPts val="6000"/>
              <a:buNone/>
            </a:pPr>
            <a:r>
              <a:rPr lang="en-US">
                <a:solidFill>
                  <a:srgbClr val="231F20"/>
                </a:solidFill>
                <a:latin typeface="Franklin Gothic"/>
                <a:ea typeface="Franklin Gothic"/>
                <a:cs typeface="Franklin Gothic"/>
                <a:sym typeface="Franklin Gothic"/>
              </a:rPr>
              <a:t>WHY?</a:t>
            </a:r>
            <a:endParaRPr>
              <a:solidFill>
                <a:srgbClr val="231F20"/>
              </a:solidFill>
              <a:latin typeface="Franklin Gothic"/>
              <a:ea typeface="Franklin Gothic"/>
              <a:cs typeface="Franklin Gothic"/>
              <a:sym typeface="Franklin Gothic"/>
            </a:endParaRPr>
          </a:p>
        </p:txBody>
      </p:sp>
      <p:sp>
        <p:nvSpPr>
          <p:cNvPr id="405" name="Google Shape;405;p2"/>
          <p:cNvSpPr txBox="1"/>
          <p:nvPr/>
        </p:nvSpPr>
        <p:spPr>
          <a:xfrm>
            <a:off x="8556859" y="3464772"/>
            <a:ext cx="8662736" cy="4524315"/>
          </a:xfrm>
          <a:prstGeom prst="rect">
            <a:avLst/>
          </a:prstGeom>
          <a:noFill/>
          <a:ln>
            <a:noFill/>
          </a:ln>
        </p:spPr>
        <p:txBody>
          <a:bodyPr spcFirstLastPara="1" wrap="square" lIns="91425" tIns="45700" rIns="91425" bIns="45700" anchor="t" anchorCtr="0">
            <a:spAutoFit/>
          </a:bodyPr>
          <a:lstStyle/>
          <a:p>
            <a:pPr marL="342900" marR="0" lvl="0" indent="-342900" algn="l" rtl="0">
              <a:lnSpc>
                <a:spcPct val="150000"/>
              </a:lnSpc>
              <a:spcBef>
                <a:spcPts val="0"/>
              </a:spcBef>
              <a:spcAft>
                <a:spcPts val="0"/>
              </a:spcAft>
              <a:buClr>
                <a:schemeClr val="dk1"/>
              </a:buClr>
              <a:buSzPts val="2400"/>
              <a:buFont typeface="Noto Sans Symbols"/>
              <a:buChar char="▪"/>
            </a:pPr>
            <a:r>
              <a:rPr lang="en-US" sz="2400">
                <a:solidFill>
                  <a:schemeClr val="dk1"/>
                </a:solidFill>
                <a:latin typeface="Libre Franklin"/>
                <a:ea typeface="Libre Franklin"/>
                <a:cs typeface="Libre Franklin"/>
                <a:sym typeface="Libre Franklin"/>
              </a:rPr>
              <a:t>Housewrap is commonly used as a weather-resistive barrier, or WRB.</a:t>
            </a:r>
            <a:endParaRPr/>
          </a:p>
          <a:p>
            <a:pPr marL="342900" marR="0" lvl="0" indent="-342900" algn="l" rtl="0">
              <a:lnSpc>
                <a:spcPct val="150000"/>
              </a:lnSpc>
              <a:spcBef>
                <a:spcPts val="0"/>
              </a:spcBef>
              <a:spcAft>
                <a:spcPts val="0"/>
              </a:spcAft>
              <a:buClr>
                <a:schemeClr val="dk1"/>
              </a:buClr>
              <a:buSzPts val="2400"/>
              <a:buFont typeface="Noto Sans Symbols"/>
              <a:buChar char="▪"/>
            </a:pPr>
            <a:r>
              <a:rPr lang="en-US" sz="2400">
                <a:solidFill>
                  <a:schemeClr val="dk1"/>
                </a:solidFill>
                <a:latin typeface="Libre Franklin"/>
                <a:ea typeface="Libre Franklin"/>
                <a:cs typeface="Libre Franklin"/>
                <a:sym typeface="Libre Franklin"/>
              </a:rPr>
              <a:t>It functions as a drainage plane to prevent moisture that gets behind cladding from reaching other building materials. </a:t>
            </a:r>
            <a:endParaRPr/>
          </a:p>
          <a:p>
            <a:pPr marL="342900" marR="0" lvl="0" indent="-342900" algn="l" rtl="0">
              <a:lnSpc>
                <a:spcPct val="150000"/>
              </a:lnSpc>
              <a:spcBef>
                <a:spcPts val="0"/>
              </a:spcBef>
              <a:spcAft>
                <a:spcPts val="0"/>
              </a:spcAft>
              <a:buClr>
                <a:schemeClr val="dk1"/>
              </a:buClr>
              <a:buSzPts val="2400"/>
              <a:buFont typeface="Noto Sans Symbols"/>
              <a:buChar char="▪"/>
            </a:pPr>
            <a:r>
              <a:rPr lang="en-US" sz="2400">
                <a:solidFill>
                  <a:schemeClr val="dk1"/>
                </a:solidFill>
                <a:latin typeface="Libre Franklin"/>
                <a:ea typeface="Libre Franklin"/>
                <a:cs typeface="Libre Franklin"/>
                <a:sym typeface="Libre Franklin"/>
              </a:rPr>
              <a:t>Housewrap may serve as a continuous air barrier, but only if all conditions are met.</a:t>
            </a:r>
            <a:endParaRPr/>
          </a:p>
          <a:p>
            <a:pPr marL="342900" marR="0" lvl="0" indent="-342900" algn="l" rtl="0">
              <a:lnSpc>
                <a:spcPct val="150000"/>
              </a:lnSpc>
              <a:spcBef>
                <a:spcPts val="0"/>
              </a:spcBef>
              <a:spcAft>
                <a:spcPts val="0"/>
              </a:spcAft>
              <a:buClr>
                <a:schemeClr val="dk1"/>
              </a:buClr>
              <a:buSzPts val="2400"/>
              <a:buFont typeface="Noto Sans Symbols"/>
              <a:buChar char="▪"/>
            </a:pPr>
            <a:r>
              <a:rPr lang="en-US" sz="2400">
                <a:solidFill>
                  <a:schemeClr val="dk1"/>
                </a:solidFill>
                <a:latin typeface="Libre Franklin"/>
                <a:ea typeface="Libre Franklin"/>
                <a:cs typeface="Libre Franklin"/>
                <a:sym typeface="Libre Franklin"/>
              </a:rPr>
              <a:t>It must be integrated with flashing materials in order to perform.</a:t>
            </a:r>
            <a:endParaRPr sz="2400">
              <a:solidFill>
                <a:schemeClr val="dk1"/>
              </a:solidFill>
              <a:latin typeface="Lato"/>
              <a:ea typeface="Lato"/>
              <a:cs typeface="Lato"/>
              <a:sym typeface="Lato"/>
            </a:endParaRPr>
          </a:p>
        </p:txBody>
      </p:sp>
      <p:pic>
        <p:nvPicPr>
          <p:cNvPr id="406" name="Google Shape;406;p2"/>
          <p:cNvPicPr preferRelativeResize="0">
            <a:picLocks noGrp="1"/>
          </p:cNvPicPr>
          <p:nvPr>
            <p:ph type="pic" idx="2"/>
          </p:nvPr>
        </p:nvPicPr>
        <p:blipFill rotWithShape="1">
          <a:blip r:embed="rId3">
            <a:alphaModFix/>
          </a:blip>
          <a:srcRect/>
          <a:stretch/>
        </p:blipFill>
        <p:spPr>
          <a:xfrm>
            <a:off x="1617045" y="1921949"/>
            <a:ext cx="5575432" cy="6959457"/>
          </a:xfrm>
          <a:prstGeom prst="rect">
            <a:avLst/>
          </a:prstGeom>
          <a:solidFill>
            <a:srgbClr val="F2F2F2"/>
          </a:solidFill>
          <a:ln w="9525" cap="flat" cmpd="sng">
            <a:solidFill>
              <a:srgbClr val="D8D8D8"/>
            </a:solidFill>
            <a:prstDash val="solid"/>
            <a:round/>
            <a:headEnd type="none" w="sm" len="sm"/>
            <a:tailEnd type="none" w="sm" len="sm"/>
          </a:ln>
        </p:spPr>
      </p:pic>
      <p:sp>
        <p:nvSpPr>
          <p:cNvPr id="407" name="Google Shape;407;p2"/>
          <p:cNvSpPr/>
          <p:nvPr/>
        </p:nvSpPr>
        <p:spPr>
          <a:xfrm>
            <a:off x="17997714" y="2005960"/>
            <a:ext cx="290286" cy="814614"/>
          </a:xfrm>
          <a:prstGeom prst="rect">
            <a:avLst/>
          </a:prstGeom>
          <a:solidFill>
            <a:srgbClr val="0085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3"/>
          <p:cNvSpPr txBox="1">
            <a:spLocks noGrp="1"/>
          </p:cNvSpPr>
          <p:nvPr>
            <p:ph type="body" idx="1"/>
          </p:nvPr>
        </p:nvSpPr>
        <p:spPr>
          <a:xfrm>
            <a:off x="1371600" y="1866140"/>
            <a:ext cx="6657584" cy="10160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231F20"/>
              </a:buClr>
              <a:buSzPts val="6000"/>
              <a:buNone/>
            </a:pPr>
            <a:r>
              <a:rPr lang="en-US">
                <a:solidFill>
                  <a:srgbClr val="231F20"/>
                </a:solidFill>
                <a:latin typeface="Franklin Gothic"/>
                <a:ea typeface="Franklin Gothic"/>
                <a:cs typeface="Franklin Gothic"/>
                <a:sym typeface="Franklin Gothic"/>
              </a:rPr>
              <a:t>HOW?</a:t>
            </a:r>
            <a:endParaRPr>
              <a:solidFill>
                <a:srgbClr val="231F20"/>
              </a:solidFill>
              <a:latin typeface="Franklin Gothic"/>
              <a:ea typeface="Franklin Gothic"/>
              <a:cs typeface="Franklin Gothic"/>
              <a:sym typeface="Franklin Gothic"/>
            </a:endParaRPr>
          </a:p>
        </p:txBody>
      </p:sp>
      <p:sp>
        <p:nvSpPr>
          <p:cNvPr id="414" name="Google Shape;414;p3"/>
          <p:cNvSpPr txBox="1"/>
          <p:nvPr/>
        </p:nvSpPr>
        <p:spPr>
          <a:xfrm>
            <a:off x="9608418" y="2997766"/>
            <a:ext cx="7683367" cy="5632311"/>
          </a:xfrm>
          <a:prstGeom prst="rect">
            <a:avLst/>
          </a:prstGeom>
          <a:noFill/>
          <a:ln>
            <a:noFill/>
          </a:ln>
        </p:spPr>
        <p:txBody>
          <a:bodyPr spcFirstLastPara="1" wrap="square" lIns="91425" tIns="45700" rIns="91425" bIns="45700" anchor="t" anchorCtr="0">
            <a:spAutoFit/>
          </a:bodyPr>
          <a:lstStyle/>
          <a:p>
            <a:pPr marL="342900" marR="0" lvl="0" indent="-342900" algn="l" rtl="0">
              <a:lnSpc>
                <a:spcPct val="150000"/>
              </a:lnSpc>
              <a:spcBef>
                <a:spcPts val="0"/>
              </a:spcBef>
              <a:spcAft>
                <a:spcPts val="0"/>
              </a:spcAft>
              <a:buClr>
                <a:schemeClr val="dk1"/>
              </a:buClr>
              <a:buSzPts val="2400"/>
              <a:buFont typeface="Noto Sans Symbols"/>
              <a:buChar char="▪"/>
            </a:pPr>
            <a:r>
              <a:rPr lang="en-US" sz="2400">
                <a:solidFill>
                  <a:schemeClr val="dk1"/>
                </a:solidFill>
                <a:latin typeface="Libre Franklin"/>
                <a:ea typeface="Libre Franklin"/>
                <a:cs typeface="Libre Franklin"/>
                <a:sym typeface="Libre Franklin"/>
              </a:rPr>
              <a:t>Housewrap must be fully sealed at all seams and edges and supported using approved fasteners.</a:t>
            </a:r>
            <a:endParaRPr/>
          </a:p>
          <a:p>
            <a:pPr marL="342900" marR="0" lvl="0" indent="-342900" algn="l" rtl="0">
              <a:lnSpc>
                <a:spcPct val="150000"/>
              </a:lnSpc>
              <a:spcBef>
                <a:spcPts val="0"/>
              </a:spcBef>
              <a:spcAft>
                <a:spcPts val="0"/>
              </a:spcAft>
              <a:buClr>
                <a:schemeClr val="dk1"/>
              </a:buClr>
              <a:buSzPts val="2400"/>
              <a:buFont typeface="Noto Sans Symbols"/>
              <a:buChar char="▪"/>
            </a:pPr>
            <a:r>
              <a:rPr lang="en-US" sz="2400">
                <a:solidFill>
                  <a:schemeClr val="dk1"/>
                </a:solidFill>
                <a:latin typeface="Libre Franklin"/>
                <a:ea typeface="Libre Franklin"/>
                <a:cs typeface="Libre Franklin"/>
                <a:sym typeface="Libre Franklin"/>
              </a:rPr>
              <a:t>Special attention must be paid to windows and other openings. The housewrap should be cut in a modified “I” pattern and the flaps folded over and fastened to the inside of the framing.</a:t>
            </a:r>
            <a:endParaRPr/>
          </a:p>
          <a:p>
            <a:pPr marL="342900" marR="0" lvl="0" indent="-342900" algn="l" rtl="0">
              <a:lnSpc>
                <a:spcPct val="150000"/>
              </a:lnSpc>
              <a:spcBef>
                <a:spcPts val="0"/>
              </a:spcBef>
              <a:spcAft>
                <a:spcPts val="0"/>
              </a:spcAft>
              <a:buClr>
                <a:schemeClr val="dk1"/>
              </a:buClr>
              <a:buSzPts val="2400"/>
              <a:buFont typeface="Noto Sans Symbols"/>
              <a:buChar char="▪"/>
            </a:pPr>
            <a:r>
              <a:rPr lang="en-US" sz="2400">
                <a:solidFill>
                  <a:schemeClr val="dk1"/>
                </a:solidFill>
                <a:latin typeface="Libre Franklin"/>
                <a:ea typeface="Libre Franklin"/>
                <a:cs typeface="Libre Franklin"/>
                <a:sym typeface="Libre Franklin"/>
              </a:rPr>
              <a:t>After the head and jamb flashing is installed, unfold the housewrap and lay over the head flashing. </a:t>
            </a:r>
            <a:endParaRPr/>
          </a:p>
          <a:p>
            <a:pPr marL="342900" marR="0" lvl="0" indent="-342900" algn="l" rtl="0">
              <a:lnSpc>
                <a:spcPct val="150000"/>
              </a:lnSpc>
              <a:spcBef>
                <a:spcPts val="0"/>
              </a:spcBef>
              <a:spcAft>
                <a:spcPts val="0"/>
              </a:spcAft>
              <a:buClr>
                <a:schemeClr val="dk1"/>
              </a:buClr>
              <a:buSzPts val="2400"/>
              <a:buFont typeface="Noto Sans Symbols"/>
              <a:buChar char="▪"/>
            </a:pPr>
            <a:r>
              <a:rPr lang="en-US" sz="2400">
                <a:solidFill>
                  <a:schemeClr val="dk1"/>
                </a:solidFill>
                <a:latin typeface="Libre Franklin"/>
                <a:ea typeface="Libre Franklin"/>
                <a:cs typeface="Libre Franklin"/>
                <a:sym typeface="Libre Franklin"/>
              </a:rPr>
              <a:t>Tape bottom edge of housewrap across the top window flange and tape down corner seams of housewrap.</a:t>
            </a:r>
            <a:endParaRPr sz="2400">
              <a:solidFill>
                <a:schemeClr val="dk1"/>
              </a:solidFill>
              <a:latin typeface="Lato"/>
              <a:ea typeface="Lato"/>
              <a:cs typeface="Lato"/>
              <a:sym typeface="Lato"/>
            </a:endParaRPr>
          </a:p>
        </p:txBody>
      </p:sp>
      <p:sp>
        <p:nvSpPr>
          <p:cNvPr id="415" name="Google Shape;415;p3"/>
          <p:cNvSpPr/>
          <p:nvPr/>
        </p:nvSpPr>
        <p:spPr>
          <a:xfrm flipH="1">
            <a:off x="8618618" y="3390762"/>
            <a:ext cx="45719" cy="4846320"/>
          </a:xfrm>
          <a:custGeom>
            <a:avLst/>
            <a:gdLst/>
            <a:ahLst/>
            <a:cxnLst/>
            <a:rect l="l" t="t" r="r" b="b"/>
            <a:pathLst>
              <a:path w="120000" h="2019300" extrusionOk="0">
                <a:moveTo>
                  <a:pt x="0" y="0"/>
                </a:moveTo>
                <a:lnTo>
                  <a:pt x="0" y="2019300"/>
                </a:lnTo>
              </a:path>
            </a:pathLst>
          </a:custGeom>
          <a:noFill/>
          <a:ln w="28575"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pic>
        <p:nvPicPr>
          <p:cNvPr id="416" name="Google Shape;416;p3"/>
          <p:cNvPicPr preferRelativeResize="0">
            <a:picLocks noGrp="1"/>
          </p:cNvPicPr>
          <p:nvPr>
            <p:ph type="pic" idx="2"/>
          </p:nvPr>
        </p:nvPicPr>
        <p:blipFill rotWithShape="1">
          <a:blip r:embed="rId3">
            <a:alphaModFix/>
          </a:blip>
          <a:srcRect l="51355" t="36451" r="3925" b="28168"/>
          <a:stretch/>
        </p:blipFill>
        <p:spPr>
          <a:xfrm>
            <a:off x="873492" y="3657599"/>
            <a:ext cx="4300652" cy="4398745"/>
          </a:xfrm>
          <a:prstGeom prst="rect">
            <a:avLst/>
          </a:prstGeom>
          <a:solidFill>
            <a:srgbClr val="F2F2F2"/>
          </a:solidFill>
          <a:ln>
            <a:noFill/>
          </a:ln>
        </p:spPr>
      </p:pic>
      <p:sp>
        <p:nvSpPr>
          <p:cNvPr id="417" name="Google Shape;417;p3"/>
          <p:cNvSpPr/>
          <p:nvPr/>
        </p:nvSpPr>
        <p:spPr>
          <a:xfrm>
            <a:off x="0" y="1866140"/>
            <a:ext cx="290286" cy="814614"/>
          </a:xfrm>
          <a:prstGeom prst="rect">
            <a:avLst/>
          </a:prstGeom>
          <a:solidFill>
            <a:srgbClr val="0085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pic>
        <p:nvPicPr>
          <p:cNvPr id="418" name="Google Shape;418;p3"/>
          <p:cNvPicPr preferRelativeResize="0"/>
          <p:nvPr/>
        </p:nvPicPr>
        <p:blipFill rotWithShape="1">
          <a:blip r:embed="rId4">
            <a:alphaModFix/>
          </a:blip>
          <a:srcRect/>
          <a:stretch/>
        </p:blipFill>
        <p:spPr>
          <a:xfrm>
            <a:off x="4959718" y="4557788"/>
            <a:ext cx="3533775" cy="2933700"/>
          </a:xfrm>
          <a:prstGeom prst="rect">
            <a:avLst/>
          </a:prstGeom>
          <a:noFill/>
          <a:ln>
            <a:noFill/>
          </a:ln>
        </p:spPr>
      </p:pic>
      <p:sp>
        <p:nvSpPr>
          <p:cNvPr id="419" name="Google Shape;419;p3"/>
          <p:cNvSpPr/>
          <p:nvPr/>
        </p:nvSpPr>
        <p:spPr>
          <a:xfrm>
            <a:off x="750771" y="3551722"/>
            <a:ext cx="368167" cy="46201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
</file>

<file path=ppt/theme/theme1.xml><?xml version="1.0" encoding="utf-8"?>
<a:theme xmlns:a="http://schemas.openxmlformats.org/drawingml/2006/main" name="Office Theme">
  <a:themeElements>
    <a:clrScheme name="BOLD-2">
      <a:dk1>
        <a:srgbClr val="000000"/>
      </a:dk1>
      <a:lt1>
        <a:srgbClr val="FFFFFF"/>
      </a:lt1>
      <a:dk2>
        <a:srgbClr val="44546A"/>
      </a:dk2>
      <a:lt2>
        <a:srgbClr val="E7E6E6"/>
      </a:lt2>
      <a:accent1>
        <a:srgbClr val="8DBB1B"/>
      </a:accent1>
      <a:accent2>
        <a:srgbClr val="202428"/>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422</Words>
  <Application>Microsoft Office PowerPoint</Application>
  <PresentationFormat>Custom</PresentationFormat>
  <Paragraphs>26</Paragraphs>
  <Slides>3</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vt:i4>
      </vt:variant>
    </vt:vector>
  </HeadingPairs>
  <TitlesOfParts>
    <vt:vector size="12" baseType="lpstr">
      <vt:lpstr>Arial</vt:lpstr>
      <vt:lpstr>Franklin Gothic</vt:lpstr>
      <vt:lpstr>Noto Sans Symbols</vt:lpstr>
      <vt:lpstr>Libre Franklin Black</vt:lpstr>
      <vt:lpstr>Lato</vt:lpstr>
      <vt:lpstr>Libre Franklin</vt:lpstr>
      <vt:lpstr>Calibri</vt:lpstr>
      <vt:lpstr>Lato Black</vt:lpstr>
      <vt:lpstr>Office Theme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svs-design</dc:creator>
  <cp:lastModifiedBy>Kiolbasa, Edward J</cp:lastModifiedBy>
  <cp:revision>1</cp:revision>
  <dcterms:created xsi:type="dcterms:W3CDTF">2017-04-03T13:46:27Z</dcterms:created>
  <dcterms:modified xsi:type="dcterms:W3CDTF">2022-05-23T18:55:18Z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5C3D7148-5556-4E2D-ADE9-5E0F46984693</vt:lpwstr>
  </property>
  <property fmtid="{D5CDD505-2E9C-101B-9397-08002B2CF9AE}" pid="3" name="ArticulatePath">
    <vt:lpwstr>BOLD - Powerpoint Presentation Template-Color 2</vt:lpwstr>
  </property>
</Properties>
</file>