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5"/>
  </p:notesMasterIdLst>
  <p:sldIdLst>
    <p:sldId id="258" r:id="rId2"/>
    <p:sldId id="280" r:id="rId3"/>
    <p:sldId id="281"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Book" panose="020B0503020102020204" pitchFamily="34" charset="0"/>
      <p:regular r:id="rId10"/>
      <p:italic r:id="rId11"/>
    </p:embeddedFont>
    <p:embeddedFont>
      <p:font typeface="Franklin Gothic Demi" panose="020B0703020102020204" pitchFamily="34" charset="0"/>
      <p:regular r:id="rId12"/>
      <p:italic r:id="rId13"/>
    </p:embeddedFont>
    <p:embeddedFont>
      <p:font typeface="Franklin Gothic Heavy" panose="020B0903020102020204" pitchFamily="34" charset="0"/>
      <p:regular r:id="rId14"/>
      <p:italic r:id="rId15"/>
    </p:embeddedFont>
    <p:embeddedFont>
      <p:font typeface="Lato" panose="020F0502020204030203" pitchFamily="34" charset="0"/>
      <p:regular r:id="rId16"/>
      <p:bold r:id="rId17"/>
      <p:italic r:id="rId18"/>
      <p:boldItalic r:id="rId19"/>
    </p:embeddedFont>
    <p:embeddedFont>
      <p:font typeface="Lato Black" panose="020F0502020204030203" pitchFamily="34" charset="0"/>
      <p:bold r:id="rId20"/>
      <p:boldItalic r:id="rId21"/>
    </p:embeddedFont>
  </p:embeddedFontLst>
  <p:custDataLst>
    <p:tags r:id="rId22"/>
  </p:custData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 userDrawn="1">
          <p15:clr>
            <a:srgbClr val="A4A3A4"/>
          </p15:clr>
        </p15:guide>
        <p15:guide id="2" pos="5760" userDrawn="1">
          <p15:clr>
            <a:srgbClr val="A4A3A4"/>
          </p15:clr>
        </p15:guide>
        <p15:guide id="3" orient="horz" pos="33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3D"/>
    <a:srgbClr val="231F20"/>
    <a:srgbClr val="515B65"/>
    <a:srgbClr val="60BB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94" autoAdjust="0"/>
    <p:restoredTop sz="75259" autoAdjust="0"/>
  </p:normalViewPr>
  <p:slideViewPr>
    <p:cSldViewPr snapToGrid="0">
      <p:cViewPr varScale="1">
        <p:scale>
          <a:sx n="57" d="100"/>
          <a:sy n="57" d="100"/>
        </p:scale>
        <p:origin x="1962" y="96"/>
      </p:cViewPr>
      <p:guideLst>
        <p:guide orient="horz" pos="120"/>
        <p:guide pos="5760"/>
        <p:guide orient="horz" pos="3340"/>
      </p:guideLst>
    </p:cSldViewPr>
  </p:slideViewPr>
  <p:notesTextViewPr>
    <p:cViewPr>
      <p:scale>
        <a:sx n="1" d="1"/>
        <a:sy n="1" d="1"/>
      </p:scale>
      <p:origin x="0" y="0"/>
    </p:cViewPr>
  </p:notesTextViewPr>
  <p:sorterViewPr>
    <p:cViewPr>
      <p:scale>
        <a:sx n="100" d="100"/>
        <a:sy n="100" d="100"/>
      </p:scale>
      <p:origin x="0" y="-8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viewProps" Target="viewProps.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presProps" Target="pres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772D4-0942-46BC-B4FD-30CBBA19879A}" type="datetimeFigureOut">
              <a:rPr lang="en-US" smtClean="0"/>
              <a:t>3/16/2022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A85D2-0598-4C46-8D39-3E4A20E5256C}" type="slidenum">
              <a:rPr lang="en-US" smtClean="0"/>
              <a:t>‹#›</a:t>
            </a:fld>
            <a:endParaRPr lang="en-US"/>
          </a:p>
        </p:txBody>
      </p:sp>
    </p:spTree>
    <p:extLst>
      <p:ext uri="{BB962C8B-B14F-4D97-AF65-F5344CB8AC3E}">
        <p14:creationId xmlns:p14="http://schemas.microsoft.com/office/powerpoint/2010/main" val="3608524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Moisture can enter a crawlspace by migrating into the soil beneath the crawlspace and then entering the crawlspace as liquid water or water vapor from the soil, which can then condense on floor joists.</a:t>
            </a:r>
          </a:p>
        </p:txBody>
      </p:sp>
      <p:sp>
        <p:nvSpPr>
          <p:cNvPr id="4" name="Slide Number Placeholder 3"/>
          <p:cNvSpPr>
            <a:spLocks noGrp="1"/>
          </p:cNvSpPr>
          <p:nvPr>
            <p:ph type="sldNum" sz="quarter" idx="10"/>
          </p:nvPr>
        </p:nvSpPr>
        <p:spPr/>
        <p:txBody>
          <a:bodyPr/>
          <a:lstStyle/>
          <a:p>
            <a:fld id="{2A8A85D2-0598-4C46-8D39-3E4A20E5256C}" type="slidenum">
              <a:rPr lang="en-US" smtClean="0"/>
              <a:t>1</a:t>
            </a:fld>
            <a:endParaRPr lang="en-US"/>
          </a:p>
        </p:txBody>
      </p:sp>
    </p:spTree>
    <p:extLst>
      <p:ext uri="{BB962C8B-B14F-4D97-AF65-F5344CB8AC3E}">
        <p14:creationId xmlns:p14="http://schemas.microsoft.com/office/powerpoint/2010/main" val="722121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Without an effective barrier, water can penetrate the porous concrete foundation slab. Moisture in crawlspaces can promote mold and rot along floor joists and rim joists. Foundation floor water barriers, as part of a comprehensive set of measures that minimize a home’s risk of water damage, help drain water away from under the slab. </a:t>
            </a:r>
          </a:p>
        </p:txBody>
      </p:sp>
      <p:sp>
        <p:nvSpPr>
          <p:cNvPr id="4" name="Slide Number Placeholder 3"/>
          <p:cNvSpPr>
            <a:spLocks noGrp="1"/>
          </p:cNvSpPr>
          <p:nvPr>
            <p:ph type="sldNum" sz="quarter" idx="10"/>
          </p:nvPr>
        </p:nvSpPr>
        <p:spPr/>
        <p:txBody>
          <a:bodyPr/>
          <a:lstStyle/>
          <a:p>
            <a:fld id="{2A8A85D2-0598-4C46-8D39-3E4A20E5256C}" type="slidenum">
              <a:rPr lang="en-US" smtClean="0"/>
              <a:t>2</a:t>
            </a:fld>
            <a:endParaRPr lang="en-US"/>
          </a:p>
        </p:txBody>
      </p:sp>
    </p:spTree>
    <p:extLst>
      <p:ext uri="{BB962C8B-B14F-4D97-AF65-F5344CB8AC3E}">
        <p14:creationId xmlns:p14="http://schemas.microsoft.com/office/powerpoint/2010/main" val="4258713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prevent water or water vapor from entering the crawlspace, cover the crawlspace floor with a heavy polyethylene plastic capillary break that is sealed tightly to the walls and piers to provide a continuous vapor barrier. It doesn’t matter whether the crawlspace is vented or unvented; this ground cover should still be installed. The ground cover will also help keep soil gases from entering the home. </a:t>
            </a:r>
          </a:p>
          <a:p>
            <a:endParaRPr lang="en-US" dirty="0"/>
          </a:p>
          <a:p>
            <a:r>
              <a:rPr lang="en-US" dirty="0"/>
              <a:t>Remember to:</a:t>
            </a:r>
          </a:p>
          <a:p>
            <a:pPr marL="171450" indent="-171450">
              <a:buFont typeface="Arial" panose="020B0604020202020204" pitchFamily="34" charset="0"/>
              <a:buChar char="•"/>
            </a:pPr>
            <a:r>
              <a:rPr lang="en-US" dirty="0"/>
              <a:t>Apply ≥ 6-mil polyethylene sheeting.</a:t>
            </a:r>
          </a:p>
          <a:p>
            <a:pPr marL="171450" indent="-171450">
              <a:buFont typeface="Arial" panose="020B0604020202020204" pitchFamily="34" charset="0"/>
              <a:buChar char="•"/>
            </a:pPr>
            <a:r>
              <a:rPr lang="en-US" dirty="0"/>
              <a:t>Lap any seams in the sheeting by 6 to 12 inches and seal the seams with a continuous bead of acoustical sealant, butyl rubber, or butyl acrylic caulk, or seal the seams with tape or patch polyethylene.</a:t>
            </a:r>
          </a:p>
          <a:p>
            <a:pPr marL="171450" indent="-171450">
              <a:buFont typeface="Arial" panose="020B0604020202020204" pitchFamily="34" charset="0"/>
              <a:buChar char="•"/>
            </a:pPr>
            <a:r>
              <a:rPr lang="en-US" dirty="0"/>
              <a:t>Seal the sheeting around all pipes coming up from the ground.</a:t>
            </a:r>
          </a:p>
          <a:p>
            <a:pPr marL="171450" indent="-171450">
              <a:buFont typeface="Arial" panose="020B0604020202020204" pitchFamily="34" charset="0"/>
              <a:buChar char="•"/>
            </a:pPr>
            <a:r>
              <a:rPr lang="en-US" dirty="0"/>
              <a:t>Lap sheeting up walls and piers to at least 6 inches and attach to the walls or piers with mechanical fasteners, or, secure sheeting to the ground by staking at crawlspace perimeters.</a:t>
            </a:r>
          </a:p>
          <a:p>
            <a:endParaRPr lang="en-US" dirty="0"/>
          </a:p>
          <a:p>
            <a:r>
              <a:rPr lang="en-US" dirty="0"/>
              <a:t>To prevent bulk water intrusion in vented crawlspaces, ensure proper grading of the site, sufficient perimeter drainage, proper irrigation practices, etc.</a:t>
            </a:r>
          </a:p>
        </p:txBody>
      </p:sp>
      <p:sp>
        <p:nvSpPr>
          <p:cNvPr id="4" name="Slide Number Placeholder 3"/>
          <p:cNvSpPr>
            <a:spLocks noGrp="1"/>
          </p:cNvSpPr>
          <p:nvPr>
            <p:ph type="sldNum" sz="quarter" idx="10"/>
          </p:nvPr>
        </p:nvSpPr>
        <p:spPr/>
        <p:txBody>
          <a:bodyPr/>
          <a:lstStyle/>
          <a:p>
            <a:fld id="{2A8A85D2-0598-4C46-8D39-3E4A20E5256C}" type="slidenum">
              <a:rPr lang="en-US" smtClean="0"/>
              <a:t>3</a:t>
            </a:fld>
            <a:endParaRPr lang="en-US"/>
          </a:p>
        </p:txBody>
      </p:sp>
    </p:spTree>
    <p:extLst>
      <p:ext uri="{BB962C8B-B14F-4D97-AF65-F5344CB8AC3E}">
        <p14:creationId xmlns:p14="http://schemas.microsoft.com/office/powerpoint/2010/main" val="56186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87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
        <p:nvSpPr>
          <p:cNvPr id="9" name="Picture Placeholder 8"/>
          <p:cNvSpPr>
            <a:spLocks noGrp="1"/>
          </p:cNvSpPr>
          <p:nvPr>
            <p:ph type="pic" sz="quarter" idx="12"/>
          </p:nvPr>
        </p:nvSpPr>
        <p:spPr>
          <a:xfrm>
            <a:off x="4634754" y="5201957"/>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3"/>
          </p:nvPr>
        </p:nvSpPr>
        <p:spPr>
          <a:xfrm>
            <a:off x="11068050" y="3771900"/>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4"/>
          </p:nvPr>
        </p:nvSpPr>
        <p:spPr>
          <a:xfrm>
            <a:off x="11068050" y="663201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771143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1371600" y="7512050"/>
            <a:ext cx="6006230"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27625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981199" y="2656114"/>
            <a:ext cx="6611257" cy="4233636"/>
          </a:xfrm>
          <a:custGeom>
            <a:avLst/>
            <a:gdLst>
              <a:gd name="connsiteX0" fmla="*/ 0 w 5829300"/>
              <a:gd name="connsiteY0" fmla="*/ 0 h 3594100"/>
              <a:gd name="connsiteX1" fmla="*/ 5829300 w 5829300"/>
              <a:gd name="connsiteY1" fmla="*/ 0 h 3594100"/>
              <a:gd name="connsiteX2" fmla="*/ 5829300 w 5829300"/>
              <a:gd name="connsiteY2" fmla="*/ 3594100 h 3594100"/>
              <a:gd name="connsiteX3" fmla="*/ 0 w 5829300"/>
              <a:gd name="connsiteY3" fmla="*/ 3594100 h 3594100"/>
            </a:gdLst>
            <a:ahLst/>
            <a:cxnLst>
              <a:cxn ang="0">
                <a:pos x="connsiteX0" y="connsiteY0"/>
              </a:cxn>
              <a:cxn ang="0">
                <a:pos x="connsiteX1" y="connsiteY1"/>
              </a:cxn>
              <a:cxn ang="0">
                <a:pos x="connsiteX2" y="connsiteY2"/>
              </a:cxn>
              <a:cxn ang="0">
                <a:pos x="connsiteX3" y="connsiteY3"/>
              </a:cxn>
            </a:cxnLst>
            <a:rect l="l" t="t" r="r" b="b"/>
            <a:pathLst>
              <a:path w="5829300" h="3594100">
                <a:moveTo>
                  <a:pt x="0" y="0"/>
                </a:moveTo>
                <a:lnTo>
                  <a:pt x="5829300" y="0"/>
                </a:lnTo>
                <a:lnTo>
                  <a:pt x="5829300" y="3594100"/>
                </a:lnTo>
                <a:lnTo>
                  <a:pt x="0" y="3594100"/>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Rectangle 1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5455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1270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158513" y="0"/>
            <a:ext cx="9129486" cy="10287000"/>
          </a:xfrm>
          <a:custGeom>
            <a:avLst/>
            <a:gdLst>
              <a:gd name="connsiteX0" fmla="*/ 0 w 9129486"/>
              <a:gd name="connsiteY0" fmla="*/ 0 h 10287000"/>
              <a:gd name="connsiteX1" fmla="*/ 9129486 w 9129486"/>
              <a:gd name="connsiteY1" fmla="*/ 0 h 10287000"/>
              <a:gd name="connsiteX2" fmla="*/ 9129486 w 9129486"/>
              <a:gd name="connsiteY2" fmla="*/ 10287000 h 10287000"/>
              <a:gd name="connsiteX3" fmla="*/ 0 w 912948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9129486" h="10287000">
                <a:moveTo>
                  <a:pt x="0" y="0"/>
                </a:moveTo>
                <a:lnTo>
                  <a:pt x="9129486" y="0"/>
                </a:lnTo>
                <a:lnTo>
                  <a:pt x="9129486" y="10287000"/>
                </a:lnTo>
                <a:lnTo>
                  <a:pt x="0" y="10287000"/>
                </a:lnTo>
                <a:close/>
              </a:path>
            </a:pathLst>
          </a:custGeom>
          <a:solidFill>
            <a:schemeClr val="bg1">
              <a:lumMod val="95000"/>
              <a:alpha val="76000"/>
            </a:schemeClr>
          </a:solidFill>
        </p:spPr>
        <p:txBody>
          <a:bodyPr wrap="square">
            <a:noAutofit/>
          </a:bodyPr>
          <a:lstStyle/>
          <a:p>
            <a:endParaRPr lang="en-GB"/>
          </a:p>
        </p:txBody>
      </p:sp>
      <p:sp>
        <p:nvSpPr>
          <p:cNvPr id="16" name="Chart Placeholder 5"/>
          <p:cNvSpPr>
            <a:spLocks noGrp="1"/>
          </p:cNvSpPr>
          <p:nvPr>
            <p:ph type="chart" sz="quarter" idx="13"/>
          </p:nvPr>
        </p:nvSpPr>
        <p:spPr>
          <a:xfrm>
            <a:off x="2525485" y="2757714"/>
            <a:ext cx="6255658" cy="5863771"/>
          </a:xfrm>
        </p:spPr>
        <p:txBody>
          <a:bodyPr/>
          <a:lstStyle/>
          <a:p>
            <a:endParaRPr lang="en-GB"/>
          </a:p>
        </p:txBody>
      </p:sp>
    </p:spTree>
    <p:extLst>
      <p:ext uri="{BB962C8B-B14F-4D97-AF65-F5344CB8AC3E}">
        <p14:creationId xmlns:p14="http://schemas.microsoft.com/office/powerpoint/2010/main" val="3061962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137160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58952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3807441" y="2452916"/>
            <a:ext cx="3108959" cy="2924629"/>
          </a:xfrm>
          <a:custGeom>
            <a:avLst/>
            <a:gdLst>
              <a:gd name="connsiteX0" fmla="*/ 0 w 3108959"/>
              <a:gd name="connsiteY0" fmla="*/ 0 h 2924629"/>
              <a:gd name="connsiteX1" fmla="*/ 3108959 w 3108959"/>
              <a:gd name="connsiteY1" fmla="*/ 0 h 2924629"/>
              <a:gd name="connsiteX2" fmla="*/ 3108959 w 3108959"/>
              <a:gd name="connsiteY2" fmla="*/ 2924629 h 2924629"/>
              <a:gd name="connsiteX3" fmla="*/ 0 w 3108959"/>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59" h="2924629">
                <a:moveTo>
                  <a:pt x="0" y="0"/>
                </a:moveTo>
                <a:lnTo>
                  <a:pt x="3108959" y="0"/>
                </a:lnTo>
                <a:lnTo>
                  <a:pt x="3108959" y="2924629"/>
                </a:lnTo>
                <a:lnTo>
                  <a:pt x="0" y="292462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935932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337383" y="2936352"/>
            <a:ext cx="3621309" cy="3609589"/>
          </a:xfrm>
          <a:custGeom>
            <a:avLst/>
            <a:gdLst>
              <a:gd name="connsiteX0" fmla="*/ 0 w 3621309"/>
              <a:gd name="connsiteY0" fmla="*/ 0 h 3609589"/>
              <a:gd name="connsiteX1" fmla="*/ 3621309 w 3621309"/>
              <a:gd name="connsiteY1" fmla="*/ 0 h 3609589"/>
              <a:gd name="connsiteX2" fmla="*/ 3621309 w 3621309"/>
              <a:gd name="connsiteY2" fmla="*/ 3609589 h 3609589"/>
              <a:gd name="connsiteX3" fmla="*/ 0 w 3621309"/>
              <a:gd name="connsiteY3" fmla="*/ 3609589 h 3609589"/>
            </a:gdLst>
            <a:ahLst/>
            <a:cxnLst>
              <a:cxn ang="0">
                <a:pos x="connsiteX0" y="connsiteY0"/>
              </a:cxn>
              <a:cxn ang="0">
                <a:pos x="connsiteX1" y="connsiteY1"/>
              </a:cxn>
              <a:cxn ang="0">
                <a:pos x="connsiteX2" y="connsiteY2"/>
              </a:cxn>
              <a:cxn ang="0">
                <a:pos x="connsiteX3" y="connsiteY3"/>
              </a:cxn>
            </a:cxnLst>
            <a:rect l="l" t="t" r="r" b="b"/>
            <a:pathLst>
              <a:path w="3621309" h="3609589">
                <a:moveTo>
                  <a:pt x="0" y="0"/>
                </a:moveTo>
                <a:lnTo>
                  <a:pt x="3621309" y="0"/>
                </a:lnTo>
                <a:lnTo>
                  <a:pt x="3621309" y="3609589"/>
                </a:lnTo>
                <a:lnTo>
                  <a:pt x="0" y="360958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270217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4310743" y="3381828"/>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997372"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84000"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069758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4889500" y="2353608"/>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995315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20849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634754" y="1620745"/>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0" name="Picture Placeholder 9"/>
          <p:cNvSpPr>
            <a:spLocks noGrp="1"/>
          </p:cNvSpPr>
          <p:nvPr>
            <p:ph type="pic" sz="quarter" idx="11"/>
          </p:nvPr>
        </p:nvSpPr>
        <p:spPr>
          <a:xfrm>
            <a:off x="4634754" y="4480859"/>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2"/>
          </p:nvPr>
        </p:nvSpPr>
        <p:spPr>
          <a:xfrm>
            <a:off x="11068050" y="3050802"/>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69487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452434" y="257501"/>
            <a:ext cx="6699705" cy="10029499"/>
          </a:xfrm>
          <a:custGeom>
            <a:avLst/>
            <a:gdLst>
              <a:gd name="connsiteX0" fmla="*/ 0 w 6699705"/>
              <a:gd name="connsiteY0" fmla="*/ 0 h 10029499"/>
              <a:gd name="connsiteX1" fmla="*/ 6699705 w 6699705"/>
              <a:gd name="connsiteY1" fmla="*/ 0 h 10029499"/>
              <a:gd name="connsiteX2" fmla="*/ 6699705 w 6699705"/>
              <a:gd name="connsiteY2" fmla="*/ 10029499 h 10029499"/>
              <a:gd name="connsiteX3" fmla="*/ 0 w 6699705"/>
              <a:gd name="connsiteY3" fmla="*/ 10029499 h 10029499"/>
            </a:gdLst>
            <a:ahLst/>
            <a:cxnLst>
              <a:cxn ang="0">
                <a:pos x="connsiteX0" y="connsiteY0"/>
              </a:cxn>
              <a:cxn ang="0">
                <a:pos x="connsiteX1" y="connsiteY1"/>
              </a:cxn>
              <a:cxn ang="0">
                <a:pos x="connsiteX2" y="connsiteY2"/>
              </a:cxn>
              <a:cxn ang="0">
                <a:pos x="connsiteX3" y="connsiteY3"/>
              </a:cxn>
            </a:cxnLst>
            <a:rect l="l" t="t" r="r" b="b"/>
            <a:pathLst>
              <a:path w="6699705" h="10029499">
                <a:moveTo>
                  <a:pt x="0" y="0"/>
                </a:moveTo>
                <a:lnTo>
                  <a:pt x="6699705" y="0"/>
                </a:lnTo>
                <a:lnTo>
                  <a:pt x="6699705" y="10029499"/>
                </a:lnTo>
                <a:lnTo>
                  <a:pt x="0" y="10029499"/>
                </a:lnTo>
                <a:close/>
              </a:path>
            </a:pathLst>
          </a:custGeom>
        </p:spPr>
        <p:txBody>
          <a:bodyPr wrap="square">
            <a:noAutofit/>
          </a:bodyPr>
          <a:lstStyle/>
          <a:p>
            <a:endParaRPr lang="en-GB"/>
          </a:p>
        </p:txBody>
      </p:sp>
    </p:spTree>
    <p:extLst>
      <p:ext uri="{BB962C8B-B14F-4D97-AF65-F5344CB8AC3E}">
        <p14:creationId xmlns:p14="http://schemas.microsoft.com/office/powerpoint/2010/main" val="3067350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3"/>
          </p:nvPr>
        </p:nvSpPr>
        <p:spPr>
          <a:xfrm>
            <a:off x="12776200" y="2997199"/>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43164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1371600"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42220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70725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99229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839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17" name="Picture Placeholder 16"/>
          <p:cNvSpPr>
            <a:spLocks noGrp="1"/>
          </p:cNvSpPr>
          <p:nvPr>
            <p:ph type="pic" sz="quarter" idx="13"/>
          </p:nvPr>
        </p:nvSpPr>
        <p:spPr>
          <a:xfrm>
            <a:off x="86162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114667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143171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23" name="Rectangle 22"/>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7434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1943100"/>
            <a:ext cx="15544800" cy="5384800"/>
          </a:xfrm>
          <a:custGeom>
            <a:avLst/>
            <a:gdLst>
              <a:gd name="connsiteX0" fmla="*/ 0 w 15544800"/>
              <a:gd name="connsiteY0" fmla="*/ 0 h 5384800"/>
              <a:gd name="connsiteX1" fmla="*/ 15544800 w 15544800"/>
              <a:gd name="connsiteY1" fmla="*/ 0 h 5384800"/>
              <a:gd name="connsiteX2" fmla="*/ 15544800 w 15544800"/>
              <a:gd name="connsiteY2" fmla="*/ 5384800 h 5384800"/>
              <a:gd name="connsiteX3" fmla="*/ 0 w 15544800"/>
              <a:gd name="connsiteY3" fmla="*/ 5384800 h 5384800"/>
            </a:gdLst>
            <a:ahLst/>
            <a:cxnLst>
              <a:cxn ang="0">
                <a:pos x="connsiteX0" y="connsiteY0"/>
              </a:cxn>
              <a:cxn ang="0">
                <a:pos x="connsiteX1" y="connsiteY1"/>
              </a:cxn>
              <a:cxn ang="0">
                <a:pos x="connsiteX2" y="connsiteY2"/>
              </a:cxn>
              <a:cxn ang="0">
                <a:pos x="connsiteX3" y="connsiteY3"/>
              </a:cxn>
            </a:cxnLst>
            <a:rect l="l" t="t" r="r" b="b"/>
            <a:pathLst>
              <a:path w="15544800" h="5384800">
                <a:moveTo>
                  <a:pt x="0" y="0"/>
                </a:moveTo>
                <a:lnTo>
                  <a:pt x="15544800" y="0"/>
                </a:lnTo>
                <a:lnTo>
                  <a:pt x="15544800" y="5384800"/>
                </a:lnTo>
                <a:lnTo>
                  <a:pt x="0" y="538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085181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939789" y="2959099"/>
            <a:ext cx="4864100" cy="4559300"/>
          </a:xfrm>
          <a:custGeom>
            <a:avLst/>
            <a:gdLst>
              <a:gd name="connsiteX0" fmla="*/ 0 w 4864100"/>
              <a:gd name="connsiteY0" fmla="*/ 0 h 4559300"/>
              <a:gd name="connsiteX1" fmla="*/ 4864100 w 4864100"/>
              <a:gd name="connsiteY1" fmla="*/ 0 h 4559300"/>
              <a:gd name="connsiteX2" fmla="*/ 4864100 w 4864100"/>
              <a:gd name="connsiteY2" fmla="*/ 4559300 h 4559300"/>
              <a:gd name="connsiteX3" fmla="*/ 0 w 4864100"/>
              <a:gd name="connsiteY3" fmla="*/ 4559300 h 4559300"/>
            </a:gdLst>
            <a:ahLst/>
            <a:cxnLst>
              <a:cxn ang="0">
                <a:pos x="connsiteX0" y="connsiteY0"/>
              </a:cxn>
              <a:cxn ang="0">
                <a:pos x="connsiteX1" y="connsiteY1"/>
              </a:cxn>
              <a:cxn ang="0">
                <a:pos x="connsiteX2" y="connsiteY2"/>
              </a:cxn>
              <a:cxn ang="0">
                <a:pos x="connsiteX3" y="connsiteY3"/>
              </a:cxn>
            </a:cxnLst>
            <a:rect l="l" t="t" r="r" b="b"/>
            <a:pathLst>
              <a:path w="4864100" h="4559300">
                <a:moveTo>
                  <a:pt x="0" y="0"/>
                </a:moveTo>
                <a:lnTo>
                  <a:pt x="4864100" y="0"/>
                </a:lnTo>
                <a:lnTo>
                  <a:pt x="4864100" y="4559300"/>
                </a:lnTo>
                <a:lnTo>
                  <a:pt x="0" y="4559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296355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2264229"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6908800"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11553371"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2264228"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6" name="Picture Placeholder 25"/>
          <p:cNvSpPr>
            <a:spLocks noGrp="1"/>
          </p:cNvSpPr>
          <p:nvPr>
            <p:ph type="pic" sz="quarter" idx="16"/>
          </p:nvPr>
        </p:nvSpPr>
        <p:spPr>
          <a:xfrm>
            <a:off x="6908799"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9" name="Picture Placeholder 28"/>
          <p:cNvSpPr>
            <a:spLocks noGrp="1"/>
          </p:cNvSpPr>
          <p:nvPr>
            <p:ph type="pic" sz="quarter" idx="17"/>
          </p:nvPr>
        </p:nvSpPr>
        <p:spPr>
          <a:xfrm>
            <a:off x="11553370"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30" name="Rectangle 2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9932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6799949"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560291"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20" name="Rectangle 1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8465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1634149" y="2723817"/>
            <a:ext cx="10479315"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0" name="Rectangle 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8078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951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11068050"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824283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6_Title Slide">
    <p:spTree>
      <p:nvGrpSpPr>
        <p:cNvPr id="1" name=""/>
        <p:cNvGrpSpPr/>
        <p:nvPr/>
      </p:nvGrpSpPr>
      <p:grpSpPr>
        <a:xfrm>
          <a:off x="0" y="0"/>
          <a:ext cx="0" cy="0"/>
          <a:chOff x="0" y="0"/>
          <a:chExt cx="0" cy="0"/>
        </a:xfrm>
      </p:grpSpPr>
      <p:sp>
        <p:nvSpPr>
          <p:cNvPr id="3" name="Chart Placeholder 2"/>
          <p:cNvSpPr>
            <a:spLocks noGrp="1"/>
          </p:cNvSpPr>
          <p:nvPr>
            <p:ph type="chart" sz="quarter" idx="12"/>
          </p:nvPr>
        </p:nvSpPr>
        <p:spPr>
          <a:xfrm>
            <a:off x="9681028" y="3077029"/>
            <a:ext cx="7235371" cy="5266871"/>
          </a:xfrm>
        </p:spPr>
        <p:txBody>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886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icture Placeholder 17"/>
          <p:cNvSpPr>
            <a:spLocks noGrp="1"/>
          </p:cNvSpPr>
          <p:nvPr>
            <p:ph type="pic" sz="quarter" idx="12"/>
          </p:nvPr>
        </p:nvSpPr>
        <p:spPr>
          <a:xfrm>
            <a:off x="13715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3"/>
          </p:nvPr>
        </p:nvSpPr>
        <p:spPr>
          <a:xfrm>
            <a:off x="398552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4"/>
          </p:nvPr>
        </p:nvSpPr>
        <p:spPr>
          <a:xfrm>
            <a:off x="659944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5" name="Picture Placeholder 24"/>
          <p:cNvSpPr>
            <a:spLocks noGrp="1"/>
          </p:cNvSpPr>
          <p:nvPr>
            <p:ph type="pic" sz="quarter" idx="15"/>
          </p:nvPr>
        </p:nvSpPr>
        <p:spPr>
          <a:xfrm>
            <a:off x="921336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8" name="Picture Placeholder 27"/>
          <p:cNvSpPr>
            <a:spLocks noGrp="1"/>
          </p:cNvSpPr>
          <p:nvPr>
            <p:ph type="pic" sz="quarter" idx="16"/>
          </p:nvPr>
        </p:nvSpPr>
        <p:spPr>
          <a:xfrm>
            <a:off x="1182727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31" name="Picture Placeholder 30"/>
          <p:cNvSpPr>
            <a:spLocks noGrp="1"/>
          </p:cNvSpPr>
          <p:nvPr>
            <p:ph type="pic" sz="quarter" idx="17"/>
          </p:nvPr>
        </p:nvSpPr>
        <p:spPr>
          <a:xfrm>
            <a:off x="144411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84726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33083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461249"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141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36996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0" y="3178629"/>
            <a:ext cx="18288000" cy="7108372"/>
          </a:xfrm>
          <a:custGeom>
            <a:avLst/>
            <a:gdLst>
              <a:gd name="connsiteX0" fmla="*/ 0 w 18288000"/>
              <a:gd name="connsiteY0" fmla="*/ 0 h 6193971"/>
              <a:gd name="connsiteX1" fmla="*/ 18288000 w 18288000"/>
              <a:gd name="connsiteY1" fmla="*/ 0 h 6193971"/>
              <a:gd name="connsiteX2" fmla="*/ 18288000 w 18288000"/>
              <a:gd name="connsiteY2" fmla="*/ 6193971 h 6193971"/>
              <a:gd name="connsiteX3" fmla="*/ 0 w 18288000"/>
              <a:gd name="connsiteY3" fmla="*/ 6193971 h 6193971"/>
            </a:gdLst>
            <a:ahLst/>
            <a:cxnLst>
              <a:cxn ang="0">
                <a:pos x="connsiteX0" y="connsiteY0"/>
              </a:cxn>
              <a:cxn ang="0">
                <a:pos x="connsiteX1" y="connsiteY1"/>
              </a:cxn>
              <a:cxn ang="0">
                <a:pos x="connsiteX2" y="connsiteY2"/>
              </a:cxn>
              <a:cxn ang="0">
                <a:pos x="connsiteX3" y="connsiteY3"/>
              </a:cxn>
            </a:cxnLst>
            <a:rect l="l" t="t" r="r" b="b"/>
            <a:pathLst>
              <a:path w="18288000" h="6193971">
                <a:moveTo>
                  <a:pt x="0" y="0"/>
                </a:moveTo>
                <a:lnTo>
                  <a:pt x="18288000" y="0"/>
                </a:lnTo>
                <a:lnTo>
                  <a:pt x="18288000" y="6193971"/>
                </a:lnTo>
                <a:lnTo>
                  <a:pt x="0" y="6193971"/>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19" name="Rectangle 18"/>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078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781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81679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25240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8167918" y="56514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12524018" y="5651500"/>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637047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752600" y="0"/>
            <a:ext cx="10025063" cy="10287000"/>
          </a:xfrm>
          <a:solidFill>
            <a:schemeClr val="bg1">
              <a:lumMod val="95000"/>
              <a:alpha val="78000"/>
            </a:schemeClr>
          </a:solidFill>
        </p:spPr>
        <p:txBody>
          <a:bodyPr/>
          <a:lstStyle>
            <a:lvl1pPr algn="r">
              <a:defRPr/>
            </a:lvl1pPr>
          </a:lstStyle>
          <a:p>
            <a:endParaRPr lang="en-GB"/>
          </a:p>
        </p:txBody>
      </p:sp>
    </p:spTree>
    <p:extLst>
      <p:ext uri="{BB962C8B-B14F-4D97-AF65-F5344CB8AC3E}">
        <p14:creationId xmlns:p14="http://schemas.microsoft.com/office/powerpoint/2010/main" val="1790460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85661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371600" y="1943100"/>
            <a:ext cx="4938713"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Tree>
    <p:custDataLst>
      <p:tags r:id="rId1"/>
    </p:custDataLst>
    <p:extLst>
      <p:ext uri="{BB962C8B-B14F-4D97-AF65-F5344CB8AC3E}">
        <p14:creationId xmlns:p14="http://schemas.microsoft.com/office/powerpoint/2010/main" val="9568814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6176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948229" y="0"/>
            <a:ext cx="4339771" cy="10287000"/>
          </a:xfrm>
          <a:custGeom>
            <a:avLst/>
            <a:gdLst>
              <a:gd name="connsiteX0" fmla="*/ 0 w 4339771"/>
              <a:gd name="connsiteY0" fmla="*/ 0 h 10287000"/>
              <a:gd name="connsiteX1" fmla="*/ 4339771 w 4339771"/>
              <a:gd name="connsiteY1" fmla="*/ 0 h 10287000"/>
              <a:gd name="connsiteX2" fmla="*/ 4339771 w 4339771"/>
              <a:gd name="connsiteY2" fmla="*/ 10287000 h 10287000"/>
              <a:gd name="connsiteX3" fmla="*/ 0 w 4339771"/>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4339771" h="10287000">
                <a:moveTo>
                  <a:pt x="0" y="0"/>
                </a:moveTo>
                <a:lnTo>
                  <a:pt x="4339771" y="0"/>
                </a:lnTo>
                <a:lnTo>
                  <a:pt x="4339771" y="10287000"/>
                </a:lnTo>
                <a:lnTo>
                  <a:pt x="0" y="10287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46449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4634754"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70335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637391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1010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4472214"/>
          </a:xfrm>
        </p:spPr>
        <p:txBody>
          <a:bodyPr>
            <a:normAutofit/>
          </a:bodyPr>
          <a:lstStyle>
            <a:lvl1pPr marL="0" indent="0">
              <a:buNone/>
              <a:defRPr sz="6000">
                <a:solidFill>
                  <a:schemeClr val="bg1"/>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 y="0"/>
            <a:ext cx="9144000" cy="4397829"/>
          </a:xfrm>
          <a:custGeom>
            <a:avLst/>
            <a:gdLst>
              <a:gd name="connsiteX0" fmla="*/ 0 w 9144000"/>
              <a:gd name="connsiteY0" fmla="*/ 0 h 4397829"/>
              <a:gd name="connsiteX1" fmla="*/ 9144000 w 9144000"/>
              <a:gd name="connsiteY1" fmla="*/ 0 h 4397829"/>
              <a:gd name="connsiteX2" fmla="*/ 9144000 w 9144000"/>
              <a:gd name="connsiteY2" fmla="*/ 4397829 h 4397829"/>
              <a:gd name="connsiteX3" fmla="*/ 0 w 9144000"/>
              <a:gd name="connsiteY3" fmla="*/ 4397829 h 4397829"/>
            </a:gdLst>
            <a:ahLst/>
            <a:cxnLst>
              <a:cxn ang="0">
                <a:pos x="connsiteX0" y="connsiteY0"/>
              </a:cxn>
              <a:cxn ang="0">
                <a:pos x="connsiteX1" y="connsiteY1"/>
              </a:cxn>
              <a:cxn ang="0">
                <a:pos x="connsiteX2" y="connsiteY2"/>
              </a:cxn>
              <a:cxn ang="0">
                <a:pos x="connsiteX3" y="connsiteY3"/>
              </a:cxn>
            </a:cxnLst>
            <a:rect l="l" t="t" r="r" b="b"/>
            <a:pathLst>
              <a:path w="9144000" h="4397829">
                <a:moveTo>
                  <a:pt x="0" y="0"/>
                </a:moveTo>
                <a:lnTo>
                  <a:pt x="9144000" y="0"/>
                </a:lnTo>
                <a:lnTo>
                  <a:pt x="9144000" y="4397829"/>
                </a:lnTo>
                <a:lnTo>
                  <a:pt x="0" y="4397829"/>
                </a:lnTo>
                <a:close/>
              </a:path>
            </a:pathLst>
          </a:custGeom>
          <a:solidFill>
            <a:schemeClr val="bg1">
              <a:lumMod val="95000"/>
            </a:schemeClr>
          </a:solidFill>
        </p:spPr>
        <p:txBody>
          <a:bodyPr wrap="square">
            <a:noAutofit/>
          </a:bodyPr>
          <a:lstStyle/>
          <a:p>
            <a:endParaRPr lang="en-GB"/>
          </a:p>
        </p:txBody>
      </p:sp>
      <p:sp>
        <p:nvSpPr>
          <p:cNvPr id="8" name="Chart Placeholder 7"/>
          <p:cNvSpPr>
            <a:spLocks noGrp="1"/>
          </p:cNvSpPr>
          <p:nvPr>
            <p:ph type="chart" sz="quarter" idx="14"/>
          </p:nvPr>
        </p:nvSpPr>
        <p:spPr>
          <a:xfrm>
            <a:off x="914401" y="5240338"/>
            <a:ext cx="7213600" cy="4106862"/>
          </a:xfrm>
        </p:spPr>
        <p:txBody>
          <a:bodyPr/>
          <a:lstStyle/>
          <a:p>
            <a:endParaRPr lang="en-GB"/>
          </a:p>
        </p:txBody>
      </p:sp>
    </p:spTree>
    <p:extLst>
      <p:ext uri="{BB962C8B-B14F-4D97-AF65-F5344CB8AC3E}">
        <p14:creationId xmlns:p14="http://schemas.microsoft.com/office/powerpoint/2010/main" val="2604461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50481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356100"/>
            <a:ext cx="4508500" cy="45085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399523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3670300"/>
            <a:ext cx="5410200" cy="54102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106809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7" name="Picture Placeholder 6"/>
          <p:cNvSpPr>
            <a:spLocks noGrp="1"/>
          </p:cNvSpPr>
          <p:nvPr>
            <p:ph type="pic" sz="quarter" idx="13"/>
          </p:nvPr>
        </p:nvSpPr>
        <p:spPr>
          <a:xfrm>
            <a:off x="6381750" y="3670300"/>
            <a:ext cx="5524500" cy="4508500"/>
          </a:xfrm>
          <a:custGeom>
            <a:avLst/>
            <a:gdLst>
              <a:gd name="connsiteX0" fmla="*/ 0 w 5524500"/>
              <a:gd name="connsiteY0" fmla="*/ 0 h 4508500"/>
              <a:gd name="connsiteX1" fmla="*/ 5524500 w 5524500"/>
              <a:gd name="connsiteY1" fmla="*/ 0 h 4508500"/>
              <a:gd name="connsiteX2" fmla="*/ 5524500 w 5524500"/>
              <a:gd name="connsiteY2" fmla="*/ 4508500 h 4508500"/>
              <a:gd name="connsiteX3" fmla="*/ 0 w 5524500"/>
              <a:gd name="connsiteY3" fmla="*/ 4508500 h 4508500"/>
            </a:gdLst>
            <a:ahLst/>
            <a:cxnLst>
              <a:cxn ang="0">
                <a:pos x="connsiteX0" y="connsiteY0"/>
              </a:cxn>
              <a:cxn ang="0">
                <a:pos x="connsiteX1" y="connsiteY1"/>
              </a:cxn>
              <a:cxn ang="0">
                <a:pos x="connsiteX2" y="connsiteY2"/>
              </a:cxn>
              <a:cxn ang="0">
                <a:pos x="connsiteX3" y="connsiteY3"/>
              </a:cxn>
            </a:cxnLst>
            <a:rect l="l" t="t" r="r" b="b"/>
            <a:pathLst>
              <a:path w="5524500" h="4508500">
                <a:moveTo>
                  <a:pt x="0" y="0"/>
                </a:moveTo>
                <a:lnTo>
                  <a:pt x="5524500" y="0"/>
                </a:lnTo>
                <a:lnTo>
                  <a:pt x="5524500" y="4508500"/>
                </a:lnTo>
                <a:lnTo>
                  <a:pt x="0" y="4508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5260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9122228"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4"/>
          </p:nvPr>
        </p:nvSpPr>
        <p:spPr>
          <a:xfrm>
            <a:off x="13113657"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5"/>
          </p:nvPr>
        </p:nvSpPr>
        <p:spPr>
          <a:xfrm>
            <a:off x="9122228"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6"/>
          </p:nvPr>
        </p:nvSpPr>
        <p:spPr>
          <a:xfrm>
            <a:off x="13113657"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403937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7785100"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7785100"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0622139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6130471"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6130471"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6" name="Picture Placeholder 5"/>
          <p:cNvSpPr>
            <a:spLocks noGrp="1"/>
          </p:cNvSpPr>
          <p:nvPr>
            <p:ph type="pic" sz="quarter" idx="15"/>
          </p:nvPr>
        </p:nvSpPr>
        <p:spPr>
          <a:xfrm>
            <a:off x="9459263"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8" name="Picture Placeholder 7"/>
          <p:cNvSpPr>
            <a:spLocks noGrp="1"/>
          </p:cNvSpPr>
          <p:nvPr>
            <p:ph type="pic" sz="quarter" idx="16"/>
          </p:nvPr>
        </p:nvSpPr>
        <p:spPr>
          <a:xfrm>
            <a:off x="9459263"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1518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427934"/>
            <a:ext cx="18288000" cy="3055916"/>
          </a:xfrm>
          <a:solidFill>
            <a:schemeClr val="bg1">
              <a:lumMod val="95000"/>
            </a:schemeClr>
          </a:solidFill>
        </p:spPr>
        <p:txBody>
          <a:bodyPr/>
          <a:lstStyle/>
          <a:p>
            <a:endParaRPr lang="en-GB"/>
          </a:p>
        </p:txBody>
      </p:sp>
      <p:sp>
        <p:nvSpPr>
          <p:cNvPr id="4" name="Rectangle 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8" name="Rectangle 7"/>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41627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4497872" y="3928716"/>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4"/>
          </p:nvPr>
        </p:nvSpPr>
        <p:spPr>
          <a:xfrm>
            <a:off x="8197481"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5"/>
          </p:nvPr>
        </p:nvSpPr>
        <p:spPr>
          <a:xfrm>
            <a:off x="11956680"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658682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5242143" cy="23241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6778171" y="0"/>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2" name="Picture Placeholder 11"/>
          <p:cNvSpPr>
            <a:spLocks noGrp="1"/>
          </p:cNvSpPr>
          <p:nvPr>
            <p:ph type="pic" sz="quarter" idx="14"/>
          </p:nvPr>
        </p:nvSpPr>
        <p:spPr>
          <a:xfrm>
            <a:off x="10669590"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5" name="Picture Placeholder 14"/>
          <p:cNvSpPr>
            <a:spLocks noGrp="1"/>
          </p:cNvSpPr>
          <p:nvPr>
            <p:ph type="pic" sz="quarter" idx="15"/>
          </p:nvPr>
        </p:nvSpPr>
        <p:spPr>
          <a:xfrm>
            <a:off x="14561009"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Tree>
    <p:extLst>
      <p:ext uri="{BB962C8B-B14F-4D97-AF65-F5344CB8AC3E}">
        <p14:creationId xmlns:p14="http://schemas.microsoft.com/office/powerpoint/2010/main" val="12493657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599" y="3327400"/>
            <a:ext cx="5600700" cy="5016500"/>
          </a:xfrm>
          <a:custGeom>
            <a:avLst/>
            <a:gdLst>
              <a:gd name="connsiteX0" fmla="*/ 0 w 5600700"/>
              <a:gd name="connsiteY0" fmla="*/ 0 h 5016500"/>
              <a:gd name="connsiteX1" fmla="*/ 5600700 w 5600700"/>
              <a:gd name="connsiteY1" fmla="*/ 0 h 5016500"/>
              <a:gd name="connsiteX2" fmla="*/ 5600700 w 5600700"/>
              <a:gd name="connsiteY2" fmla="*/ 5016500 h 5016500"/>
              <a:gd name="connsiteX3" fmla="*/ 0 w 5600700"/>
              <a:gd name="connsiteY3" fmla="*/ 5016500 h 5016500"/>
            </a:gdLst>
            <a:ahLst/>
            <a:cxnLst>
              <a:cxn ang="0">
                <a:pos x="connsiteX0" y="connsiteY0"/>
              </a:cxn>
              <a:cxn ang="0">
                <a:pos x="connsiteX1" y="connsiteY1"/>
              </a:cxn>
              <a:cxn ang="0">
                <a:pos x="connsiteX2" y="connsiteY2"/>
              </a:cxn>
              <a:cxn ang="0">
                <a:pos x="connsiteX3" y="connsiteY3"/>
              </a:cxn>
            </a:cxnLst>
            <a:rect l="l" t="t" r="r" b="b"/>
            <a:pathLst>
              <a:path w="5600700" h="5016500">
                <a:moveTo>
                  <a:pt x="0" y="0"/>
                </a:moveTo>
                <a:lnTo>
                  <a:pt x="5600700" y="0"/>
                </a:lnTo>
                <a:lnTo>
                  <a:pt x="5600700" y="5016500"/>
                </a:lnTo>
                <a:lnTo>
                  <a:pt x="0" y="5016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262839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p:cNvSpPr>
            <a:spLocks noGrp="1"/>
          </p:cNvSpPr>
          <p:nvPr>
            <p:ph type="pic" sz="quarter" idx="13"/>
          </p:nvPr>
        </p:nvSpPr>
        <p:spPr>
          <a:xfrm>
            <a:off x="0"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9143998"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9543078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3" name="Picture Placeholder 2"/>
          <p:cNvSpPr>
            <a:spLocks noGrp="1"/>
          </p:cNvSpPr>
          <p:nvPr>
            <p:ph type="pic" sz="quarter" idx="13"/>
          </p:nvPr>
        </p:nvSpPr>
        <p:spPr>
          <a:xfrm>
            <a:off x="0" y="1"/>
            <a:ext cx="18288000" cy="6325644"/>
          </a:xfrm>
          <a:solidFill>
            <a:schemeClr val="bg1">
              <a:lumMod val="95000"/>
            </a:schemeClr>
          </a:solidFill>
        </p:spPr>
        <p:txBody>
          <a:bodyPr/>
          <a:lstStyle/>
          <a:p>
            <a:endParaRPr lang="en-GB"/>
          </a:p>
        </p:txBody>
      </p:sp>
    </p:spTree>
    <p:custDataLst>
      <p:tags r:id="rId1"/>
    </p:custDataLst>
    <p:extLst>
      <p:ext uri="{BB962C8B-B14F-4D97-AF65-F5344CB8AC3E}">
        <p14:creationId xmlns:p14="http://schemas.microsoft.com/office/powerpoint/2010/main" val="27754508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40733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5" name="Picture Placeholder 4"/>
          <p:cNvSpPr>
            <a:spLocks noGrp="1"/>
          </p:cNvSpPr>
          <p:nvPr>
            <p:ph type="pic" sz="quarter" idx="13"/>
          </p:nvPr>
        </p:nvSpPr>
        <p:spPr>
          <a:xfrm>
            <a:off x="7504351" y="4934857"/>
            <a:ext cx="9412049" cy="5352143"/>
          </a:xfrm>
          <a:custGeom>
            <a:avLst/>
            <a:gdLst>
              <a:gd name="connsiteX0" fmla="*/ 0 w 10783648"/>
              <a:gd name="connsiteY0" fmla="*/ 0 h 5961743"/>
              <a:gd name="connsiteX1" fmla="*/ 10783648 w 10783648"/>
              <a:gd name="connsiteY1" fmla="*/ 0 h 5961743"/>
              <a:gd name="connsiteX2" fmla="*/ 10783648 w 10783648"/>
              <a:gd name="connsiteY2" fmla="*/ 5961743 h 5961743"/>
              <a:gd name="connsiteX3" fmla="*/ 0 w 10783648"/>
              <a:gd name="connsiteY3" fmla="*/ 5961743 h 5961743"/>
            </a:gdLst>
            <a:ahLst/>
            <a:cxnLst>
              <a:cxn ang="0">
                <a:pos x="connsiteX0" y="connsiteY0"/>
              </a:cxn>
              <a:cxn ang="0">
                <a:pos x="connsiteX1" y="connsiteY1"/>
              </a:cxn>
              <a:cxn ang="0">
                <a:pos x="connsiteX2" y="connsiteY2"/>
              </a:cxn>
              <a:cxn ang="0">
                <a:pos x="connsiteX3" y="connsiteY3"/>
              </a:cxn>
            </a:cxnLst>
            <a:rect l="l" t="t" r="r" b="b"/>
            <a:pathLst>
              <a:path w="10783648" h="5961743">
                <a:moveTo>
                  <a:pt x="0" y="0"/>
                </a:moveTo>
                <a:lnTo>
                  <a:pt x="10783648" y="0"/>
                </a:lnTo>
                <a:lnTo>
                  <a:pt x="10783648" y="5961743"/>
                </a:lnTo>
                <a:lnTo>
                  <a:pt x="0" y="5961743"/>
                </a:lnTo>
                <a:close/>
              </a:path>
            </a:pathLst>
          </a:custGeom>
          <a:solidFill>
            <a:schemeClr val="bg1">
              <a:lumMod val="95000"/>
            </a:schemeClr>
          </a:solidFill>
        </p:spPr>
        <p:txBody>
          <a:bodyPr wrap="square">
            <a:noAutofit/>
          </a:bodyPr>
          <a:lstStyle/>
          <a:p>
            <a:endParaRPr lang="en-GB"/>
          </a:p>
        </p:txBody>
      </p:sp>
    </p:spTree>
    <p:custDataLst>
      <p:tags r:id="rId1"/>
    </p:custDataLst>
    <p:extLst>
      <p:ext uri="{BB962C8B-B14F-4D97-AF65-F5344CB8AC3E}">
        <p14:creationId xmlns:p14="http://schemas.microsoft.com/office/powerpoint/2010/main" val="30114073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4505140" y="2104371"/>
            <a:ext cx="3782859" cy="3419607"/>
          </a:xfrm>
          <a:solidFill>
            <a:schemeClr val="bg1">
              <a:lumMod val="95000"/>
            </a:schemeClr>
          </a:solidFill>
        </p:spPr>
        <p:txBody>
          <a:bodyPr/>
          <a:lstStyle/>
          <a:p>
            <a:endParaRPr lang="en-GB"/>
          </a:p>
        </p:txBody>
      </p:sp>
      <p:sp>
        <p:nvSpPr>
          <p:cNvPr id="5" name="Picture Placeholder 2"/>
          <p:cNvSpPr>
            <a:spLocks noGrp="1"/>
          </p:cNvSpPr>
          <p:nvPr>
            <p:ph type="pic" sz="quarter" idx="14"/>
          </p:nvPr>
        </p:nvSpPr>
        <p:spPr>
          <a:xfrm>
            <a:off x="10534391" y="2104371"/>
            <a:ext cx="3782859" cy="3419607"/>
          </a:xfrm>
          <a:solidFill>
            <a:schemeClr val="bg1">
              <a:lumMod val="95000"/>
            </a:schemeClr>
          </a:solidFill>
        </p:spPr>
        <p:txBody>
          <a:bodyPr/>
          <a:lstStyle/>
          <a:p>
            <a:endParaRPr lang="en-GB"/>
          </a:p>
        </p:txBody>
      </p:sp>
      <p:sp>
        <p:nvSpPr>
          <p:cNvPr id="7" name="Picture Placeholder 2"/>
          <p:cNvSpPr>
            <a:spLocks noGrp="1"/>
          </p:cNvSpPr>
          <p:nvPr>
            <p:ph type="pic" sz="quarter" idx="15"/>
          </p:nvPr>
        </p:nvSpPr>
        <p:spPr>
          <a:xfrm>
            <a:off x="6563642" y="2104371"/>
            <a:ext cx="3782859" cy="3419607"/>
          </a:xfrm>
          <a:solidFill>
            <a:schemeClr val="bg1">
              <a:lumMod val="95000"/>
            </a:schemeClr>
          </a:solidFill>
        </p:spPr>
        <p:txBody>
          <a:bodyPr/>
          <a:lstStyle/>
          <a:p>
            <a:endParaRPr lang="en-GB"/>
          </a:p>
        </p:txBody>
      </p:sp>
    </p:spTree>
    <p:extLst>
      <p:ext uri="{BB962C8B-B14F-4D97-AF65-F5344CB8AC3E}">
        <p14:creationId xmlns:p14="http://schemas.microsoft.com/office/powerpoint/2010/main" val="28323630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 y="1"/>
            <a:ext cx="8029184" cy="5523978"/>
          </a:xfrm>
          <a:solidFill>
            <a:schemeClr val="bg1">
              <a:lumMod val="95000"/>
            </a:schemeClr>
          </a:solidFill>
        </p:spPr>
        <p:txBody>
          <a:bodyPr/>
          <a:lstStyle/>
          <a:p>
            <a:endParaRPr lang="en-GB"/>
          </a:p>
        </p:txBody>
      </p:sp>
    </p:spTree>
    <p:extLst>
      <p:ext uri="{BB962C8B-B14F-4D97-AF65-F5344CB8AC3E}">
        <p14:creationId xmlns:p14="http://schemas.microsoft.com/office/powerpoint/2010/main" val="6526736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666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7772400" cy="7006772"/>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24521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8" name="Picture Placeholder 7"/>
          <p:cNvSpPr>
            <a:spLocks noGrp="1"/>
          </p:cNvSpPr>
          <p:nvPr>
            <p:ph type="pic" sz="quarter" idx="13"/>
          </p:nvPr>
        </p:nvSpPr>
        <p:spPr>
          <a:xfrm>
            <a:off x="40005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7785100" y="3755569"/>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5"/>
          </p:nvPr>
        </p:nvSpPr>
        <p:spPr>
          <a:xfrm>
            <a:off x="115697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6454871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8432801" y="1943100"/>
            <a:ext cx="8483600"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152900"/>
            <a:ext cx="4864100" cy="4191000"/>
          </a:xfrm>
          <a:custGeom>
            <a:avLst/>
            <a:gdLst>
              <a:gd name="connsiteX0" fmla="*/ 0 w 4864100"/>
              <a:gd name="connsiteY0" fmla="*/ 0 h 4191000"/>
              <a:gd name="connsiteX1" fmla="*/ 4864100 w 4864100"/>
              <a:gd name="connsiteY1" fmla="*/ 0 h 4191000"/>
              <a:gd name="connsiteX2" fmla="*/ 4864100 w 4864100"/>
              <a:gd name="connsiteY2" fmla="*/ 4191000 h 4191000"/>
              <a:gd name="connsiteX3" fmla="*/ 0 w 4864100"/>
              <a:gd name="connsiteY3" fmla="*/ 4191000 h 4191000"/>
            </a:gdLst>
            <a:ahLst/>
            <a:cxnLst>
              <a:cxn ang="0">
                <a:pos x="connsiteX0" y="connsiteY0"/>
              </a:cxn>
              <a:cxn ang="0">
                <a:pos x="connsiteX1" y="connsiteY1"/>
              </a:cxn>
              <a:cxn ang="0">
                <a:pos x="connsiteX2" y="connsiteY2"/>
              </a:cxn>
              <a:cxn ang="0">
                <a:pos x="connsiteX3" y="connsiteY3"/>
              </a:cxn>
            </a:cxnLst>
            <a:rect l="l" t="t" r="r" b="b"/>
            <a:pathLst>
              <a:path w="4864100" h="4191000">
                <a:moveTo>
                  <a:pt x="0" y="0"/>
                </a:moveTo>
                <a:lnTo>
                  <a:pt x="4864100" y="0"/>
                </a:lnTo>
                <a:lnTo>
                  <a:pt x="4864100" y="4191000"/>
                </a:lnTo>
                <a:lnTo>
                  <a:pt x="0" y="4191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287393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099"/>
            <a:ext cx="6231699" cy="418193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0" y="0"/>
            <a:ext cx="10014857" cy="3512456"/>
          </a:xfrm>
          <a:custGeom>
            <a:avLst/>
            <a:gdLst>
              <a:gd name="connsiteX0" fmla="*/ 0 w 10014857"/>
              <a:gd name="connsiteY0" fmla="*/ 0 h 3512456"/>
              <a:gd name="connsiteX1" fmla="*/ 10014857 w 10014857"/>
              <a:gd name="connsiteY1" fmla="*/ 0 h 3512456"/>
              <a:gd name="connsiteX2" fmla="*/ 10014857 w 10014857"/>
              <a:gd name="connsiteY2" fmla="*/ 3512456 h 3512456"/>
              <a:gd name="connsiteX3" fmla="*/ 0 w 10014857"/>
              <a:gd name="connsiteY3" fmla="*/ 3512456 h 3512456"/>
            </a:gdLst>
            <a:ahLst/>
            <a:cxnLst>
              <a:cxn ang="0">
                <a:pos x="connsiteX0" y="connsiteY0"/>
              </a:cxn>
              <a:cxn ang="0">
                <a:pos x="connsiteX1" y="connsiteY1"/>
              </a:cxn>
              <a:cxn ang="0">
                <a:pos x="connsiteX2" y="connsiteY2"/>
              </a:cxn>
              <a:cxn ang="0">
                <a:pos x="connsiteX3" y="connsiteY3"/>
              </a:cxn>
            </a:cxnLst>
            <a:rect l="l" t="t" r="r" b="b"/>
            <a:pathLst>
              <a:path w="10014857" h="3512456">
                <a:moveTo>
                  <a:pt x="0" y="0"/>
                </a:moveTo>
                <a:lnTo>
                  <a:pt x="10014857" y="0"/>
                </a:lnTo>
                <a:lnTo>
                  <a:pt x="10014857" y="3512456"/>
                </a:lnTo>
                <a:lnTo>
                  <a:pt x="0" y="35124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0711429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21653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099"/>
            <a:ext cx="4938713" cy="2890157"/>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81301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1"/>
            <a:ext cx="8708571"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100"/>
            <a:ext cx="4938713" cy="2817586"/>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4553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8288000" cy="6964471"/>
          </a:xfrm>
          <a:solidFill>
            <a:schemeClr val="bg1">
              <a:lumMod val="95000"/>
              <a:alpha val="76000"/>
            </a:schemeClr>
          </a:solidFill>
        </p:spPr>
        <p:txBody>
          <a:bodyPr/>
          <a:lstStyle/>
          <a:p>
            <a:endParaRPr lang="en-GB"/>
          </a:p>
        </p:txBody>
      </p:sp>
    </p:spTree>
    <p:extLst>
      <p:ext uri="{BB962C8B-B14F-4D97-AF65-F5344CB8AC3E}">
        <p14:creationId xmlns:p14="http://schemas.microsoft.com/office/powerpoint/2010/main" val="13103652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7000"/>
            </a:schemeClr>
          </a:solidFill>
        </p:spPr>
        <p:txBody>
          <a:bodyPr anchor="ctr"/>
          <a:lstStyle/>
          <a:p>
            <a:endParaRPr lang="en-GB"/>
          </a:p>
        </p:txBody>
      </p:sp>
    </p:spTree>
    <p:extLst>
      <p:ext uri="{BB962C8B-B14F-4D97-AF65-F5344CB8AC3E}">
        <p14:creationId xmlns:p14="http://schemas.microsoft.com/office/powerpoint/2010/main" val="17423483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6000"/>
            </a:schemeClr>
          </a:solidFill>
        </p:spPr>
        <p:txBody>
          <a:bodyPr/>
          <a:lstStyle/>
          <a:p>
            <a:endParaRPr lang="en-GB"/>
          </a:p>
        </p:txBody>
      </p:sp>
      <p:sp>
        <p:nvSpPr>
          <p:cNvPr id="4"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bg1"/>
                </a:solidFill>
                <a:latin typeface="+mj-lt"/>
              </a:defRPr>
            </a:lvl1pPr>
          </a:lstStyle>
          <a:p>
            <a:pPr lvl="0"/>
            <a:endParaRPr lang="en-GB"/>
          </a:p>
        </p:txBody>
      </p:sp>
    </p:spTree>
    <p:extLst>
      <p:ext uri="{BB962C8B-B14F-4D97-AF65-F5344CB8AC3E}">
        <p14:creationId xmlns:p14="http://schemas.microsoft.com/office/powerpoint/2010/main" val="11570291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167340" y="0"/>
            <a:ext cx="15120660" cy="8505371"/>
          </a:xfrm>
          <a:solidFill>
            <a:schemeClr val="bg1">
              <a:lumMod val="95000"/>
            </a:schemeClr>
          </a:solidFill>
        </p:spPr>
        <p:txBody>
          <a:bodyPr/>
          <a:lstStyle/>
          <a:p>
            <a:endParaRPr lang="en-GB"/>
          </a:p>
        </p:txBody>
      </p:sp>
    </p:spTree>
    <p:extLst>
      <p:ext uri="{BB962C8B-B14F-4D97-AF65-F5344CB8AC3E}">
        <p14:creationId xmlns:p14="http://schemas.microsoft.com/office/powerpoint/2010/main" val="36503222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62971" cy="10287000"/>
          </a:xfrm>
          <a:solidFill>
            <a:schemeClr val="bg1">
              <a:lumMod val="95000"/>
              <a:alpha val="76000"/>
            </a:schemeClr>
          </a:solidFill>
        </p:spPr>
        <p:txBody>
          <a:bodyPr/>
          <a:lstStyle>
            <a:lvl1pPr algn="r">
              <a:defRPr/>
            </a:lvl1pPr>
          </a:lstStyle>
          <a:p>
            <a:endParaRPr lang="en-GB"/>
          </a:p>
        </p:txBody>
      </p:sp>
    </p:spTree>
    <p:extLst>
      <p:ext uri="{BB962C8B-B14F-4D97-AF65-F5344CB8AC3E}">
        <p14:creationId xmlns:p14="http://schemas.microsoft.com/office/powerpoint/2010/main" val="3137722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1"/>
          </p:nvPr>
        </p:nvSpPr>
        <p:spPr>
          <a:xfrm>
            <a:off x="130302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4" name="Picture Placeholder 23"/>
          <p:cNvSpPr>
            <a:spLocks noGrp="1"/>
          </p:cNvSpPr>
          <p:nvPr>
            <p:ph type="pic" sz="quarter" idx="12"/>
          </p:nvPr>
        </p:nvSpPr>
        <p:spPr>
          <a:xfrm>
            <a:off x="130302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3"/>
          </p:nvPr>
        </p:nvSpPr>
        <p:spPr>
          <a:xfrm>
            <a:off x="91440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5592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108422" y="3661231"/>
            <a:ext cx="4332669" cy="3249502"/>
          </a:xfrm>
          <a:custGeom>
            <a:avLst/>
            <a:gdLst>
              <a:gd name="connsiteX0" fmla="*/ 0 w 4332669"/>
              <a:gd name="connsiteY0" fmla="*/ 0 h 3249502"/>
              <a:gd name="connsiteX1" fmla="*/ 4332669 w 4332669"/>
              <a:gd name="connsiteY1" fmla="*/ 0 h 3249502"/>
              <a:gd name="connsiteX2" fmla="*/ 4332669 w 4332669"/>
              <a:gd name="connsiteY2" fmla="*/ 3249502 h 3249502"/>
              <a:gd name="connsiteX3" fmla="*/ 0 w 4332669"/>
              <a:gd name="connsiteY3" fmla="*/ 3249502 h 3249502"/>
            </a:gdLst>
            <a:ahLst/>
            <a:cxnLst>
              <a:cxn ang="0">
                <a:pos x="connsiteX0" y="connsiteY0"/>
              </a:cxn>
              <a:cxn ang="0">
                <a:pos x="connsiteX1" y="connsiteY1"/>
              </a:cxn>
              <a:cxn ang="0">
                <a:pos x="connsiteX2" y="connsiteY2"/>
              </a:cxn>
              <a:cxn ang="0">
                <a:pos x="connsiteX3" y="connsiteY3"/>
              </a:cxn>
            </a:cxnLst>
            <a:rect l="l" t="t" r="r" b="b"/>
            <a:pathLst>
              <a:path w="4332669" h="3249502">
                <a:moveTo>
                  <a:pt x="0" y="0"/>
                </a:moveTo>
                <a:lnTo>
                  <a:pt x="4332669" y="0"/>
                </a:lnTo>
                <a:lnTo>
                  <a:pt x="4332669" y="3249502"/>
                </a:lnTo>
                <a:lnTo>
                  <a:pt x="0" y="3249502"/>
                </a:lnTo>
                <a:close/>
              </a:path>
            </a:pathLst>
          </a:custGeom>
          <a:solidFill>
            <a:schemeClr val="bg1">
              <a:lumMod val="95000"/>
            </a:schemeClr>
          </a:solidFill>
        </p:spPr>
        <p:txBody>
          <a:bodyPr wrap="square">
            <a:noAutofit/>
          </a:bodyPr>
          <a:lstStyle/>
          <a:p>
            <a:endParaRPr lang="en-GB"/>
          </a:p>
        </p:txBody>
      </p:sp>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63036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1319233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547688"/>
            <a:ext cx="155448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738438"/>
            <a:ext cx="155448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71600" y="9534526"/>
            <a:ext cx="40005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F54E7276-81DD-48A1-9A1E-7007460BE63D}" type="datetimeFigureOut">
              <a:rPr lang="en-GB" smtClean="0"/>
              <a:t>16/03/2022</a:t>
            </a:fld>
            <a:endParaRPr lang="en-GB"/>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2915900" y="9534526"/>
            <a:ext cx="40005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E983662-3F1D-4962-9266-64681CCE409A}" type="slidenum">
              <a:rPr lang="en-GB" smtClean="0"/>
              <a:t>‹#›</a:t>
            </a:fld>
            <a:endParaRPr lang="en-GB"/>
          </a:p>
        </p:txBody>
      </p:sp>
      <p:sp>
        <p:nvSpPr>
          <p:cNvPr id="9" name="Rectangle 8">
            <a:extLst>
              <a:ext uri="{FF2B5EF4-FFF2-40B4-BE49-F238E27FC236}">
                <a16:creationId xmlns:a16="http://schemas.microsoft.com/office/drawing/2014/main" id="{BF06D27B-13B7-4DC1-932A-E27462A59065}"/>
              </a:ext>
            </a:extLst>
          </p:cNvPr>
          <p:cNvSpPr/>
          <p:nvPr userDrawn="1"/>
        </p:nvSpPr>
        <p:spPr>
          <a:xfrm>
            <a:off x="0" y="-1"/>
            <a:ext cx="18288000" cy="182880"/>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71"/>
    </p:custDataLst>
    <p:extLst>
      <p:ext uri="{BB962C8B-B14F-4D97-AF65-F5344CB8AC3E}">
        <p14:creationId xmlns:p14="http://schemas.microsoft.com/office/powerpoint/2010/main" val="949457634"/>
      </p:ext>
    </p:extLst>
  </p:cSld>
  <p:clrMap bg1="lt1" tx1="dk1" bg2="lt2" tx2="dk2" accent1="accent1" accent2="accent2" accent3="accent3" accent4="accent4" accent5="accent5" accent6="accent6" hlink="hlink" folHlink="folHlink"/>
  <p:sldLayoutIdLst>
    <p:sldLayoutId id="2147483662" r:id="rId1"/>
    <p:sldLayoutId id="2147483712" r:id="rId2"/>
    <p:sldLayoutId id="2147483711" r:id="rId3"/>
    <p:sldLayoutId id="2147483710" r:id="rId4"/>
    <p:sldLayoutId id="2147483697" r:id="rId5"/>
    <p:sldLayoutId id="2147483676" r:id="rId6"/>
    <p:sldLayoutId id="2147483722" r:id="rId7"/>
    <p:sldLayoutId id="2147483675" r:id="rId8"/>
    <p:sldLayoutId id="2147483690" r:id="rId9"/>
    <p:sldLayoutId id="2147483709" r:id="rId10"/>
    <p:sldLayoutId id="2147483691" r:id="rId11"/>
    <p:sldLayoutId id="2147483668" r:id="rId12"/>
    <p:sldLayoutId id="2147483669" r:id="rId13"/>
    <p:sldLayoutId id="2147483729" r:id="rId14"/>
    <p:sldLayoutId id="2147483728" r:id="rId15"/>
    <p:sldLayoutId id="2147483725" r:id="rId16"/>
    <p:sldLayoutId id="2147483724" r:id="rId17"/>
    <p:sldLayoutId id="2147483718" r:id="rId18"/>
    <p:sldLayoutId id="2147483713" r:id="rId19"/>
    <p:sldLayoutId id="2147483705" r:id="rId20"/>
    <p:sldLayoutId id="2147483694" r:id="rId21"/>
    <p:sldLayoutId id="2147483688" r:id="rId22"/>
    <p:sldLayoutId id="2147483689" r:id="rId23"/>
    <p:sldLayoutId id="2147483687" r:id="rId24"/>
    <p:sldLayoutId id="2147483685" r:id="rId25"/>
    <p:sldLayoutId id="2147483677" r:id="rId26"/>
    <p:sldLayoutId id="2147483672" r:id="rId27"/>
    <p:sldLayoutId id="2147483673" r:id="rId28"/>
    <p:sldLayoutId id="2147483671" r:id="rId29"/>
    <p:sldLayoutId id="2147483727" r:id="rId30"/>
    <p:sldLayoutId id="2147483693" r:id="rId31"/>
    <p:sldLayoutId id="2147483686" r:id="rId32"/>
    <p:sldLayoutId id="2147483674" r:id="rId33"/>
    <p:sldLayoutId id="2147483670" r:id="rId34"/>
    <p:sldLayoutId id="2147483692" r:id="rId35"/>
    <p:sldLayoutId id="2147483667" r:id="rId36"/>
    <p:sldLayoutId id="2147483666" r:id="rId37"/>
    <p:sldLayoutId id="2147483680" r:id="rId38"/>
    <p:sldLayoutId id="2147483732" r:id="rId39"/>
    <p:sldLayoutId id="2147483682" r:id="rId40"/>
    <p:sldLayoutId id="2147483681" r:id="rId41"/>
    <p:sldLayoutId id="2147483730" r:id="rId42"/>
    <p:sldLayoutId id="2147483719" r:id="rId43"/>
    <p:sldLayoutId id="2147483716" r:id="rId44"/>
    <p:sldLayoutId id="2147483717" r:id="rId45"/>
    <p:sldLayoutId id="2147483715" r:id="rId46"/>
    <p:sldLayoutId id="2147483708" r:id="rId47"/>
    <p:sldLayoutId id="2147483703" r:id="rId48"/>
    <p:sldLayoutId id="2147483704" r:id="rId49"/>
    <p:sldLayoutId id="2147483702" r:id="rId50"/>
    <p:sldLayoutId id="2147483700" r:id="rId51"/>
    <p:sldLayoutId id="2147483698" r:id="rId52"/>
    <p:sldLayoutId id="2147483696" r:id="rId53"/>
    <p:sldLayoutId id="2147483683" r:id="rId54"/>
    <p:sldLayoutId id="2147483720" r:id="rId55"/>
    <p:sldLayoutId id="2147483721" r:id="rId56"/>
    <p:sldLayoutId id="2147483684" r:id="rId57"/>
    <p:sldLayoutId id="2147483706" r:id="rId58"/>
    <p:sldLayoutId id="2147483726" r:id="rId59"/>
    <p:sldLayoutId id="2147483701" r:id="rId60"/>
    <p:sldLayoutId id="2147483714" r:id="rId61"/>
    <p:sldLayoutId id="2147483699" r:id="rId62"/>
    <p:sldLayoutId id="2147483679" r:id="rId63"/>
    <p:sldLayoutId id="2147483707" r:id="rId64"/>
    <p:sldLayoutId id="2147483661" r:id="rId65"/>
    <p:sldLayoutId id="2147483663" r:id="rId66"/>
    <p:sldLayoutId id="2147483723" r:id="rId67"/>
    <p:sldLayoutId id="2147483695" r:id="rId68"/>
    <p:sldLayoutId id="2147483678" r:id="rId69"/>
  </p:sldLayoutIdLst>
  <p:txStyles>
    <p:titleStyle>
      <a:lvl1pPr algn="l" defTabSz="13716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24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16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1296" userDrawn="1">
          <p15:clr>
            <a:srgbClr val="F26B43"/>
          </p15:clr>
        </p15:guide>
        <p15:guide id="3" pos="864" userDrawn="1">
          <p15:clr>
            <a:srgbClr val="F26B43"/>
          </p15:clr>
        </p15:guide>
        <p15:guide id="4" orient="horz" pos="1224" userDrawn="1">
          <p15:clr>
            <a:srgbClr val="F26B43"/>
          </p15:clr>
        </p15:guide>
        <p15:guide id="5" pos="10656" userDrawn="1">
          <p15:clr>
            <a:srgbClr val="F26B43"/>
          </p15:clr>
        </p15:guide>
        <p15:guide id="6" orient="horz" pos="5256" userDrawn="1">
          <p15:clr>
            <a:srgbClr val="F26B43"/>
          </p15:clr>
        </p15:guide>
        <p15:guide id="7" orient="horz" pos="816" userDrawn="1">
          <p15:clr>
            <a:srgbClr val="F26B43"/>
          </p15:clr>
        </p15:guide>
        <p15:guide id="8" pos="10224" userDrawn="1">
          <p15:clr>
            <a:srgbClr val="F26B43"/>
          </p15:clr>
        </p15:guide>
        <p15:guide id="9" pos="576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37.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4.xml"/><Relationship Id="rId1" Type="http://schemas.openxmlformats.org/officeDocument/2006/relationships/tags" Target="../tags/tag7.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4.xml"/><Relationship Id="rId1" Type="http://schemas.openxmlformats.org/officeDocument/2006/relationships/tags" Target="../tags/tag8.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1371600" y="3856539"/>
            <a:ext cx="4938713" cy="1016000"/>
          </a:xfrm>
        </p:spPr>
        <p:txBody>
          <a:bodyPr/>
          <a:lstStyle/>
          <a:p>
            <a:r>
              <a:rPr lang="en-US" dirty="0">
                <a:solidFill>
                  <a:srgbClr val="231F20"/>
                </a:solidFill>
                <a:latin typeface="Franklin Gothic Demi" panose="020B0703020102020204" pitchFamily="34" charset="0"/>
              </a:rPr>
              <a:t>WHAT?</a:t>
            </a:r>
            <a:endParaRPr lang="en-GB" dirty="0">
              <a:solidFill>
                <a:srgbClr val="231F20"/>
              </a:solidFill>
              <a:latin typeface="Franklin Gothic Demi" panose="020B0703020102020204" pitchFamily="34" charset="0"/>
            </a:endParaRPr>
          </a:p>
        </p:txBody>
      </p:sp>
      <p:sp>
        <p:nvSpPr>
          <p:cNvPr id="22" name="TextBox 21"/>
          <p:cNvSpPr txBox="1"/>
          <p:nvPr/>
        </p:nvSpPr>
        <p:spPr>
          <a:xfrm>
            <a:off x="1371600" y="4924732"/>
            <a:ext cx="8305800" cy="2240613"/>
          </a:xfrm>
          <a:prstGeom prst="rect">
            <a:avLst/>
          </a:prstGeom>
          <a:noFill/>
        </p:spPr>
        <p:txBody>
          <a:bodyPr wrap="square" rtlCol="0">
            <a:spAutoFit/>
          </a:bodyPr>
          <a:lstStyle/>
          <a:p>
            <a:pPr lvl="0">
              <a:lnSpc>
                <a:spcPct val="150000"/>
              </a:lnSpc>
            </a:pPr>
            <a:r>
              <a:rPr lang="en-US" sz="2400" dirty="0">
                <a:solidFill>
                  <a:srgbClr val="231F20"/>
                </a:solidFill>
                <a:latin typeface="Franklin Gothic Book" panose="020B0503020102020204" pitchFamily="34" charset="0"/>
              </a:rPr>
              <a:t>Moisture can enter a crawlspace by migrating into the soil beneath the crawlspace and then entering the crawlspace as liquid water or water vapor from the soil, which can then condense on floor joists.</a:t>
            </a:r>
          </a:p>
        </p:txBody>
      </p:sp>
      <p:pic>
        <p:nvPicPr>
          <p:cNvPr id="4" name="Picture Placeholder 3">
            <a:extLst>
              <a:ext uri="{FF2B5EF4-FFF2-40B4-BE49-F238E27FC236}">
                <a16:creationId xmlns:a16="http://schemas.microsoft.com/office/drawing/2014/main" id="{5306EF78-5C4B-46E8-9608-682D0D982EA5}"/>
              </a:ext>
            </a:extLst>
          </p:cNvPr>
          <p:cNvPicPr>
            <a:picLocks noGrp="1" noChangeAspect="1"/>
          </p:cNvPicPr>
          <p:nvPr>
            <p:ph type="pic" sz="quarter" idx="11"/>
          </p:nvPr>
        </p:nvPicPr>
        <p:blipFill rotWithShape="1">
          <a:blip r:embed="rId4" cstate="print">
            <a:extLst>
              <a:ext uri="{28A0092B-C50C-407E-A947-70E740481C1C}">
                <a14:useLocalDpi xmlns:a14="http://schemas.microsoft.com/office/drawing/2010/main" val="0"/>
              </a:ext>
            </a:extLst>
          </a:blip>
          <a:srcRect b="9147"/>
          <a:stretch/>
        </p:blipFill>
        <p:spPr>
          <a:xfrm>
            <a:off x="11004831" y="3097068"/>
            <a:ext cx="5486400" cy="6220668"/>
          </a:xfrm>
          <a:prstGeom prst="rect">
            <a:avLst/>
          </a:prstGeom>
        </p:spPr>
      </p:pic>
      <p:sp>
        <p:nvSpPr>
          <p:cNvPr id="10" name="Rectangle 9">
            <a:extLst>
              <a:ext uri="{FF2B5EF4-FFF2-40B4-BE49-F238E27FC236}">
                <a16:creationId xmlns:a16="http://schemas.microsoft.com/office/drawing/2014/main" id="{FD6FB255-520D-432F-B2B8-BE5838389013}"/>
              </a:ext>
            </a:extLst>
          </p:cNvPr>
          <p:cNvSpPr/>
          <p:nvPr/>
        </p:nvSpPr>
        <p:spPr>
          <a:xfrm>
            <a:off x="0" y="3856539"/>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1035EE0-7544-4A61-9CE6-4119F3D93A7C}"/>
              </a:ext>
            </a:extLst>
          </p:cNvPr>
          <p:cNvSpPr/>
          <p:nvPr/>
        </p:nvSpPr>
        <p:spPr>
          <a:xfrm>
            <a:off x="913743" y="568116"/>
            <a:ext cx="14914086" cy="2339102"/>
          </a:xfrm>
          <a:prstGeom prst="rect">
            <a:avLst/>
          </a:prstGeom>
        </p:spPr>
        <p:txBody>
          <a:bodyPr wrap="square">
            <a:spAutoFit/>
          </a:bodyPr>
          <a:lstStyle/>
          <a:p>
            <a:endParaRPr lang="en-US" sz="1400" dirty="0">
              <a:solidFill>
                <a:srgbClr val="000000"/>
              </a:solidFill>
              <a:latin typeface="Franklin Gothic Demi" panose="020B0703020102020204" pitchFamily="34" charset="0"/>
            </a:endParaRPr>
          </a:p>
          <a:p>
            <a:r>
              <a:rPr lang="en-US" sz="6600" dirty="0">
                <a:solidFill>
                  <a:srgbClr val="000000"/>
                </a:solidFill>
                <a:latin typeface="Franklin Gothic Heavy" panose="020B0903020102020204" pitchFamily="34" charset="0"/>
              </a:rPr>
              <a:t>CRAWLSPACE: </a:t>
            </a:r>
            <a:r>
              <a:rPr lang="en-US" sz="6600" dirty="0">
                <a:solidFill>
                  <a:srgbClr val="00853D"/>
                </a:solidFill>
                <a:latin typeface="Franklin Gothic Heavy" panose="020B0903020102020204" pitchFamily="34" charset="0"/>
              </a:rPr>
              <a:t>CAPILLARY BREAK </a:t>
            </a:r>
            <a:r>
              <a:rPr lang="en-US" sz="6600" dirty="0">
                <a:solidFill>
                  <a:srgbClr val="000000"/>
                </a:solidFill>
                <a:latin typeface="Franklin Gothic Heavy" panose="020B0903020102020204" pitchFamily="34" charset="0"/>
              </a:rPr>
              <a:t>AT CRAWLSPACE FLOORS</a:t>
            </a:r>
            <a:endParaRPr lang="en-US" sz="6600" dirty="0">
              <a:latin typeface="Franklin Gothic Heavy" panose="020B0903020102020204" pitchFamily="34" charset="0"/>
            </a:endParaRPr>
          </a:p>
        </p:txBody>
      </p:sp>
      <p:grpSp>
        <p:nvGrpSpPr>
          <p:cNvPr id="2" name="Group 1">
            <a:extLst>
              <a:ext uri="{FF2B5EF4-FFF2-40B4-BE49-F238E27FC236}">
                <a16:creationId xmlns:a16="http://schemas.microsoft.com/office/drawing/2014/main" id="{E00FAFAB-C413-4F19-B9CC-6C6C907C403C}"/>
              </a:ext>
            </a:extLst>
          </p:cNvPr>
          <p:cNvGrpSpPr/>
          <p:nvPr/>
        </p:nvGrpSpPr>
        <p:grpSpPr>
          <a:xfrm>
            <a:off x="1451429" y="7662052"/>
            <a:ext cx="6045200" cy="1283007"/>
            <a:chOff x="1168400" y="8511138"/>
            <a:chExt cx="6045200" cy="1283007"/>
          </a:xfrm>
        </p:grpSpPr>
        <p:sp>
          <p:nvSpPr>
            <p:cNvPr id="5" name="Rectangle 4">
              <a:extLst>
                <a:ext uri="{FF2B5EF4-FFF2-40B4-BE49-F238E27FC236}">
                  <a16:creationId xmlns:a16="http://schemas.microsoft.com/office/drawing/2014/main" id="{663E8C36-E744-44E2-97B7-E502D4040295}"/>
                </a:ext>
              </a:extLst>
            </p:cNvPr>
            <p:cNvSpPr/>
            <p:nvPr/>
          </p:nvSpPr>
          <p:spPr>
            <a:xfrm>
              <a:off x="1168400" y="8511138"/>
              <a:ext cx="6045200" cy="128300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1642CE2-39DE-4B53-B729-EBA17E0746D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06747" y="8598821"/>
              <a:ext cx="878269" cy="1185664"/>
            </a:xfrm>
            <a:prstGeom prst="rect">
              <a:avLst/>
            </a:prstGeom>
          </p:spPr>
        </p:pic>
        <p:pic>
          <p:nvPicPr>
            <p:cNvPr id="9" name="Picture 8">
              <a:extLst>
                <a:ext uri="{FF2B5EF4-FFF2-40B4-BE49-F238E27FC236}">
                  <a16:creationId xmlns:a16="http://schemas.microsoft.com/office/drawing/2014/main" id="{E977B850-E4FB-4D23-8BC9-D65A43B4E16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047842" y="8563061"/>
              <a:ext cx="880532" cy="1188719"/>
            </a:xfrm>
            <a:prstGeom prst="rect">
              <a:avLst/>
            </a:prstGeom>
          </p:spPr>
        </p:pic>
        <p:pic>
          <p:nvPicPr>
            <p:cNvPr id="3" name="Picture 2">
              <a:extLst>
                <a:ext uri="{FF2B5EF4-FFF2-40B4-BE49-F238E27FC236}">
                  <a16:creationId xmlns:a16="http://schemas.microsoft.com/office/drawing/2014/main" id="{47A16EEE-E34C-42CC-80F6-0F6816D3112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903516" y="8563061"/>
              <a:ext cx="876019" cy="1182626"/>
            </a:xfrm>
            <a:prstGeom prst="rect">
              <a:avLst/>
            </a:prstGeom>
          </p:spPr>
        </p:pic>
        <p:pic>
          <p:nvPicPr>
            <p:cNvPr id="13" name="Picture 12">
              <a:extLst>
                <a:ext uri="{FF2B5EF4-FFF2-40B4-BE49-F238E27FC236}">
                  <a16:creationId xmlns:a16="http://schemas.microsoft.com/office/drawing/2014/main" id="{78B6C210-C668-4628-A3EC-85DB00C66FB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458636" y="8586528"/>
              <a:ext cx="876019" cy="1182626"/>
            </a:xfrm>
            <a:prstGeom prst="rect">
              <a:avLst/>
            </a:prstGeom>
          </p:spPr>
        </p:pic>
        <p:pic>
          <p:nvPicPr>
            <p:cNvPr id="15" name="Picture 14">
              <a:extLst>
                <a:ext uri="{FF2B5EF4-FFF2-40B4-BE49-F238E27FC236}">
                  <a16:creationId xmlns:a16="http://schemas.microsoft.com/office/drawing/2014/main" id="{6A00CF42-23FF-475B-BB55-A2180E67C6E9}"/>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757108" y="8586528"/>
              <a:ext cx="876019" cy="1182626"/>
            </a:xfrm>
            <a:prstGeom prst="rect">
              <a:avLst/>
            </a:prstGeom>
          </p:spPr>
        </p:pic>
      </p:grpSp>
    </p:spTree>
    <p:custDataLst>
      <p:tags r:id="rId1"/>
    </p:custDataLst>
    <p:extLst>
      <p:ext uri="{BB962C8B-B14F-4D97-AF65-F5344CB8AC3E}">
        <p14:creationId xmlns:p14="http://schemas.microsoft.com/office/powerpoint/2010/main" val="103179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371600" y="4736193"/>
            <a:ext cx="6657584" cy="1016000"/>
          </a:xfrm>
        </p:spPr>
        <p:txBody>
          <a:bodyPr/>
          <a:lstStyle/>
          <a:p>
            <a:r>
              <a:rPr lang="en-US" dirty="0">
                <a:solidFill>
                  <a:srgbClr val="231F20"/>
                </a:solidFill>
                <a:latin typeface="Franklin Gothic Demi" panose="020B0703020102020204" pitchFamily="34" charset="0"/>
              </a:rPr>
              <a:t>WHY?</a:t>
            </a:r>
            <a:endParaRPr lang="en-GB" dirty="0">
              <a:solidFill>
                <a:srgbClr val="231F20"/>
              </a:solidFill>
              <a:latin typeface="Franklin Gothic Demi" panose="020B0703020102020204" pitchFamily="34" charset="0"/>
            </a:endParaRPr>
          </a:p>
        </p:txBody>
      </p:sp>
      <p:sp>
        <p:nvSpPr>
          <p:cNvPr id="3" name="TextBox 2"/>
          <p:cNvSpPr txBox="1"/>
          <p:nvPr/>
        </p:nvSpPr>
        <p:spPr>
          <a:xfrm>
            <a:off x="10953204" y="4147464"/>
            <a:ext cx="4953001" cy="2239652"/>
          </a:xfrm>
          <a:prstGeom prst="rect">
            <a:avLst/>
          </a:prstGeom>
          <a:noFill/>
        </p:spPr>
        <p:txBody>
          <a:bodyPr wrap="square" numCol="1" spcCol="365760" rtlCol="0">
            <a:spAutoFit/>
          </a:bodyPr>
          <a:lstStyle/>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Foundation floor water barriers help drain water away from under the slab and minimize a home’s risk of water damage.</a:t>
            </a:r>
            <a:endParaRPr lang="en-US" sz="2400" dirty="0"/>
          </a:p>
        </p:txBody>
      </p:sp>
      <p:pic>
        <p:nvPicPr>
          <p:cNvPr id="6" name="Picture Placeholder 5">
            <a:extLst>
              <a:ext uri="{FF2B5EF4-FFF2-40B4-BE49-F238E27FC236}">
                <a16:creationId xmlns:a16="http://schemas.microsoft.com/office/drawing/2014/main" id="{DDFF5C54-3D8E-410D-AAF2-40CC50BD5E85}"/>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p:blipFill>
        <p:spPr>
          <a:xfrm>
            <a:off x="4700392" y="2106005"/>
            <a:ext cx="4759235" cy="7292376"/>
          </a:xfrm>
          <a:prstGeom prst="rect">
            <a:avLst/>
          </a:prstGeom>
        </p:spPr>
      </p:pic>
      <p:sp>
        <p:nvSpPr>
          <p:cNvPr id="7" name="Rectangle 6">
            <a:extLst>
              <a:ext uri="{FF2B5EF4-FFF2-40B4-BE49-F238E27FC236}">
                <a16:creationId xmlns:a16="http://schemas.microsoft.com/office/drawing/2014/main" id="{EB56E9E0-36CC-46E9-89FC-F46DA75A0DBC}"/>
              </a:ext>
            </a:extLst>
          </p:cNvPr>
          <p:cNvSpPr/>
          <p:nvPr/>
        </p:nvSpPr>
        <p:spPr>
          <a:xfrm>
            <a:off x="0" y="4736193"/>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108600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055914" y="1264957"/>
            <a:ext cx="6657584" cy="1016000"/>
          </a:xfrm>
        </p:spPr>
        <p:txBody>
          <a:bodyPr/>
          <a:lstStyle/>
          <a:p>
            <a:r>
              <a:rPr lang="en-US" dirty="0">
                <a:solidFill>
                  <a:srgbClr val="231F20"/>
                </a:solidFill>
                <a:latin typeface="Franklin Gothic Demi" panose="020B0703020102020204" pitchFamily="34" charset="0"/>
              </a:rPr>
              <a:t>HOW?</a:t>
            </a:r>
            <a:endParaRPr lang="en-GB" dirty="0">
              <a:solidFill>
                <a:srgbClr val="231F20"/>
              </a:solidFill>
              <a:latin typeface="Franklin Gothic Demi" panose="020B0703020102020204" pitchFamily="34" charset="0"/>
            </a:endParaRPr>
          </a:p>
        </p:txBody>
      </p:sp>
      <p:sp>
        <p:nvSpPr>
          <p:cNvPr id="3" name="TextBox 2"/>
          <p:cNvSpPr txBox="1"/>
          <p:nvPr/>
        </p:nvSpPr>
        <p:spPr>
          <a:xfrm>
            <a:off x="6638545" y="2616237"/>
            <a:ext cx="11087318" cy="7094692"/>
          </a:xfrm>
          <a:prstGeom prst="rect">
            <a:avLst/>
          </a:prstGeom>
          <a:noFill/>
        </p:spPr>
        <p:txBody>
          <a:bodyPr wrap="square" numCol="2" spcCol="548640" rtlCol="0">
            <a:noAutofit/>
          </a:bodyPr>
          <a:lstStyle/>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Cover the crawlspace floor with a heavy polyethylene plastic capillary break that is sealed tightly to the walls and piers to provide a continuous vapor barrier.</a:t>
            </a:r>
          </a:p>
          <a:p>
            <a:pPr>
              <a:lnSpc>
                <a:spcPct val="150000"/>
              </a:lnSpc>
            </a:pPr>
            <a:endParaRPr lang="en-US" sz="800" dirty="0">
              <a:latin typeface="Franklin Gothic Book" panose="020B0503020102020204" pitchFamily="34" charset="0"/>
              <a:ea typeface="BatangChe" panose="02030609000101010101" pitchFamily="49" charset="-127"/>
              <a:cs typeface="Miriam Fixed" panose="020B0509050101010101" pitchFamily="49" charset="-79"/>
            </a:endParaRPr>
          </a:p>
          <a:p>
            <a:pPr>
              <a:lnSpc>
                <a:spcPct val="150000"/>
              </a:lnSpc>
            </a:pPr>
            <a:r>
              <a:rPr lang="en-US" sz="2400" dirty="0">
                <a:latin typeface="Franklin Gothic Demi" panose="020B0703020102020204" pitchFamily="34" charset="0"/>
                <a:ea typeface="BatangChe" panose="02030609000101010101" pitchFamily="49" charset="-127"/>
                <a:cs typeface="Miriam Fixed" panose="020B0509050101010101" pitchFamily="49" charset="-79"/>
              </a:rPr>
              <a:t>Remember to:</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Apply ≥ 6-mil polyethylene sheeting.</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Lap any seams in the sheeting by 6 to 12 inches and seal the seams with a continuous bead of acoustical sealant, butyl rubber, or butyl acrylic caulk, or seal the seams with tape or patch polyethylene.</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Seal the sheeting around all pipes coming up from the ground.</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Lap sheeting up walls and piers to at least 6 inches and attach to the walls or piers with mechanical fasteners, or secure sheeting to the ground by staking at crawlspace perimeters.</a:t>
            </a:r>
          </a:p>
          <a:p>
            <a:pPr>
              <a:lnSpc>
                <a:spcPct val="150000"/>
              </a:lnSpc>
            </a:pPr>
            <a:endParaRPr lang="en-US" sz="800" dirty="0">
              <a:latin typeface="Franklin Gothic Book" panose="020B0503020102020204" pitchFamily="34" charset="0"/>
              <a:ea typeface="BatangChe" panose="02030609000101010101" pitchFamily="49" charset="-127"/>
              <a:cs typeface="Miriam Fixed" panose="020B0509050101010101" pitchFamily="49" charset="-79"/>
            </a:endParaRPr>
          </a:p>
          <a:p>
            <a:pPr>
              <a:lnSpc>
                <a:spcPct val="150000"/>
              </a:lnSpc>
            </a:pPr>
            <a:r>
              <a:rPr lang="en-US" sz="2400" dirty="0">
                <a:latin typeface="Franklin Gothic Demi" panose="020B0703020102020204" pitchFamily="34" charset="0"/>
                <a:ea typeface="BatangChe" panose="02030609000101010101" pitchFamily="49" charset="-127"/>
                <a:cs typeface="Miriam Fixed" panose="020B0509050101010101" pitchFamily="49" charset="-79"/>
              </a:rPr>
              <a:t>To prevent bulk water intrusion in vented crawlspaces, ensure: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Proper grading of the site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Sufficient perimeter drainage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Proper irrigation practices. </a:t>
            </a:r>
            <a:endParaRPr lang="en-US" sz="2400" dirty="0"/>
          </a:p>
        </p:txBody>
      </p:sp>
      <p:pic>
        <p:nvPicPr>
          <p:cNvPr id="6" name="Picture Placeholder 5">
            <a:extLst>
              <a:ext uri="{FF2B5EF4-FFF2-40B4-BE49-F238E27FC236}">
                <a16:creationId xmlns:a16="http://schemas.microsoft.com/office/drawing/2014/main" id="{DDFF5C54-3D8E-410D-AAF2-40CC50BD5E85}"/>
              </a:ext>
            </a:extLst>
          </p:cNvPr>
          <p:cNvPicPr>
            <a:picLocks noGrp="1" noChangeAspect="1"/>
          </p:cNvPicPr>
          <p:nvPr>
            <p:ph type="pic" sz="quarter" idx="13"/>
          </p:nvPr>
        </p:nvPicPr>
        <p:blipFill rotWithShape="1">
          <a:blip r:embed="rId4" cstate="print">
            <a:extLst>
              <a:ext uri="{28A0092B-C50C-407E-A947-70E740481C1C}">
                <a14:useLocalDpi xmlns:a14="http://schemas.microsoft.com/office/drawing/2010/main" val="0"/>
              </a:ext>
            </a:extLst>
          </a:blip>
          <a:srcRect r="7112"/>
          <a:stretch/>
        </p:blipFill>
        <p:spPr>
          <a:xfrm>
            <a:off x="1176024" y="2820669"/>
            <a:ext cx="4538976" cy="6515354"/>
          </a:xfrm>
          <a:prstGeom prst="rect">
            <a:avLst/>
          </a:prstGeom>
        </p:spPr>
      </p:pic>
      <p:sp>
        <p:nvSpPr>
          <p:cNvPr id="7" name="Rectangle 6">
            <a:extLst>
              <a:ext uri="{FF2B5EF4-FFF2-40B4-BE49-F238E27FC236}">
                <a16:creationId xmlns:a16="http://schemas.microsoft.com/office/drawing/2014/main" id="{EB56E9E0-36CC-46E9-89FC-F46DA75A0DBC}"/>
              </a:ext>
            </a:extLst>
          </p:cNvPr>
          <p:cNvSpPr/>
          <p:nvPr/>
        </p:nvSpPr>
        <p:spPr>
          <a:xfrm>
            <a:off x="-5951" y="1264957"/>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2299086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ME0uE9vQ"/>
  <p:tag name="ARTICULATE_PROJECT_OPEN" val="0"/>
  <p:tag name="ARTICULATE_SLIDE_COUNT" val="3"/>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BOLD-2">
      <a:dk1>
        <a:sysClr val="windowText" lastClr="000000"/>
      </a:dk1>
      <a:lt1>
        <a:sysClr val="window" lastClr="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Custom 32">
      <a:majorFont>
        <a:latin typeface="Lato Black"/>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2870</TotalTime>
  <Words>509</Words>
  <Application>Microsoft Office PowerPoint</Application>
  <PresentationFormat>Custom</PresentationFormat>
  <Paragraphs>33</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Franklin Gothic Book</vt:lpstr>
      <vt:lpstr>Lato Black</vt:lpstr>
      <vt:lpstr>Lato</vt:lpstr>
      <vt:lpstr>Calibri</vt:lpstr>
      <vt:lpstr>Wingdings</vt:lpstr>
      <vt:lpstr>Franklin Gothic Heavy</vt:lpstr>
      <vt:lpstr>Franklin Gothic Demi</vt:lpstr>
      <vt:lpstr>Arial</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Brandon Stevens</cp:lastModifiedBy>
  <cp:revision>321</cp:revision>
  <dcterms:created xsi:type="dcterms:W3CDTF">2017-04-03T13:46:27Z</dcterms:created>
  <dcterms:modified xsi:type="dcterms:W3CDTF">2022-03-17T01:49:52Z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