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"/>
  </p:notesMasterIdLst>
  <p:sldIdLst>
    <p:sldId id="258" r:id="rId2"/>
    <p:sldId id="280" r:id="rId3"/>
    <p:sldId id="367" r:id="rId4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Franklin Gothic Book" panose="020B0503020102020204" pitchFamily="34" charset="0"/>
      <p:regular r:id="rId10"/>
      <p:italic r:id="rId11"/>
    </p:embeddedFont>
    <p:embeddedFont>
      <p:font typeface="Franklin Gothic Demi" panose="020B0703020102020204" pitchFamily="34" charset="0"/>
      <p:regular r:id="rId12"/>
      <p:italic r:id="rId13"/>
    </p:embeddedFont>
    <p:embeddedFont>
      <p:font typeface="Franklin Gothic Heavy" panose="020B0903020102020204" pitchFamily="34" charset="0"/>
      <p:regular r:id="rId14"/>
      <p:italic r:id="rId15"/>
    </p:embeddedFon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Lato Black" panose="020F0502020204030203" pitchFamily="34" charset="0"/>
      <p:bold r:id="rId20"/>
      <p:boldItalic r:id="rId21"/>
    </p:embeddedFont>
  </p:embeddedFontLst>
  <p:custDataLst>
    <p:tags r:id="rId22"/>
  </p:custData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" userDrawn="1">
          <p15:clr>
            <a:srgbClr val="A4A3A4"/>
          </p15:clr>
        </p15:guide>
        <p15:guide id="2" pos="5760" userDrawn="1">
          <p15:clr>
            <a:srgbClr val="A4A3A4"/>
          </p15:clr>
        </p15:guide>
        <p15:guide id="3" orient="horz" pos="33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3D"/>
    <a:srgbClr val="231F20"/>
    <a:srgbClr val="515B65"/>
    <a:srgbClr val="60B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94" autoAdjust="0"/>
    <p:restoredTop sz="75259" autoAdjust="0"/>
  </p:normalViewPr>
  <p:slideViewPr>
    <p:cSldViewPr snapToGrid="0">
      <p:cViewPr varScale="1">
        <p:scale>
          <a:sx n="38" d="100"/>
          <a:sy n="38" d="100"/>
        </p:scale>
        <p:origin x="1722" y="66"/>
      </p:cViewPr>
      <p:guideLst>
        <p:guide orient="horz" pos="120"/>
        <p:guide pos="5760"/>
        <p:guide orient="horz" pos="33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presProps" Target="pres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72D4-0942-46BC-B4FD-30CBBA19879A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A85D2-0598-4C46-8D39-3E4A20E52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2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Certified low-VOC and no-VOC carpets and carpet pads are the best choice for a new home’s indoor environment.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85D2-0598-4C46-8D39-3E4A20E52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21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Traditional carpet, carpet pads, and carpet adhesives may contain volatile organic compounds (VOCs) and other chemicals that have short- and long-term adverse health effects. These can include varying degrees of eye, nose, and throat irritation; headaches; loss of coordination and nausea; allergic skin reactions; and even damage to the liver, kidneys, and central nervous system. </a:t>
            </a:r>
          </a:p>
          <a:p>
            <a:endParaRPr lang="en-US" dirty="0"/>
          </a:p>
          <a:p>
            <a:r>
              <a:rPr lang="en-US" dirty="0"/>
              <a:t>Installing Carpet and Rug Institute (CRI)-certified products lowers risk of inhabitant exposure to high levels of VOCs from construction materials.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85D2-0598-4C46-8D39-3E4A20E525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13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living spaces, select third-party-certified, low-emission carpet products aimed at reducing human exposure indoors to individual VOCs. Indoor </a:t>
            </a:r>
            <a:r>
              <a:rPr lang="en-US" dirty="0" err="1"/>
              <a:t>airPLUS</a:t>
            </a:r>
            <a:r>
              <a:rPr lang="en-US" dirty="0"/>
              <a:t> guidance offers compliant products, including industry databases and examples of product labeling.</a:t>
            </a:r>
          </a:p>
          <a:p>
            <a:endParaRPr lang="en-US" dirty="0"/>
          </a:p>
          <a:p>
            <a:r>
              <a:rPr lang="en-US" dirty="0"/>
              <a:t>Indoor </a:t>
            </a:r>
            <a:r>
              <a:rPr lang="en-US" dirty="0" err="1"/>
              <a:t>airPLUS</a:t>
            </a:r>
            <a:r>
              <a:rPr lang="en-US" dirty="0"/>
              <a:t> requires for a new home’s surface area covered by carpet and carpet adhesives to use products labeled with the CRI Green Label Plus testing program criteria; the carpet cushion, or padding, must also be CRI Green Label Plus-certified.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85D2-0598-4C46-8D39-3E4A20E525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86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87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660571" y="1204632"/>
            <a:ext cx="6966858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634754" y="5201957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1068050" y="3771900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1068050" y="663201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14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371600" y="7512050"/>
            <a:ext cx="6006230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256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81199" y="2656114"/>
            <a:ext cx="6611257" cy="4233636"/>
          </a:xfrm>
          <a:custGeom>
            <a:avLst/>
            <a:gdLst>
              <a:gd name="connsiteX0" fmla="*/ 0 w 5829300"/>
              <a:gd name="connsiteY0" fmla="*/ 0 h 3594100"/>
              <a:gd name="connsiteX1" fmla="*/ 5829300 w 5829300"/>
              <a:gd name="connsiteY1" fmla="*/ 0 h 3594100"/>
              <a:gd name="connsiteX2" fmla="*/ 5829300 w 5829300"/>
              <a:gd name="connsiteY2" fmla="*/ 3594100 h 3594100"/>
              <a:gd name="connsiteX3" fmla="*/ 0 w 5829300"/>
              <a:gd name="connsiteY3" fmla="*/ 3594100 h 359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9300" h="3594100">
                <a:moveTo>
                  <a:pt x="0" y="0"/>
                </a:moveTo>
                <a:lnTo>
                  <a:pt x="5829300" y="0"/>
                </a:lnTo>
                <a:lnTo>
                  <a:pt x="5829300" y="3594100"/>
                </a:lnTo>
                <a:lnTo>
                  <a:pt x="0" y="3594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455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270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9158513" y="0"/>
            <a:ext cx="9129486" cy="10287000"/>
          </a:xfrm>
          <a:custGeom>
            <a:avLst/>
            <a:gdLst>
              <a:gd name="connsiteX0" fmla="*/ 0 w 9129486"/>
              <a:gd name="connsiteY0" fmla="*/ 0 h 10287000"/>
              <a:gd name="connsiteX1" fmla="*/ 9129486 w 9129486"/>
              <a:gd name="connsiteY1" fmla="*/ 0 h 10287000"/>
              <a:gd name="connsiteX2" fmla="*/ 9129486 w 9129486"/>
              <a:gd name="connsiteY2" fmla="*/ 10287000 h 10287000"/>
              <a:gd name="connsiteX3" fmla="*/ 0 w 9129486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9486" h="10287000">
                <a:moveTo>
                  <a:pt x="0" y="0"/>
                </a:moveTo>
                <a:lnTo>
                  <a:pt x="9129486" y="0"/>
                </a:lnTo>
                <a:lnTo>
                  <a:pt x="9129486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2525485" y="2757714"/>
            <a:ext cx="6255658" cy="586377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962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371600" y="2452916"/>
            <a:ext cx="3108960" cy="2924629"/>
          </a:xfrm>
          <a:custGeom>
            <a:avLst/>
            <a:gdLst>
              <a:gd name="connsiteX0" fmla="*/ 0 w 3108960"/>
              <a:gd name="connsiteY0" fmla="*/ 0 h 2924629"/>
              <a:gd name="connsiteX1" fmla="*/ 3108960 w 3108960"/>
              <a:gd name="connsiteY1" fmla="*/ 0 h 2924629"/>
              <a:gd name="connsiteX2" fmla="*/ 3108960 w 3108960"/>
              <a:gd name="connsiteY2" fmla="*/ 2924629 h 2924629"/>
              <a:gd name="connsiteX3" fmla="*/ 0 w 3108960"/>
              <a:gd name="connsiteY3" fmla="*/ 2924629 h 292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8960" h="2924629">
                <a:moveTo>
                  <a:pt x="0" y="0"/>
                </a:moveTo>
                <a:lnTo>
                  <a:pt x="3108960" y="0"/>
                </a:lnTo>
                <a:lnTo>
                  <a:pt x="3108960" y="2924629"/>
                </a:lnTo>
                <a:lnTo>
                  <a:pt x="0" y="29246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7589520" y="2452916"/>
            <a:ext cx="3108960" cy="2924629"/>
          </a:xfrm>
          <a:custGeom>
            <a:avLst/>
            <a:gdLst>
              <a:gd name="connsiteX0" fmla="*/ 0 w 3108960"/>
              <a:gd name="connsiteY0" fmla="*/ 0 h 2924629"/>
              <a:gd name="connsiteX1" fmla="*/ 3108960 w 3108960"/>
              <a:gd name="connsiteY1" fmla="*/ 0 h 2924629"/>
              <a:gd name="connsiteX2" fmla="*/ 3108960 w 3108960"/>
              <a:gd name="connsiteY2" fmla="*/ 2924629 h 2924629"/>
              <a:gd name="connsiteX3" fmla="*/ 0 w 3108960"/>
              <a:gd name="connsiteY3" fmla="*/ 2924629 h 292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8960" h="2924629">
                <a:moveTo>
                  <a:pt x="0" y="0"/>
                </a:moveTo>
                <a:lnTo>
                  <a:pt x="3108960" y="0"/>
                </a:lnTo>
                <a:lnTo>
                  <a:pt x="3108960" y="2924629"/>
                </a:lnTo>
                <a:lnTo>
                  <a:pt x="0" y="29246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3807441" y="2452916"/>
            <a:ext cx="3108959" cy="2924629"/>
          </a:xfrm>
          <a:custGeom>
            <a:avLst/>
            <a:gdLst>
              <a:gd name="connsiteX0" fmla="*/ 0 w 3108959"/>
              <a:gd name="connsiteY0" fmla="*/ 0 h 2924629"/>
              <a:gd name="connsiteX1" fmla="*/ 3108959 w 3108959"/>
              <a:gd name="connsiteY1" fmla="*/ 0 h 2924629"/>
              <a:gd name="connsiteX2" fmla="*/ 3108959 w 3108959"/>
              <a:gd name="connsiteY2" fmla="*/ 2924629 h 2924629"/>
              <a:gd name="connsiteX3" fmla="*/ 0 w 3108959"/>
              <a:gd name="connsiteY3" fmla="*/ 2924629 h 292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8959" h="2924629">
                <a:moveTo>
                  <a:pt x="0" y="0"/>
                </a:moveTo>
                <a:lnTo>
                  <a:pt x="3108959" y="0"/>
                </a:lnTo>
                <a:lnTo>
                  <a:pt x="3108959" y="2924629"/>
                </a:lnTo>
                <a:lnTo>
                  <a:pt x="0" y="29246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932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337383" y="2936352"/>
            <a:ext cx="3621309" cy="3609589"/>
          </a:xfrm>
          <a:custGeom>
            <a:avLst/>
            <a:gdLst>
              <a:gd name="connsiteX0" fmla="*/ 0 w 3621309"/>
              <a:gd name="connsiteY0" fmla="*/ 0 h 3609589"/>
              <a:gd name="connsiteX1" fmla="*/ 3621309 w 3621309"/>
              <a:gd name="connsiteY1" fmla="*/ 0 h 3609589"/>
              <a:gd name="connsiteX2" fmla="*/ 3621309 w 3621309"/>
              <a:gd name="connsiteY2" fmla="*/ 3609589 h 3609589"/>
              <a:gd name="connsiteX3" fmla="*/ 0 w 3621309"/>
              <a:gd name="connsiteY3" fmla="*/ 3609589 h 360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1309" h="3609589">
                <a:moveTo>
                  <a:pt x="0" y="0"/>
                </a:moveTo>
                <a:lnTo>
                  <a:pt x="3621309" y="0"/>
                </a:lnTo>
                <a:lnTo>
                  <a:pt x="3621309" y="3609589"/>
                </a:lnTo>
                <a:lnTo>
                  <a:pt x="0" y="36095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217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310743" y="3381828"/>
            <a:ext cx="2293258" cy="2293258"/>
          </a:xfrm>
          <a:custGeom>
            <a:avLst/>
            <a:gdLst>
              <a:gd name="connsiteX0" fmla="*/ 1277257 w 2554514"/>
              <a:gd name="connsiteY0" fmla="*/ 0 h 2554514"/>
              <a:gd name="connsiteX1" fmla="*/ 2554514 w 2554514"/>
              <a:gd name="connsiteY1" fmla="*/ 1277257 h 2554514"/>
              <a:gd name="connsiteX2" fmla="*/ 1277257 w 2554514"/>
              <a:gd name="connsiteY2" fmla="*/ 2554514 h 2554514"/>
              <a:gd name="connsiteX3" fmla="*/ 0 w 2554514"/>
              <a:gd name="connsiteY3" fmla="*/ 1277257 h 2554514"/>
              <a:gd name="connsiteX4" fmla="*/ 1277257 w 2554514"/>
              <a:gd name="connsiteY4" fmla="*/ 0 h 25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514" h="2554514">
                <a:moveTo>
                  <a:pt x="1277257" y="0"/>
                </a:moveTo>
                <a:cubicBezTo>
                  <a:pt x="1982667" y="0"/>
                  <a:pt x="2554514" y="571847"/>
                  <a:pt x="2554514" y="1277257"/>
                </a:cubicBezTo>
                <a:cubicBezTo>
                  <a:pt x="2554514" y="1982667"/>
                  <a:pt x="1982667" y="2554514"/>
                  <a:pt x="1277257" y="2554514"/>
                </a:cubicBezTo>
                <a:cubicBezTo>
                  <a:pt x="571847" y="2554514"/>
                  <a:pt x="0" y="1982667"/>
                  <a:pt x="0" y="1277257"/>
                </a:cubicBezTo>
                <a:cubicBezTo>
                  <a:pt x="0" y="571847"/>
                  <a:pt x="571847" y="0"/>
                  <a:pt x="12772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7997372" y="3381827"/>
            <a:ext cx="2293258" cy="2293258"/>
          </a:xfrm>
          <a:custGeom>
            <a:avLst/>
            <a:gdLst>
              <a:gd name="connsiteX0" fmla="*/ 1277257 w 2554514"/>
              <a:gd name="connsiteY0" fmla="*/ 0 h 2554514"/>
              <a:gd name="connsiteX1" fmla="*/ 2554514 w 2554514"/>
              <a:gd name="connsiteY1" fmla="*/ 1277257 h 2554514"/>
              <a:gd name="connsiteX2" fmla="*/ 1277257 w 2554514"/>
              <a:gd name="connsiteY2" fmla="*/ 2554514 h 2554514"/>
              <a:gd name="connsiteX3" fmla="*/ 0 w 2554514"/>
              <a:gd name="connsiteY3" fmla="*/ 1277257 h 2554514"/>
              <a:gd name="connsiteX4" fmla="*/ 1277257 w 2554514"/>
              <a:gd name="connsiteY4" fmla="*/ 0 h 25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514" h="2554514">
                <a:moveTo>
                  <a:pt x="1277257" y="0"/>
                </a:moveTo>
                <a:cubicBezTo>
                  <a:pt x="1982667" y="0"/>
                  <a:pt x="2554514" y="571847"/>
                  <a:pt x="2554514" y="1277257"/>
                </a:cubicBezTo>
                <a:cubicBezTo>
                  <a:pt x="2554514" y="1982667"/>
                  <a:pt x="1982667" y="2554514"/>
                  <a:pt x="1277257" y="2554514"/>
                </a:cubicBezTo>
                <a:cubicBezTo>
                  <a:pt x="571847" y="2554514"/>
                  <a:pt x="0" y="1982667"/>
                  <a:pt x="0" y="1277257"/>
                </a:cubicBezTo>
                <a:cubicBezTo>
                  <a:pt x="0" y="571847"/>
                  <a:pt x="571847" y="0"/>
                  <a:pt x="12772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1684000" y="3381827"/>
            <a:ext cx="2293258" cy="2293258"/>
          </a:xfrm>
          <a:custGeom>
            <a:avLst/>
            <a:gdLst>
              <a:gd name="connsiteX0" fmla="*/ 1277257 w 2554514"/>
              <a:gd name="connsiteY0" fmla="*/ 0 h 2554514"/>
              <a:gd name="connsiteX1" fmla="*/ 2554514 w 2554514"/>
              <a:gd name="connsiteY1" fmla="*/ 1277257 h 2554514"/>
              <a:gd name="connsiteX2" fmla="*/ 1277257 w 2554514"/>
              <a:gd name="connsiteY2" fmla="*/ 2554514 h 2554514"/>
              <a:gd name="connsiteX3" fmla="*/ 0 w 2554514"/>
              <a:gd name="connsiteY3" fmla="*/ 1277257 h 2554514"/>
              <a:gd name="connsiteX4" fmla="*/ 1277257 w 2554514"/>
              <a:gd name="connsiteY4" fmla="*/ 0 h 25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514" h="2554514">
                <a:moveTo>
                  <a:pt x="1277257" y="0"/>
                </a:moveTo>
                <a:cubicBezTo>
                  <a:pt x="1982667" y="0"/>
                  <a:pt x="2554514" y="571847"/>
                  <a:pt x="2554514" y="1277257"/>
                </a:cubicBezTo>
                <a:cubicBezTo>
                  <a:pt x="2554514" y="1982667"/>
                  <a:pt x="1982667" y="2554514"/>
                  <a:pt x="1277257" y="2554514"/>
                </a:cubicBezTo>
                <a:cubicBezTo>
                  <a:pt x="571847" y="2554514"/>
                  <a:pt x="0" y="1982667"/>
                  <a:pt x="0" y="1277257"/>
                </a:cubicBezTo>
                <a:cubicBezTo>
                  <a:pt x="0" y="571847"/>
                  <a:pt x="571847" y="0"/>
                  <a:pt x="12772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758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889500" y="2353608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315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371600" y="2997200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49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634754" y="1620745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634754" y="4480859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1068050" y="3050802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487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9452434" y="257501"/>
            <a:ext cx="6699705" cy="10029499"/>
          </a:xfrm>
          <a:custGeom>
            <a:avLst/>
            <a:gdLst>
              <a:gd name="connsiteX0" fmla="*/ 0 w 6699705"/>
              <a:gd name="connsiteY0" fmla="*/ 0 h 10029499"/>
              <a:gd name="connsiteX1" fmla="*/ 6699705 w 6699705"/>
              <a:gd name="connsiteY1" fmla="*/ 0 h 10029499"/>
              <a:gd name="connsiteX2" fmla="*/ 6699705 w 6699705"/>
              <a:gd name="connsiteY2" fmla="*/ 10029499 h 10029499"/>
              <a:gd name="connsiteX3" fmla="*/ 0 w 6699705"/>
              <a:gd name="connsiteY3" fmla="*/ 10029499 h 1002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9705" h="10029499">
                <a:moveTo>
                  <a:pt x="0" y="0"/>
                </a:moveTo>
                <a:lnTo>
                  <a:pt x="6699705" y="0"/>
                </a:lnTo>
                <a:lnTo>
                  <a:pt x="6699705" y="10029499"/>
                </a:lnTo>
                <a:lnTo>
                  <a:pt x="0" y="100294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350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1600" y="2997200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776200" y="2997199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164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371600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222056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7072513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9922969" y="3098800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8616256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11466713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14317169" y="3098800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grpSp>
        <p:nvGrpSpPr>
          <p:cNvPr id="13" name="Group 12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23" name="Rectangle 22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434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371600" y="1943100"/>
            <a:ext cx="15544800" cy="5384800"/>
          </a:xfrm>
          <a:custGeom>
            <a:avLst/>
            <a:gdLst>
              <a:gd name="connsiteX0" fmla="*/ 0 w 15544800"/>
              <a:gd name="connsiteY0" fmla="*/ 0 h 5384800"/>
              <a:gd name="connsiteX1" fmla="*/ 15544800 w 15544800"/>
              <a:gd name="connsiteY1" fmla="*/ 0 h 5384800"/>
              <a:gd name="connsiteX2" fmla="*/ 15544800 w 15544800"/>
              <a:gd name="connsiteY2" fmla="*/ 5384800 h 5384800"/>
              <a:gd name="connsiteX3" fmla="*/ 0 w 15544800"/>
              <a:gd name="connsiteY3" fmla="*/ 5384800 h 538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44800" h="5384800">
                <a:moveTo>
                  <a:pt x="0" y="0"/>
                </a:moveTo>
                <a:lnTo>
                  <a:pt x="15544800" y="0"/>
                </a:lnTo>
                <a:lnTo>
                  <a:pt x="15544800" y="5384800"/>
                </a:lnTo>
                <a:lnTo>
                  <a:pt x="0" y="538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1810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939789" y="2959099"/>
            <a:ext cx="4864100" cy="4559300"/>
          </a:xfrm>
          <a:custGeom>
            <a:avLst/>
            <a:gdLst>
              <a:gd name="connsiteX0" fmla="*/ 0 w 4864100"/>
              <a:gd name="connsiteY0" fmla="*/ 0 h 4559300"/>
              <a:gd name="connsiteX1" fmla="*/ 4864100 w 4864100"/>
              <a:gd name="connsiteY1" fmla="*/ 0 h 4559300"/>
              <a:gd name="connsiteX2" fmla="*/ 4864100 w 4864100"/>
              <a:gd name="connsiteY2" fmla="*/ 4559300 h 4559300"/>
              <a:gd name="connsiteX3" fmla="*/ 0 w 4864100"/>
              <a:gd name="connsiteY3" fmla="*/ 4559300 h 455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4100" h="4559300">
                <a:moveTo>
                  <a:pt x="0" y="0"/>
                </a:moveTo>
                <a:lnTo>
                  <a:pt x="4864100" y="0"/>
                </a:lnTo>
                <a:lnTo>
                  <a:pt x="4864100" y="4559300"/>
                </a:lnTo>
                <a:lnTo>
                  <a:pt x="0" y="4559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355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2264229" y="1957617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6908800" y="1957617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11553371" y="1957617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264228" y="5441046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908799" y="5441046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7"/>
          </p:nvPr>
        </p:nvSpPr>
        <p:spPr>
          <a:xfrm>
            <a:off x="11553370" y="5441046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30" name="Rectangle 29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932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799949" y="2723818"/>
            <a:ext cx="5239657" cy="5021943"/>
          </a:xfrm>
          <a:custGeom>
            <a:avLst/>
            <a:gdLst>
              <a:gd name="connsiteX0" fmla="*/ 0 w 5239657"/>
              <a:gd name="connsiteY0" fmla="*/ 0 h 5021943"/>
              <a:gd name="connsiteX1" fmla="*/ 5239657 w 5239657"/>
              <a:gd name="connsiteY1" fmla="*/ 0 h 5021943"/>
              <a:gd name="connsiteX2" fmla="*/ 5239657 w 5239657"/>
              <a:gd name="connsiteY2" fmla="*/ 5021943 h 5021943"/>
              <a:gd name="connsiteX3" fmla="*/ 0 w 5239657"/>
              <a:gd name="connsiteY3" fmla="*/ 5021943 h 502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9657" h="5021943">
                <a:moveTo>
                  <a:pt x="0" y="0"/>
                </a:moveTo>
                <a:lnTo>
                  <a:pt x="5239657" y="0"/>
                </a:lnTo>
                <a:lnTo>
                  <a:pt x="5239657" y="5021943"/>
                </a:lnTo>
                <a:lnTo>
                  <a:pt x="0" y="50219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1560291" y="2723818"/>
            <a:ext cx="5239657" cy="5021943"/>
          </a:xfrm>
          <a:custGeom>
            <a:avLst/>
            <a:gdLst>
              <a:gd name="connsiteX0" fmla="*/ 0 w 5239657"/>
              <a:gd name="connsiteY0" fmla="*/ 0 h 5021943"/>
              <a:gd name="connsiteX1" fmla="*/ 5239657 w 5239657"/>
              <a:gd name="connsiteY1" fmla="*/ 0 h 5021943"/>
              <a:gd name="connsiteX2" fmla="*/ 5239657 w 5239657"/>
              <a:gd name="connsiteY2" fmla="*/ 5021943 h 5021943"/>
              <a:gd name="connsiteX3" fmla="*/ 0 w 5239657"/>
              <a:gd name="connsiteY3" fmla="*/ 5021943 h 502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9657" h="5021943">
                <a:moveTo>
                  <a:pt x="0" y="0"/>
                </a:moveTo>
                <a:lnTo>
                  <a:pt x="5239657" y="0"/>
                </a:lnTo>
                <a:lnTo>
                  <a:pt x="5239657" y="5021943"/>
                </a:lnTo>
                <a:lnTo>
                  <a:pt x="0" y="50219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465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634149" y="2723817"/>
            <a:ext cx="10479315" cy="5021943"/>
          </a:xfrm>
          <a:custGeom>
            <a:avLst/>
            <a:gdLst>
              <a:gd name="connsiteX0" fmla="*/ 0 w 5239657"/>
              <a:gd name="connsiteY0" fmla="*/ 0 h 5021943"/>
              <a:gd name="connsiteX1" fmla="*/ 5239657 w 5239657"/>
              <a:gd name="connsiteY1" fmla="*/ 0 h 5021943"/>
              <a:gd name="connsiteX2" fmla="*/ 5239657 w 5239657"/>
              <a:gd name="connsiteY2" fmla="*/ 5021943 h 5021943"/>
              <a:gd name="connsiteX3" fmla="*/ 0 w 5239657"/>
              <a:gd name="connsiteY3" fmla="*/ 5021943 h 502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9657" h="5021943">
                <a:moveTo>
                  <a:pt x="0" y="0"/>
                </a:moveTo>
                <a:lnTo>
                  <a:pt x="5239657" y="0"/>
                </a:lnTo>
                <a:lnTo>
                  <a:pt x="5239657" y="5021943"/>
                </a:lnTo>
                <a:lnTo>
                  <a:pt x="0" y="50219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78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1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34754" y="24132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634754" y="52885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11068050" y="9832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1068050" y="3843338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11068050" y="67185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2836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9681028" y="3077029"/>
            <a:ext cx="7235371" cy="526687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86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1371599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3985520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599440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9213360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11827279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7"/>
          </p:nvPr>
        </p:nvSpPr>
        <p:spPr>
          <a:xfrm>
            <a:off x="14441199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7261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08350" y="2768600"/>
            <a:ext cx="3365500" cy="3162300"/>
          </a:xfrm>
          <a:custGeom>
            <a:avLst/>
            <a:gdLst>
              <a:gd name="connsiteX0" fmla="*/ 0 w 3365500"/>
              <a:gd name="connsiteY0" fmla="*/ 0 h 3162300"/>
              <a:gd name="connsiteX1" fmla="*/ 3365500 w 3365500"/>
              <a:gd name="connsiteY1" fmla="*/ 0 h 3162300"/>
              <a:gd name="connsiteX2" fmla="*/ 3365500 w 3365500"/>
              <a:gd name="connsiteY2" fmla="*/ 3162300 h 3162300"/>
              <a:gd name="connsiteX3" fmla="*/ 0 w 3365500"/>
              <a:gd name="connsiteY3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500" h="3162300">
                <a:moveTo>
                  <a:pt x="0" y="0"/>
                </a:moveTo>
                <a:lnTo>
                  <a:pt x="3365500" y="0"/>
                </a:lnTo>
                <a:lnTo>
                  <a:pt x="3365500" y="3162300"/>
                </a:lnTo>
                <a:lnTo>
                  <a:pt x="0" y="3162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7461249" y="2768600"/>
            <a:ext cx="3365500" cy="3162300"/>
          </a:xfrm>
          <a:custGeom>
            <a:avLst/>
            <a:gdLst>
              <a:gd name="connsiteX0" fmla="*/ 0 w 3365500"/>
              <a:gd name="connsiteY0" fmla="*/ 0 h 3162300"/>
              <a:gd name="connsiteX1" fmla="*/ 3365500 w 3365500"/>
              <a:gd name="connsiteY1" fmla="*/ 0 h 3162300"/>
              <a:gd name="connsiteX2" fmla="*/ 3365500 w 3365500"/>
              <a:gd name="connsiteY2" fmla="*/ 3162300 h 3162300"/>
              <a:gd name="connsiteX3" fmla="*/ 0 w 3365500"/>
              <a:gd name="connsiteY3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500" h="3162300">
                <a:moveTo>
                  <a:pt x="0" y="0"/>
                </a:moveTo>
                <a:lnTo>
                  <a:pt x="3365500" y="0"/>
                </a:lnTo>
                <a:lnTo>
                  <a:pt x="3365500" y="3162300"/>
                </a:lnTo>
                <a:lnTo>
                  <a:pt x="0" y="3162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1614150" y="2768600"/>
            <a:ext cx="3365500" cy="3162300"/>
          </a:xfrm>
          <a:custGeom>
            <a:avLst/>
            <a:gdLst>
              <a:gd name="connsiteX0" fmla="*/ 0 w 3365500"/>
              <a:gd name="connsiteY0" fmla="*/ 0 h 3162300"/>
              <a:gd name="connsiteX1" fmla="*/ 3365500 w 3365500"/>
              <a:gd name="connsiteY1" fmla="*/ 0 h 3162300"/>
              <a:gd name="connsiteX2" fmla="*/ 3365500 w 3365500"/>
              <a:gd name="connsiteY2" fmla="*/ 3162300 h 3162300"/>
              <a:gd name="connsiteX3" fmla="*/ 0 w 3365500"/>
              <a:gd name="connsiteY3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500" h="3162300">
                <a:moveTo>
                  <a:pt x="0" y="0"/>
                </a:moveTo>
                <a:lnTo>
                  <a:pt x="3365500" y="0"/>
                </a:lnTo>
                <a:lnTo>
                  <a:pt x="3365500" y="3162300"/>
                </a:lnTo>
                <a:lnTo>
                  <a:pt x="0" y="3162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996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0" y="3178629"/>
            <a:ext cx="18288000" cy="7108372"/>
          </a:xfrm>
          <a:custGeom>
            <a:avLst/>
            <a:gdLst>
              <a:gd name="connsiteX0" fmla="*/ 0 w 18288000"/>
              <a:gd name="connsiteY0" fmla="*/ 0 h 6193971"/>
              <a:gd name="connsiteX1" fmla="*/ 18288000 w 18288000"/>
              <a:gd name="connsiteY1" fmla="*/ 0 h 6193971"/>
              <a:gd name="connsiteX2" fmla="*/ 18288000 w 18288000"/>
              <a:gd name="connsiteY2" fmla="*/ 6193971 h 6193971"/>
              <a:gd name="connsiteX3" fmla="*/ 0 w 18288000"/>
              <a:gd name="connsiteY3" fmla="*/ 6193971 h 619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0" h="6193971">
                <a:moveTo>
                  <a:pt x="0" y="0"/>
                </a:moveTo>
                <a:lnTo>
                  <a:pt x="18288000" y="0"/>
                </a:lnTo>
                <a:lnTo>
                  <a:pt x="18288000" y="6193971"/>
                </a:lnTo>
                <a:lnTo>
                  <a:pt x="0" y="61939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grpSp>
        <p:nvGrpSpPr>
          <p:cNvPr id="13" name="Group 12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781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7818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8167918" y="2768599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12524018" y="2768599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167918" y="5651499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12524018" y="5651500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0476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752600" y="0"/>
            <a:ext cx="10025063" cy="10287000"/>
          </a:xfrm>
          <a:solidFill>
            <a:schemeClr val="bg1">
              <a:lumMod val="95000"/>
              <a:alpha val="78000"/>
            </a:schemeClr>
          </a:solidFill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460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566152" y="-1"/>
            <a:ext cx="7600515" cy="10287000"/>
          </a:xfrm>
          <a:custGeom>
            <a:avLst/>
            <a:gdLst>
              <a:gd name="connsiteX0" fmla="*/ 0 w 7600515"/>
              <a:gd name="connsiteY0" fmla="*/ 0 h 10287000"/>
              <a:gd name="connsiteX1" fmla="*/ 7600515 w 7600515"/>
              <a:gd name="connsiteY1" fmla="*/ 0 h 10287000"/>
              <a:gd name="connsiteX2" fmla="*/ 7600515 w 7600515"/>
              <a:gd name="connsiteY2" fmla="*/ 10287000 h 10287000"/>
              <a:gd name="connsiteX3" fmla="*/ 0 w 7600515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515" h="10287000">
                <a:moveTo>
                  <a:pt x="0" y="0"/>
                </a:moveTo>
                <a:lnTo>
                  <a:pt x="7600515" y="0"/>
                </a:lnTo>
                <a:lnTo>
                  <a:pt x="7600515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4938713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68814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1761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948229" y="0"/>
            <a:ext cx="4339771" cy="10287000"/>
          </a:xfrm>
          <a:custGeom>
            <a:avLst/>
            <a:gdLst>
              <a:gd name="connsiteX0" fmla="*/ 0 w 4339771"/>
              <a:gd name="connsiteY0" fmla="*/ 0 h 10287000"/>
              <a:gd name="connsiteX1" fmla="*/ 4339771 w 4339771"/>
              <a:gd name="connsiteY1" fmla="*/ 0 h 10287000"/>
              <a:gd name="connsiteX2" fmla="*/ 4339771 w 4339771"/>
              <a:gd name="connsiteY2" fmla="*/ 10287000 h 10287000"/>
              <a:gd name="connsiteX3" fmla="*/ 0 w 4339771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9771" h="10287000">
                <a:moveTo>
                  <a:pt x="0" y="0"/>
                </a:moveTo>
                <a:lnTo>
                  <a:pt x="4339771" y="0"/>
                </a:lnTo>
                <a:lnTo>
                  <a:pt x="4339771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49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34754" y="9832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634754" y="3843338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4634754" y="67185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1068050" y="24132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11068050" y="52885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3352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3915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84701" y="1943100"/>
            <a:ext cx="6231699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010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84701" y="1943100"/>
            <a:ext cx="6231699" cy="4472214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0" cy="4397829"/>
          </a:xfrm>
          <a:custGeom>
            <a:avLst/>
            <a:gdLst>
              <a:gd name="connsiteX0" fmla="*/ 0 w 9144000"/>
              <a:gd name="connsiteY0" fmla="*/ 0 h 4397829"/>
              <a:gd name="connsiteX1" fmla="*/ 9144000 w 9144000"/>
              <a:gd name="connsiteY1" fmla="*/ 0 h 4397829"/>
              <a:gd name="connsiteX2" fmla="*/ 9144000 w 9144000"/>
              <a:gd name="connsiteY2" fmla="*/ 4397829 h 4397829"/>
              <a:gd name="connsiteX3" fmla="*/ 0 w 9144000"/>
              <a:gd name="connsiteY3" fmla="*/ 4397829 h 439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4397829">
                <a:moveTo>
                  <a:pt x="0" y="0"/>
                </a:moveTo>
                <a:lnTo>
                  <a:pt x="9144000" y="0"/>
                </a:lnTo>
                <a:lnTo>
                  <a:pt x="9144000" y="4397829"/>
                </a:lnTo>
                <a:lnTo>
                  <a:pt x="0" y="43978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914401" y="5240338"/>
            <a:ext cx="7213600" cy="410686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461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0481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600" y="4356100"/>
            <a:ext cx="4508500" cy="4508500"/>
          </a:xfrm>
          <a:custGeom>
            <a:avLst/>
            <a:gdLst>
              <a:gd name="connsiteX0" fmla="*/ 2254250 w 4508500"/>
              <a:gd name="connsiteY0" fmla="*/ 0 h 4508500"/>
              <a:gd name="connsiteX1" fmla="*/ 4508500 w 4508500"/>
              <a:gd name="connsiteY1" fmla="*/ 2254250 h 4508500"/>
              <a:gd name="connsiteX2" fmla="*/ 2254250 w 4508500"/>
              <a:gd name="connsiteY2" fmla="*/ 4508500 h 4508500"/>
              <a:gd name="connsiteX3" fmla="*/ 0 w 4508500"/>
              <a:gd name="connsiteY3" fmla="*/ 2254250 h 4508500"/>
              <a:gd name="connsiteX4" fmla="*/ 2254250 w 4508500"/>
              <a:gd name="connsiteY4" fmla="*/ 0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8500" h="4508500">
                <a:moveTo>
                  <a:pt x="2254250" y="0"/>
                </a:moveTo>
                <a:cubicBezTo>
                  <a:pt x="3499238" y="0"/>
                  <a:pt x="4508500" y="1009262"/>
                  <a:pt x="4508500" y="2254250"/>
                </a:cubicBezTo>
                <a:cubicBezTo>
                  <a:pt x="4508500" y="3499238"/>
                  <a:pt x="3499238" y="4508500"/>
                  <a:pt x="2254250" y="4508500"/>
                </a:cubicBezTo>
                <a:cubicBezTo>
                  <a:pt x="1009262" y="4508500"/>
                  <a:pt x="0" y="3499238"/>
                  <a:pt x="0" y="2254250"/>
                </a:cubicBezTo>
                <a:cubicBezTo>
                  <a:pt x="0" y="1009262"/>
                  <a:pt x="1009262" y="0"/>
                  <a:pt x="22542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9523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600" y="3670300"/>
            <a:ext cx="5410200" cy="5410200"/>
          </a:xfrm>
          <a:custGeom>
            <a:avLst/>
            <a:gdLst>
              <a:gd name="connsiteX0" fmla="*/ 2254250 w 4508500"/>
              <a:gd name="connsiteY0" fmla="*/ 0 h 4508500"/>
              <a:gd name="connsiteX1" fmla="*/ 4508500 w 4508500"/>
              <a:gd name="connsiteY1" fmla="*/ 2254250 h 4508500"/>
              <a:gd name="connsiteX2" fmla="*/ 2254250 w 4508500"/>
              <a:gd name="connsiteY2" fmla="*/ 4508500 h 4508500"/>
              <a:gd name="connsiteX3" fmla="*/ 0 w 4508500"/>
              <a:gd name="connsiteY3" fmla="*/ 2254250 h 4508500"/>
              <a:gd name="connsiteX4" fmla="*/ 2254250 w 4508500"/>
              <a:gd name="connsiteY4" fmla="*/ 0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8500" h="4508500">
                <a:moveTo>
                  <a:pt x="2254250" y="0"/>
                </a:moveTo>
                <a:cubicBezTo>
                  <a:pt x="3499238" y="0"/>
                  <a:pt x="4508500" y="1009262"/>
                  <a:pt x="4508500" y="2254250"/>
                </a:cubicBezTo>
                <a:cubicBezTo>
                  <a:pt x="4508500" y="3499238"/>
                  <a:pt x="3499238" y="4508500"/>
                  <a:pt x="2254250" y="4508500"/>
                </a:cubicBezTo>
                <a:cubicBezTo>
                  <a:pt x="1009262" y="4508500"/>
                  <a:pt x="0" y="3499238"/>
                  <a:pt x="0" y="2254250"/>
                </a:cubicBezTo>
                <a:cubicBezTo>
                  <a:pt x="0" y="1009262"/>
                  <a:pt x="1009262" y="0"/>
                  <a:pt x="22542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8090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81750" y="3670300"/>
            <a:ext cx="5524500" cy="4508500"/>
          </a:xfrm>
          <a:custGeom>
            <a:avLst/>
            <a:gdLst>
              <a:gd name="connsiteX0" fmla="*/ 0 w 5524500"/>
              <a:gd name="connsiteY0" fmla="*/ 0 h 4508500"/>
              <a:gd name="connsiteX1" fmla="*/ 5524500 w 5524500"/>
              <a:gd name="connsiteY1" fmla="*/ 0 h 4508500"/>
              <a:gd name="connsiteX2" fmla="*/ 5524500 w 5524500"/>
              <a:gd name="connsiteY2" fmla="*/ 4508500 h 4508500"/>
              <a:gd name="connsiteX3" fmla="*/ 0 w 5524500"/>
              <a:gd name="connsiteY3" fmla="*/ 4508500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4500" h="4508500">
                <a:moveTo>
                  <a:pt x="0" y="0"/>
                </a:moveTo>
                <a:lnTo>
                  <a:pt x="5524500" y="0"/>
                </a:lnTo>
                <a:lnTo>
                  <a:pt x="5524500" y="4508500"/>
                </a:lnTo>
                <a:lnTo>
                  <a:pt x="0" y="4508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602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22228" y="1222830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3113657" y="1222830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9122228" y="5214259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13113657" y="5214259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937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785100" y="3552373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785100" y="6745516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2139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130471" y="3552373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130471" y="6745516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59263" y="3552373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9459263" y="6745516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181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7427934"/>
            <a:ext cx="18288000" cy="30559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1627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497872" y="3928716"/>
            <a:ext cx="1893036" cy="1893036"/>
          </a:xfrm>
          <a:custGeom>
            <a:avLst/>
            <a:gdLst>
              <a:gd name="connsiteX0" fmla="*/ 0 w 1893036"/>
              <a:gd name="connsiteY0" fmla="*/ 0 h 1893036"/>
              <a:gd name="connsiteX1" fmla="*/ 1893036 w 1893036"/>
              <a:gd name="connsiteY1" fmla="*/ 0 h 1893036"/>
              <a:gd name="connsiteX2" fmla="*/ 1893036 w 1893036"/>
              <a:gd name="connsiteY2" fmla="*/ 1893036 h 1893036"/>
              <a:gd name="connsiteX3" fmla="*/ 0 w 1893036"/>
              <a:gd name="connsiteY3" fmla="*/ 1893036 h 18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036" h="1893036">
                <a:moveTo>
                  <a:pt x="0" y="0"/>
                </a:moveTo>
                <a:lnTo>
                  <a:pt x="1893036" y="0"/>
                </a:lnTo>
                <a:lnTo>
                  <a:pt x="1893036" y="1893036"/>
                </a:lnTo>
                <a:lnTo>
                  <a:pt x="0" y="18930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197481" y="3928715"/>
            <a:ext cx="1893036" cy="1893036"/>
          </a:xfrm>
          <a:custGeom>
            <a:avLst/>
            <a:gdLst>
              <a:gd name="connsiteX0" fmla="*/ 0 w 1893036"/>
              <a:gd name="connsiteY0" fmla="*/ 0 h 1893036"/>
              <a:gd name="connsiteX1" fmla="*/ 1893036 w 1893036"/>
              <a:gd name="connsiteY1" fmla="*/ 0 h 1893036"/>
              <a:gd name="connsiteX2" fmla="*/ 1893036 w 1893036"/>
              <a:gd name="connsiteY2" fmla="*/ 1893036 h 1893036"/>
              <a:gd name="connsiteX3" fmla="*/ 0 w 1893036"/>
              <a:gd name="connsiteY3" fmla="*/ 1893036 h 18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036" h="1893036">
                <a:moveTo>
                  <a:pt x="0" y="0"/>
                </a:moveTo>
                <a:lnTo>
                  <a:pt x="1893036" y="0"/>
                </a:lnTo>
                <a:lnTo>
                  <a:pt x="1893036" y="1893036"/>
                </a:lnTo>
                <a:lnTo>
                  <a:pt x="0" y="18930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1956680" y="3928715"/>
            <a:ext cx="1893036" cy="1893036"/>
          </a:xfrm>
          <a:custGeom>
            <a:avLst/>
            <a:gdLst>
              <a:gd name="connsiteX0" fmla="*/ 0 w 1893036"/>
              <a:gd name="connsiteY0" fmla="*/ 0 h 1893036"/>
              <a:gd name="connsiteX1" fmla="*/ 1893036 w 1893036"/>
              <a:gd name="connsiteY1" fmla="*/ 0 h 1893036"/>
              <a:gd name="connsiteX2" fmla="*/ 1893036 w 1893036"/>
              <a:gd name="connsiteY2" fmla="*/ 1893036 h 1893036"/>
              <a:gd name="connsiteX3" fmla="*/ 0 w 1893036"/>
              <a:gd name="connsiteY3" fmla="*/ 1893036 h 18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036" h="1893036">
                <a:moveTo>
                  <a:pt x="0" y="0"/>
                </a:moveTo>
                <a:lnTo>
                  <a:pt x="1893036" y="0"/>
                </a:lnTo>
                <a:lnTo>
                  <a:pt x="1893036" y="1893036"/>
                </a:lnTo>
                <a:lnTo>
                  <a:pt x="0" y="18930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8682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5242143" cy="23241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78171" y="0"/>
            <a:ext cx="3726991" cy="3643086"/>
          </a:xfrm>
          <a:custGeom>
            <a:avLst/>
            <a:gdLst>
              <a:gd name="connsiteX0" fmla="*/ 0 w 3726991"/>
              <a:gd name="connsiteY0" fmla="*/ 0 h 3643086"/>
              <a:gd name="connsiteX1" fmla="*/ 3726991 w 3726991"/>
              <a:gd name="connsiteY1" fmla="*/ 0 h 3643086"/>
              <a:gd name="connsiteX2" fmla="*/ 3726991 w 3726991"/>
              <a:gd name="connsiteY2" fmla="*/ 3643086 h 3643086"/>
              <a:gd name="connsiteX3" fmla="*/ 0 w 3726991"/>
              <a:gd name="connsiteY3" fmla="*/ 3643086 h 364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991" h="3643086">
                <a:moveTo>
                  <a:pt x="0" y="0"/>
                </a:moveTo>
                <a:lnTo>
                  <a:pt x="3726991" y="0"/>
                </a:lnTo>
                <a:lnTo>
                  <a:pt x="3726991" y="3643086"/>
                </a:lnTo>
                <a:lnTo>
                  <a:pt x="0" y="3643086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10669590" y="-1"/>
            <a:ext cx="3726991" cy="3643086"/>
          </a:xfrm>
          <a:custGeom>
            <a:avLst/>
            <a:gdLst>
              <a:gd name="connsiteX0" fmla="*/ 0 w 3726991"/>
              <a:gd name="connsiteY0" fmla="*/ 0 h 3643086"/>
              <a:gd name="connsiteX1" fmla="*/ 3726991 w 3726991"/>
              <a:gd name="connsiteY1" fmla="*/ 0 h 3643086"/>
              <a:gd name="connsiteX2" fmla="*/ 3726991 w 3726991"/>
              <a:gd name="connsiteY2" fmla="*/ 3643086 h 3643086"/>
              <a:gd name="connsiteX3" fmla="*/ 0 w 3726991"/>
              <a:gd name="connsiteY3" fmla="*/ 3643086 h 364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991" h="3643086">
                <a:moveTo>
                  <a:pt x="0" y="0"/>
                </a:moveTo>
                <a:lnTo>
                  <a:pt x="3726991" y="0"/>
                </a:lnTo>
                <a:lnTo>
                  <a:pt x="3726991" y="3643086"/>
                </a:lnTo>
                <a:lnTo>
                  <a:pt x="0" y="3643086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4561009" y="-1"/>
            <a:ext cx="3726991" cy="3643086"/>
          </a:xfrm>
          <a:custGeom>
            <a:avLst/>
            <a:gdLst>
              <a:gd name="connsiteX0" fmla="*/ 0 w 3726991"/>
              <a:gd name="connsiteY0" fmla="*/ 0 h 3643086"/>
              <a:gd name="connsiteX1" fmla="*/ 3726991 w 3726991"/>
              <a:gd name="connsiteY1" fmla="*/ 0 h 3643086"/>
              <a:gd name="connsiteX2" fmla="*/ 3726991 w 3726991"/>
              <a:gd name="connsiteY2" fmla="*/ 3643086 h 3643086"/>
              <a:gd name="connsiteX3" fmla="*/ 0 w 3726991"/>
              <a:gd name="connsiteY3" fmla="*/ 3643086 h 364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991" h="3643086">
                <a:moveTo>
                  <a:pt x="0" y="0"/>
                </a:moveTo>
                <a:lnTo>
                  <a:pt x="3726991" y="0"/>
                </a:lnTo>
                <a:lnTo>
                  <a:pt x="3726991" y="3643086"/>
                </a:lnTo>
                <a:lnTo>
                  <a:pt x="0" y="3643086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3657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599" y="3327400"/>
            <a:ext cx="5600700" cy="5016500"/>
          </a:xfrm>
          <a:custGeom>
            <a:avLst/>
            <a:gdLst>
              <a:gd name="connsiteX0" fmla="*/ 0 w 5600700"/>
              <a:gd name="connsiteY0" fmla="*/ 0 h 5016500"/>
              <a:gd name="connsiteX1" fmla="*/ 5600700 w 5600700"/>
              <a:gd name="connsiteY1" fmla="*/ 0 h 5016500"/>
              <a:gd name="connsiteX2" fmla="*/ 5600700 w 5600700"/>
              <a:gd name="connsiteY2" fmla="*/ 5016500 h 5016500"/>
              <a:gd name="connsiteX3" fmla="*/ 0 w 5600700"/>
              <a:gd name="connsiteY3" fmla="*/ 5016500 h 501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0700" h="5016500">
                <a:moveTo>
                  <a:pt x="0" y="0"/>
                </a:moveTo>
                <a:lnTo>
                  <a:pt x="5600700" y="0"/>
                </a:lnTo>
                <a:lnTo>
                  <a:pt x="5600700" y="5016500"/>
                </a:lnTo>
                <a:lnTo>
                  <a:pt x="0" y="5016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2839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3802744"/>
            <a:ext cx="4572000" cy="6484256"/>
          </a:xfrm>
          <a:custGeom>
            <a:avLst/>
            <a:gdLst>
              <a:gd name="connsiteX0" fmla="*/ 0 w 4572000"/>
              <a:gd name="connsiteY0" fmla="*/ 0 h 6484256"/>
              <a:gd name="connsiteX1" fmla="*/ 4572000 w 4572000"/>
              <a:gd name="connsiteY1" fmla="*/ 0 h 6484256"/>
              <a:gd name="connsiteX2" fmla="*/ 4572000 w 4572000"/>
              <a:gd name="connsiteY2" fmla="*/ 6484256 h 6484256"/>
              <a:gd name="connsiteX3" fmla="*/ 0 w 4572000"/>
              <a:gd name="connsiteY3" fmla="*/ 6484256 h 648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6484256">
                <a:moveTo>
                  <a:pt x="0" y="0"/>
                </a:moveTo>
                <a:lnTo>
                  <a:pt x="4572000" y="0"/>
                </a:lnTo>
                <a:lnTo>
                  <a:pt x="4572000" y="6484256"/>
                </a:lnTo>
                <a:lnTo>
                  <a:pt x="0" y="6484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9143998" y="3802744"/>
            <a:ext cx="4572000" cy="6484256"/>
          </a:xfrm>
          <a:custGeom>
            <a:avLst/>
            <a:gdLst>
              <a:gd name="connsiteX0" fmla="*/ 0 w 4572000"/>
              <a:gd name="connsiteY0" fmla="*/ 0 h 6484256"/>
              <a:gd name="connsiteX1" fmla="*/ 4572000 w 4572000"/>
              <a:gd name="connsiteY1" fmla="*/ 0 h 6484256"/>
              <a:gd name="connsiteX2" fmla="*/ 4572000 w 4572000"/>
              <a:gd name="connsiteY2" fmla="*/ 6484256 h 6484256"/>
              <a:gd name="connsiteX3" fmla="*/ 0 w 4572000"/>
              <a:gd name="connsiteY3" fmla="*/ 6484256 h 648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6484256">
                <a:moveTo>
                  <a:pt x="0" y="0"/>
                </a:moveTo>
                <a:lnTo>
                  <a:pt x="4572000" y="0"/>
                </a:lnTo>
                <a:lnTo>
                  <a:pt x="4572000" y="6484256"/>
                </a:lnTo>
                <a:lnTo>
                  <a:pt x="0" y="6484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3078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8288000" cy="632564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54508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4586515"/>
            <a:ext cx="5885543" cy="36903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0733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4586515"/>
            <a:ext cx="5885543" cy="36903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504351" y="4934857"/>
            <a:ext cx="9412049" cy="5352143"/>
          </a:xfrm>
          <a:custGeom>
            <a:avLst/>
            <a:gdLst>
              <a:gd name="connsiteX0" fmla="*/ 0 w 10783648"/>
              <a:gd name="connsiteY0" fmla="*/ 0 h 5961743"/>
              <a:gd name="connsiteX1" fmla="*/ 10783648 w 10783648"/>
              <a:gd name="connsiteY1" fmla="*/ 0 h 5961743"/>
              <a:gd name="connsiteX2" fmla="*/ 10783648 w 10783648"/>
              <a:gd name="connsiteY2" fmla="*/ 5961743 h 5961743"/>
              <a:gd name="connsiteX3" fmla="*/ 0 w 10783648"/>
              <a:gd name="connsiteY3" fmla="*/ 5961743 h 596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83648" h="5961743">
                <a:moveTo>
                  <a:pt x="0" y="0"/>
                </a:moveTo>
                <a:lnTo>
                  <a:pt x="10783648" y="0"/>
                </a:lnTo>
                <a:lnTo>
                  <a:pt x="10783648" y="5961743"/>
                </a:lnTo>
                <a:lnTo>
                  <a:pt x="0" y="5961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14073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505140" y="2104371"/>
            <a:ext cx="3782859" cy="34196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534391" y="2104371"/>
            <a:ext cx="3782859" cy="34196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563642" y="2104371"/>
            <a:ext cx="3782859" cy="34196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3630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8029184" cy="552397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6736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665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9144000" y="1640114"/>
            <a:ext cx="7772400" cy="7006772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521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000500" y="3755570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7785100" y="3755569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1569700" y="3755570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4871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432801" y="1943100"/>
            <a:ext cx="8483600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600" y="4152900"/>
            <a:ext cx="4864100" cy="4191000"/>
          </a:xfrm>
          <a:custGeom>
            <a:avLst/>
            <a:gdLst>
              <a:gd name="connsiteX0" fmla="*/ 0 w 4864100"/>
              <a:gd name="connsiteY0" fmla="*/ 0 h 4191000"/>
              <a:gd name="connsiteX1" fmla="*/ 4864100 w 4864100"/>
              <a:gd name="connsiteY1" fmla="*/ 0 h 4191000"/>
              <a:gd name="connsiteX2" fmla="*/ 4864100 w 4864100"/>
              <a:gd name="connsiteY2" fmla="*/ 4191000 h 4191000"/>
              <a:gd name="connsiteX3" fmla="*/ 0 w 4864100"/>
              <a:gd name="connsiteY3" fmla="*/ 4191000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4100" h="4191000">
                <a:moveTo>
                  <a:pt x="0" y="0"/>
                </a:moveTo>
                <a:lnTo>
                  <a:pt x="4864100" y="0"/>
                </a:lnTo>
                <a:lnTo>
                  <a:pt x="4864100" y="4191000"/>
                </a:lnTo>
                <a:lnTo>
                  <a:pt x="0" y="4191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7393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84701" y="1943099"/>
            <a:ext cx="6231699" cy="418193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0014857" cy="3512456"/>
          </a:xfrm>
          <a:custGeom>
            <a:avLst/>
            <a:gdLst>
              <a:gd name="connsiteX0" fmla="*/ 0 w 10014857"/>
              <a:gd name="connsiteY0" fmla="*/ 0 h 3512456"/>
              <a:gd name="connsiteX1" fmla="*/ 10014857 w 10014857"/>
              <a:gd name="connsiteY1" fmla="*/ 0 h 3512456"/>
              <a:gd name="connsiteX2" fmla="*/ 10014857 w 10014857"/>
              <a:gd name="connsiteY2" fmla="*/ 3512456 h 3512456"/>
              <a:gd name="connsiteX3" fmla="*/ 0 w 10014857"/>
              <a:gd name="connsiteY3" fmla="*/ 3512456 h 351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4857" h="3512456">
                <a:moveTo>
                  <a:pt x="0" y="0"/>
                </a:moveTo>
                <a:lnTo>
                  <a:pt x="10014857" y="0"/>
                </a:lnTo>
                <a:lnTo>
                  <a:pt x="10014857" y="3512456"/>
                </a:lnTo>
                <a:lnTo>
                  <a:pt x="0" y="35124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1429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165352" y="-1"/>
            <a:ext cx="7600515" cy="10287000"/>
          </a:xfrm>
          <a:custGeom>
            <a:avLst/>
            <a:gdLst>
              <a:gd name="connsiteX0" fmla="*/ 0 w 7600515"/>
              <a:gd name="connsiteY0" fmla="*/ 0 h 10287000"/>
              <a:gd name="connsiteX1" fmla="*/ 7600515 w 7600515"/>
              <a:gd name="connsiteY1" fmla="*/ 0 h 10287000"/>
              <a:gd name="connsiteX2" fmla="*/ 7600515 w 7600515"/>
              <a:gd name="connsiteY2" fmla="*/ 10287000 h 10287000"/>
              <a:gd name="connsiteX3" fmla="*/ 0 w 7600515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515" h="10287000">
                <a:moveTo>
                  <a:pt x="0" y="0"/>
                </a:moveTo>
                <a:lnTo>
                  <a:pt x="7600515" y="0"/>
                </a:lnTo>
                <a:lnTo>
                  <a:pt x="7600515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1977687" y="1943099"/>
            <a:ext cx="4938713" cy="2890157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1301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8708571" cy="10287000"/>
          </a:xfrm>
          <a:custGeom>
            <a:avLst/>
            <a:gdLst>
              <a:gd name="connsiteX0" fmla="*/ 0 w 7600515"/>
              <a:gd name="connsiteY0" fmla="*/ 0 h 10287000"/>
              <a:gd name="connsiteX1" fmla="*/ 7600515 w 7600515"/>
              <a:gd name="connsiteY1" fmla="*/ 0 h 10287000"/>
              <a:gd name="connsiteX2" fmla="*/ 7600515 w 7600515"/>
              <a:gd name="connsiteY2" fmla="*/ 10287000 h 10287000"/>
              <a:gd name="connsiteX3" fmla="*/ 0 w 7600515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515" h="10287000">
                <a:moveTo>
                  <a:pt x="0" y="0"/>
                </a:moveTo>
                <a:lnTo>
                  <a:pt x="7600515" y="0"/>
                </a:lnTo>
                <a:lnTo>
                  <a:pt x="7600515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1977687" y="1943100"/>
            <a:ext cx="4938713" cy="2817586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5537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6964471"/>
          </a:xfrm>
          <a:solidFill>
            <a:schemeClr val="bg1">
              <a:lumMod val="95000"/>
              <a:alpha val="76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3652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solidFill>
            <a:schemeClr val="bg1">
              <a:lumMod val="95000"/>
              <a:alpha val="77000"/>
            </a:schemeClr>
          </a:solidFill>
        </p:spPr>
        <p:txBody>
          <a:bodyPr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3483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solidFill>
            <a:schemeClr val="bg1">
              <a:lumMod val="95000"/>
              <a:alpha val="76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0291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167340" y="0"/>
            <a:ext cx="15120660" cy="850537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3222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62971" cy="10287000"/>
          </a:xfrm>
          <a:solidFill>
            <a:schemeClr val="bg1">
              <a:lumMod val="95000"/>
              <a:alpha val="76000"/>
            </a:schemeClr>
          </a:solidFill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722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9144000" y="1640114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13030200" y="1640114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2"/>
          </p:nvPr>
        </p:nvSpPr>
        <p:spPr>
          <a:xfrm>
            <a:off x="13030200" y="5143500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9144000" y="5143500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925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108422" y="3661231"/>
            <a:ext cx="4332669" cy="3249502"/>
          </a:xfrm>
          <a:custGeom>
            <a:avLst/>
            <a:gdLst>
              <a:gd name="connsiteX0" fmla="*/ 0 w 4332669"/>
              <a:gd name="connsiteY0" fmla="*/ 0 h 3249502"/>
              <a:gd name="connsiteX1" fmla="*/ 4332669 w 4332669"/>
              <a:gd name="connsiteY1" fmla="*/ 0 h 3249502"/>
              <a:gd name="connsiteX2" fmla="*/ 4332669 w 4332669"/>
              <a:gd name="connsiteY2" fmla="*/ 3249502 h 3249502"/>
              <a:gd name="connsiteX3" fmla="*/ 0 w 4332669"/>
              <a:gd name="connsiteY3" fmla="*/ 3249502 h 324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2669" h="3249502">
                <a:moveTo>
                  <a:pt x="0" y="0"/>
                </a:moveTo>
                <a:lnTo>
                  <a:pt x="4332669" y="0"/>
                </a:lnTo>
                <a:lnTo>
                  <a:pt x="4332669" y="3249502"/>
                </a:lnTo>
                <a:lnTo>
                  <a:pt x="0" y="32495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660571" y="1204632"/>
            <a:ext cx="6966858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36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660571" y="1204632"/>
            <a:ext cx="6966858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547688"/>
            <a:ext cx="155448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38438"/>
            <a:ext cx="155448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9534526"/>
            <a:ext cx="40005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7276-81DD-48A1-9A1E-7007460BE63D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0005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83662-3F1D-4962-9266-64681CCE409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06D27B-13B7-4DC1-932A-E27462A59065}"/>
              </a:ext>
            </a:extLst>
          </p:cNvPr>
          <p:cNvSpPr/>
          <p:nvPr userDrawn="1"/>
        </p:nvSpPr>
        <p:spPr>
          <a:xfrm>
            <a:off x="0" y="-1"/>
            <a:ext cx="18288000" cy="182880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71"/>
    </p:custDataLst>
    <p:extLst>
      <p:ext uri="{BB962C8B-B14F-4D97-AF65-F5344CB8AC3E}">
        <p14:creationId xmlns:p14="http://schemas.microsoft.com/office/powerpoint/2010/main" val="94945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12" r:id="rId2"/>
    <p:sldLayoutId id="2147483711" r:id="rId3"/>
    <p:sldLayoutId id="2147483710" r:id="rId4"/>
    <p:sldLayoutId id="2147483697" r:id="rId5"/>
    <p:sldLayoutId id="2147483676" r:id="rId6"/>
    <p:sldLayoutId id="2147483722" r:id="rId7"/>
    <p:sldLayoutId id="2147483675" r:id="rId8"/>
    <p:sldLayoutId id="2147483690" r:id="rId9"/>
    <p:sldLayoutId id="2147483709" r:id="rId10"/>
    <p:sldLayoutId id="2147483691" r:id="rId11"/>
    <p:sldLayoutId id="2147483668" r:id="rId12"/>
    <p:sldLayoutId id="2147483669" r:id="rId13"/>
    <p:sldLayoutId id="2147483729" r:id="rId14"/>
    <p:sldLayoutId id="2147483728" r:id="rId15"/>
    <p:sldLayoutId id="2147483725" r:id="rId16"/>
    <p:sldLayoutId id="2147483724" r:id="rId17"/>
    <p:sldLayoutId id="2147483718" r:id="rId18"/>
    <p:sldLayoutId id="2147483713" r:id="rId19"/>
    <p:sldLayoutId id="2147483705" r:id="rId20"/>
    <p:sldLayoutId id="2147483694" r:id="rId21"/>
    <p:sldLayoutId id="2147483688" r:id="rId22"/>
    <p:sldLayoutId id="2147483689" r:id="rId23"/>
    <p:sldLayoutId id="2147483687" r:id="rId24"/>
    <p:sldLayoutId id="2147483685" r:id="rId25"/>
    <p:sldLayoutId id="2147483677" r:id="rId26"/>
    <p:sldLayoutId id="2147483672" r:id="rId27"/>
    <p:sldLayoutId id="2147483673" r:id="rId28"/>
    <p:sldLayoutId id="2147483671" r:id="rId29"/>
    <p:sldLayoutId id="2147483727" r:id="rId30"/>
    <p:sldLayoutId id="2147483693" r:id="rId31"/>
    <p:sldLayoutId id="2147483686" r:id="rId32"/>
    <p:sldLayoutId id="2147483674" r:id="rId33"/>
    <p:sldLayoutId id="2147483670" r:id="rId34"/>
    <p:sldLayoutId id="2147483692" r:id="rId35"/>
    <p:sldLayoutId id="2147483667" r:id="rId36"/>
    <p:sldLayoutId id="2147483666" r:id="rId37"/>
    <p:sldLayoutId id="2147483680" r:id="rId38"/>
    <p:sldLayoutId id="2147483732" r:id="rId39"/>
    <p:sldLayoutId id="2147483682" r:id="rId40"/>
    <p:sldLayoutId id="2147483681" r:id="rId41"/>
    <p:sldLayoutId id="2147483730" r:id="rId42"/>
    <p:sldLayoutId id="2147483719" r:id="rId43"/>
    <p:sldLayoutId id="2147483716" r:id="rId44"/>
    <p:sldLayoutId id="2147483717" r:id="rId45"/>
    <p:sldLayoutId id="2147483715" r:id="rId46"/>
    <p:sldLayoutId id="2147483708" r:id="rId47"/>
    <p:sldLayoutId id="2147483703" r:id="rId48"/>
    <p:sldLayoutId id="2147483704" r:id="rId49"/>
    <p:sldLayoutId id="2147483702" r:id="rId50"/>
    <p:sldLayoutId id="2147483700" r:id="rId51"/>
    <p:sldLayoutId id="2147483698" r:id="rId52"/>
    <p:sldLayoutId id="2147483696" r:id="rId53"/>
    <p:sldLayoutId id="2147483683" r:id="rId54"/>
    <p:sldLayoutId id="2147483720" r:id="rId55"/>
    <p:sldLayoutId id="2147483721" r:id="rId56"/>
    <p:sldLayoutId id="2147483684" r:id="rId57"/>
    <p:sldLayoutId id="2147483706" r:id="rId58"/>
    <p:sldLayoutId id="2147483726" r:id="rId59"/>
    <p:sldLayoutId id="2147483701" r:id="rId60"/>
    <p:sldLayoutId id="2147483714" r:id="rId61"/>
    <p:sldLayoutId id="2147483699" r:id="rId62"/>
    <p:sldLayoutId id="2147483679" r:id="rId63"/>
    <p:sldLayoutId id="2147483707" r:id="rId64"/>
    <p:sldLayoutId id="2147483661" r:id="rId65"/>
    <p:sldLayoutId id="2147483663" r:id="rId66"/>
    <p:sldLayoutId id="2147483723" r:id="rId67"/>
    <p:sldLayoutId id="2147483695" r:id="rId68"/>
    <p:sldLayoutId id="2147483678" r:id="rId69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1296" userDrawn="1">
          <p15:clr>
            <a:srgbClr val="F26B43"/>
          </p15:clr>
        </p15:guide>
        <p15:guide id="3" pos="864" userDrawn="1">
          <p15:clr>
            <a:srgbClr val="F26B43"/>
          </p15:clr>
        </p15:guide>
        <p15:guide id="4" orient="horz" pos="1224" userDrawn="1">
          <p15:clr>
            <a:srgbClr val="F26B43"/>
          </p15:clr>
        </p15:guide>
        <p15:guide id="5" pos="10656" userDrawn="1">
          <p15:clr>
            <a:srgbClr val="F26B43"/>
          </p15:clr>
        </p15:guide>
        <p15:guide id="6" orient="horz" pos="5256" userDrawn="1">
          <p15:clr>
            <a:srgbClr val="F26B43"/>
          </p15:clr>
        </p15:guide>
        <p15:guide id="7" orient="horz" pos="816" userDrawn="1">
          <p15:clr>
            <a:srgbClr val="F26B43"/>
          </p15:clr>
        </p15:guide>
        <p15:guide id="8" pos="10224" userDrawn="1">
          <p15:clr>
            <a:srgbClr val="F26B43"/>
          </p15:clr>
        </p15:guide>
        <p15:guide id="9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371600" y="4160234"/>
            <a:ext cx="4938713" cy="1016000"/>
          </a:xfrm>
        </p:spPr>
        <p:txBody>
          <a:bodyPr/>
          <a:lstStyle/>
          <a:p>
            <a:r>
              <a:rPr lang="en-US" dirty="0">
                <a:solidFill>
                  <a:srgbClr val="231F20"/>
                </a:solidFill>
                <a:latin typeface="Franklin Gothic Demi" panose="020B0703020102020204" pitchFamily="34" charset="0"/>
              </a:rPr>
              <a:t>WHAT?</a:t>
            </a:r>
            <a:endParaRPr lang="en-GB" dirty="0">
              <a:solidFill>
                <a:srgbClr val="231F2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1600" y="5228427"/>
            <a:ext cx="5929745" cy="1686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231F20"/>
                </a:solidFill>
                <a:latin typeface="Franklin Gothic Book" panose="020B0503020102020204" pitchFamily="34" charset="0"/>
              </a:rPr>
              <a:t>Certified low-VOC and no-VOC carpets and carpet pads are the best choice for a new home’s indoor environment.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306EF78-5C4B-46E8-9608-682D0D982EA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780607" y="4030545"/>
            <a:ext cx="3125165" cy="510647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D6FB255-520D-432F-B2B8-BE5838389013}"/>
              </a:ext>
            </a:extLst>
          </p:cNvPr>
          <p:cNvSpPr/>
          <p:nvPr/>
        </p:nvSpPr>
        <p:spPr>
          <a:xfrm>
            <a:off x="0" y="4160234"/>
            <a:ext cx="290286" cy="814614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035EE0-7544-4A61-9CE6-4119F3D93A7C}"/>
              </a:ext>
            </a:extLst>
          </p:cNvPr>
          <p:cNvSpPr/>
          <p:nvPr/>
        </p:nvSpPr>
        <p:spPr>
          <a:xfrm>
            <a:off x="913743" y="568116"/>
            <a:ext cx="1449216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Franklin Gothic Demi" panose="020B0703020102020204" pitchFamily="34" charset="0"/>
            </a:endParaRPr>
          </a:p>
          <a:p>
            <a:r>
              <a:rPr lang="en-US" sz="6600" dirty="0">
                <a:solidFill>
                  <a:srgbClr val="000000"/>
                </a:solidFill>
                <a:latin typeface="Franklin Gothic Heavy" panose="020B0903020102020204" pitchFamily="34" charset="0"/>
              </a:rPr>
              <a:t>CARPET INSTALLATION: </a:t>
            </a:r>
            <a:r>
              <a:rPr lang="en-US" sz="6600" dirty="0">
                <a:solidFill>
                  <a:srgbClr val="00853D"/>
                </a:solidFill>
                <a:latin typeface="Franklin Gothic Heavy" panose="020B0903020102020204" pitchFamily="34" charset="0"/>
              </a:rPr>
              <a:t>LOW-VOC </a:t>
            </a:r>
            <a:r>
              <a:rPr lang="en-US" sz="6600" dirty="0">
                <a:solidFill>
                  <a:srgbClr val="000000"/>
                </a:solidFill>
                <a:latin typeface="Franklin Gothic Heavy" panose="020B0903020102020204" pitchFamily="34" charset="0"/>
              </a:rPr>
              <a:t>CARPET AND PADS</a:t>
            </a:r>
            <a:endParaRPr lang="en-US" sz="6600" dirty="0">
              <a:latin typeface="Franklin Gothic Heavy" panose="020B09030201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00FAFAB-C413-4F19-B9CC-6C6C907C403C}"/>
              </a:ext>
            </a:extLst>
          </p:cNvPr>
          <p:cNvGrpSpPr/>
          <p:nvPr/>
        </p:nvGrpSpPr>
        <p:grpSpPr>
          <a:xfrm>
            <a:off x="1371600" y="7497443"/>
            <a:ext cx="2639671" cy="1283007"/>
            <a:chOff x="1168400" y="8511138"/>
            <a:chExt cx="2639671" cy="128300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63E8C36-E744-44E2-97B7-E502D4040295}"/>
                </a:ext>
              </a:extLst>
            </p:cNvPr>
            <p:cNvSpPr/>
            <p:nvPr/>
          </p:nvSpPr>
          <p:spPr>
            <a:xfrm>
              <a:off x="1168400" y="8511138"/>
              <a:ext cx="2639671" cy="12830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642CE2-39DE-4B53-B729-EBA17E074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5615" y="8597293"/>
              <a:ext cx="880533" cy="118872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8B6C210-C668-4628-A3EC-85DB00C66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57508" y="8585004"/>
              <a:ext cx="878276" cy="118567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31799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231F20"/>
                </a:solidFill>
                <a:latin typeface="Franklin Gothic Demi" panose="020B0703020102020204" pitchFamily="34" charset="0"/>
              </a:rPr>
              <a:t>WHY?</a:t>
            </a:r>
            <a:endParaRPr lang="en-GB" dirty="0">
              <a:solidFill>
                <a:srgbClr val="231F2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97462" y="4328932"/>
            <a:ext cx="5281657" cy="2239652"/>
          </a:xfrm>
          <a:prstGeom prst="rect">
            <a:avLst/>
          </a:prstGeom>
          <a:noFill/>
        </p:spPr>
        <p:txBody>
          <a:bodyPr wrap="square" numCol="1" spcCol="36576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Traditional carpet, carpet pads, and carpet adhesives may contain VOCs and other chemicals that have short- and long-term adverse health effects. </a:t>
            </a:r>
            <a:endParaRPr lang="en-US" sz="24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DFF5C54-3D8E-410D-AAF2-40CC50BD5E8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117079" y="1982501"/>
            <a:ext cx="5369583" cy="71594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56E9E0-36CC-46E9-89FC-F46DA75A0DBC}"/>
              </a:ext>
            </a:extLst>
          </p:cNvPr>
          <p:cNvSpPr/>
          <p:nvPr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860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4544950"/>
            <a:ext cx="5885543" cy="3690357"/>
          </a:xfrm>
        </p:spPr>
        <p:txBody>
          <a:bodyPr/>
          <a:lstStyle/>
          <a:p>
            <a:r>
              <a:rPr lang="en-US" dirty="0">
                <a:solidFill>
                  <a:srgbClr val="231F20"/>
                </a:solidFill>
                <a:latin typeface="Franklin Gothic Demi" panose="020B0703020102020204" pitchFamily="34" charset="0"/>
              </a:rPr>
              <a:t>HOW?</a:t>
            </a:r>
            <a:endParaRPr lang="en-GB" dirty="0">
              <a:solidFill>
                <a:srgbClr val="231F2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193777"/>
            <a:ext cx="6476035" cy="2239652"/>
          </a:xfrm>
          <a:prstGeom prst="rect">
            <a:avLst/>
          </a:prstGeom>
          <a:noFill/>
        </p:spPr>
        <p:txBody>
          <a:bodyPr wrap="square" numCol="1" spcCol="27432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A new home’s interior surface area covered by carpet and carpet adhesives must use products labeled with the CRI Green Label Plus testing program criteria, per Indoor </a:t>
            </a:r>
            <a:r>
              <a:rPr lang="en-US" sz="2400" dirty="0" err="1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airPLUS</a:t>
            </a: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. 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8772097" y="2193776"/>
            <a:ext cx="3336540" cy="2239651"/>
          </a:xfrm>
          <a:prstGeom prst="rect">
            <a:avLst/>
          </a:prstGeom>
          <a:noFill/>
        </p:spPr>
        <p:txBody>
          <a:bodyPr wrap="square" numCol="1" spcCol="27432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The carpet cushion, or padding, should be CRI Green Label Plus-certified.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12951158" y="2193776"/>
            <a:ext cx="4499626" cy="2239652"/>
          </a:xfrm>
          <a:prstGeom prst="rect">
            <a:avLst/>
          </a:prstGeom>
          <a:noFill/>
        </p:spPr>
        <p:txBody>
          <a:bodyPr wrap="square" numCol="1" spcCol="27432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Indoor </a:t>
            </a:r>
            <a:r>
              <a:rPr lang="en-US" sz="2400" dirty="0" err="1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airPLUS</a:t>
            </a: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 guidance offers compliant products, including industry databases and examples of product labeling.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371600" y="1104366"/>
            <a:ext cx="1393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Franklin Gothic Heavy" panose="020B0903020102020204" pitchFamily="34" charset="0"/>
              </a:rPr>
              <a:t>01</a:t>
            </a:r>
            <a:endParaRPr lang="en-GB" sz="3600" dirty="0">
              <a:latin typeface="Franklin Gothic Heavy" panose="020B09030201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772097" y="1117028"/>
            <a:ext cx="1393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Franklin Gothic Heavy" panose="020B0903020102020204" pitchFamily="34" charset="0"/>
              </a:rPr>
              <a:t>02</a:t>
            </a:r>
            <a:endParaRPr lang="en-GB" sz="3600" dirty="0">
              <a:latin typeface="Franklin Gothic Heavy" panose="020B09030201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951158" y="1117028"/>
            <a:ext cx="139337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Franklin Gothic Heavy" panose="020B0903020102020204" pitchFamily="34" charset="0"/>
              </a:rPr>
              <a:t>03</a:t>
            </a:r>
            <a:endParaRPr lang="en-GB" sz="3600" dirty="0">
              <a:latin typeface="Franklin Gothic Heavy" panose="020B090302010202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563400" y="1784515"/>
            <a:ext cx="1161143" cy="0"/>
          </a:xfrm>
          <a:custGeom>
            <a:avLst/>
            <a:gdLst>
              <a:gd name="connsiteX0" fmla="*/ 0 w 1161143"/>
              <a:gd name="connsiteY0" fmla="*/ 0 h 0"/>
              <a:gd name="connsiteX1" fmla="*/ 1161143 w 116114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1143">
                <a:moveTo>
                  <a:pt x="0" y="0"/>
                </a:moveTo>
                <a:lnTo>
                  <a:pt x="1161143" y="0"/>
                </a:lnTo>
              </a:path>
            </a:pathLst>
          </a:custGeom>
          <a:noFill/>
          <a:ln w="38100">
            <a:solidFill>
              <a:srgbClr val="60BB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>
            <a:off x="8888210" y="1797177"/>
            <a:ext cx="1161143" cy="0"/>
          </a:xfrm>
          <a:custGeom>
            <a:avLst/>
            <a:gdLst>
              <a:gd name="connsiteX0" fmla="*/ 0 w 1161143"/>
              <a:gd name="connsiteY0" fmla="*/ 0 h 0"/>
              <a:gd name="connsiteX1" fmla="*/ 1161143 w 116114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1143">
                <a:moveTo>
                  <a:pt x="0" y="0"/>
                </a:moveTo>
                <a:lnTo>
                  <a:pt x="1161143" y="0"/>
                </a:lnTo>
              </a:path>
            </a:pathLst>
          </a:custGeom>
          <a:noFill/>
          <a:ln w="38100">
            <a:solidFill>
              <a:srgbClr val="60BB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Freeform 39"/>
          <p:cNvSpPr/>
          <p:nvPr/>
        </p:nvSpPr>
        <p:spPr>
          <a:xfrm>
            <a:off x="13067271" y="1797177"/>
            <a:ext cx="1161143" cy="0"/>
          </a:xfrm>
          <a:custGeom>
            <a:avLst/>
            <a:gdLst>
              <a:gd name="connsiteX0" fmla="*/ 0 w 1161143"/>
              <a:gd name="connsiteY0" fmla="*/ 0 h 0"/>
              <a:gd name="connsiteX1" fmla="*/ 1161143 w 116114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1143">
                <a:moveTo>
                  <a:pt x="0" y="0"/>
                </a:moveTo>
                <a:lnTo>
                  <a:pt x="1161143" y="0"/>
                </a:lnTo>
              </a:path>
            </a:pathLst>
          </a:custGeom>
          <a:noFill/>
          <a:ln w="38100">
            <a:solidFill>
              <a:srgbClr val="60BB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B6EBFF-E462-44B3-8430-95CAE02BF031}"/>
              </a:ext>
            </a:extLst>
          </p:cNvPr>
          <p:cNvSpPr/>
          <p:nvPr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A91728-7918-4348-A270-76E86DD90D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802" t="25715" r="1709" b="42952"/>
          <a:stretch/>
        </p:blipFill>
        <p:spPr>
          <a:xfrm>
            <a:off x="6805367" y="5032093"/>
            <a:ext cx="5752618" cy="48462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15309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ME0uE9vQ"/>
  <p:tag name="ARTICULATE_SLIDE_COUNT" val="3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BOLD-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DBB1B"/>
      </a:accent1>
      <a:accent2>
        <a:srgbClr val="202428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2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2854</TotalTime>
  <Words>314</Words>
  <Application>Microsoft Office PowerPoint</Application>
  <PresentationFormat>Custom</PresentationFormat>
  <Paragraphs>23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Franklin Gothic Heavy</vt:lpstr>
      <vt:lpstr>Lato Black</vt:lpstr>
      <vt:lpstr>Calibri</vt:lpstr>
      <vt:lpstr>Franklin Gothic Demi</vt:lpstr>
      <vt:lpstr>Lato</vt:lpstr>
      <vt:lpstr>Arial</vt:lpstr>
      <vt:lpstr>Franklin Gothic Book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svs-design</dc:creator>
  <cp:lastModifiedBy>Brandon Stevens</cp:lastModifiedBy>
  <cp:revision>322</cp:revision>
  <dcterms:created xsi:type="dcterms:W3CDTF">2017-04-03T13:46:27Z</dcterms:created>
  <dcterms:modified xsi:type="dcterms:W3CDTF">2022-03-17T02:38:13Z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5C3D7148-5556-4E2D-ADE9-5E0F46984693</vt:lpwstr>
  </property>
  <property fmtid="{D5CDD505-2E9C-101B-9397-08002B2CF9AE}" pid="3" name="ArticulatePath">
    <vt:lpwstr>BOLD - Powerpoint Presentation Template-Color 2</vt:lpwstr>
  </property>
</Properties>
</file>