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6858000" cy="9144000"/>
  <p:embeddedFontLst>
    <p:embeddedFont>
      <p:font typeface="Libre Franklin"/>
      <p:regular r:id="rId9"/>
      <p:bold r:id="rId10"/>
      <p:italic r:id="rId11"/>
      <p:boldItalic r:id="rId12"/>
    </p:embeddedFont>
    <p:embeddedFont>
      <p:font typeface="Franklin Gothic"/>
      <p:bold r:id="rId13"/>
    </p:embeddedFont>
    <p:embeddedFont>
      <p:font typeface="Lato"/>
      <p:regular r:id="rId14"/>
      <p:bold r:id="rId15"/>
      <p:italic r:id="rId16"/>
      <p:boldItalic r:id="rId17"/>
    </p:embeddedFont>
    <p:embeddedFont>
      <p:font typeface="Libre Franklin Black"/>
      <p:bold r:id="rId18"/>
      <p:boldItalic r:id="rId19"/>
    </p:embeddedFont>
    <p:embeddedFont>
      <p:font typeface="Lato Black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0">
          <p15:clr>
            <a:srgbClr val="A4A3A4"/>
          </p15:clr>
        </p15:guide>
        <p15:guide id="2" pos="5760">
          <p15:clr>
            <a:srgbClr val="A4A3A4"/>
          </p15:clr>
        </p15:guide>
        <p15:guide id="3" orient="horz" pos="33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hLWizVF4pfcbtwxIWET+gpK8Pj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0" orient="horz"/>
        <p:guide pos="5760"/>
        <p:guide pos="33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ibreFrankli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font" Target="fonts/LatoBlack-bold.fntdata"/><Relationship Id="rId22" Type="http://customschemas.google.com/relationships/presentationmetadata" Target="metadata"/><Relationship Id="rId21" Type="http://schemas.openxmlformats.org/officeDocument/2006/relationships/font" Target="fonts/LatoBlack-boldItalic.fntdata"/><Relationship Id="rId11" Type="http://schemas.openxmlformats.org/officeDocument/2006/relationships/font" Target="fonts/LibreFranklin-italic.fntdata"/><Relationship Id="rId10" Type="http://schemas.openxmlformats.org/officeDocument/2006/relationships/font" Target="fonts/LibreFranklin-bold.fntdata"/><Relationship Id="rId13" Type="http://schemas.openxmlformats.org/officeDocument/2006/relationships/font" Target="fonts/FranklinGothic-bold.fntdata"/><Relationship Id="rId12" Type="http://schemas.openxmlformats.org/officeDocument/2006/relationships/font" Target="fonts/LibreFranklin-boldItalic.fntdata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19" Type="http://schemas.openxmlformats.org/officeDocument/2006/relationships/font" Target="fonts/LibreFranklinBlack-boldItalic.fntdata"/><Relationship Id="rId18" Type="http://schemas.openxmlformats.org/officeDocument/2006/relationships/font" Target="fonts/LibreFranklin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water-resistant barrier should cover the entire house and the seams should be taped as part of a comprehensive home drainage system. This continuous drainage plane should go behind the exterior cladding on the walls to keep water out of the wall cavities.</a:t>
            </a:r>
            <a:endParaRPr/>
          </a:p>
        </p:txBody>
      </p:sp>
      <p:sp>
        <p:nvSpPr>
          <p:cNvPr id="386" name="Google Shape;38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Controlling moisture flow in a home is imperative for occupant health and safety, comfort, building durability and energy efficiency. The drainage plane, when some moisture gets past the siding, provides a path for it to safely drain down and away from the wall.</a:t>
            </a:r>
            <a:endParaRPr/>
          </a:p>
        </p:txBody>
      </p:sp>
      <p:sp>
        <p:nvSpPr>
          <p:cNvPr id="401" name="Google Shape;40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 a fully sealed continuous drainage plane behind the exterior cladding on the home’s walls to protect wall cavities from moisture.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Ensure that this layer laps over flashing installed around doors, windows, and wall penetrations and any flashing installed at the top or base of walls.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Place an additional bond-break drainage plane layer behind stucco and non-structural masonry wall cladding assemblies.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Potential monolithic weather-resistant barrier (WRB) materials include housewrap that is sealed or taped at all joints; rigid foam insulation or other sheathing materials with a weather-resistant coating (if all joints are fully taped); building paper or building felt installed with shingle-style laps; liquid-applied coatings; or other WRB materials approved by the ICC-ES or another accredited agency.</a:t>
            </a:r>
            <a:endParaRPr/>
          </a:p>
        </p:txBody>
      </p:sp>
      <p:sp>
        <p:nvSpPr>
          <p:cNvPr id="410" name="Google Shape;41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/>
          <p:nvPr>
            <p:ph idx="2" type="pic"/>
          </p:nvPr>
        </p:nvSpPr>
        <p:spPr>
          <a:xfrm>
            <a:off x="8566152" y="-1"/>
            <a:ext cx="7600515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1371600" y="1943100"/>
            <a:ext cx="4938713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1_Title Slide">
  <p:cSld name="61_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>
            <p:ph idx="2" type="pic"/>
          </p:nvPr>
        </p:nvSpPr>
        <p:spPr>
          <a:xfrm>
            <a:off x="9144000" y="1640114"/>
            <a:ext cx="3886200" cy="35033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3" name="Google Shape;53;p14"/>
          <p:cNvSpPr/>
          <p:nvPr>
            <p:ph idx="3" type="pic"/>
          </p:nvPr>
        </p:nvSpPr>
        <p:spPr>
          <a:xfrm>
            <a:off x="13030200" y="1640114"/>
            <a:ext cx="3886200" cy="35033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" name="Google Shape;54;p14"/>
          <p:cNvSpPr/>
          <p:nvPr>
            <p:ph idx="4" type="pic"/>
          </p:nvPr>
        </p:nvSpPr>
        <p:spPr>
          <a:xfrm>
            <a:off x="13030200" y="5143500"/>
            <a:ext cx="3886200" cy="35033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" name="Google Shape;55;p14"/>
          <p:cNvSpPr/>
          <p:nvPr>
            <p:ph idx="5" type="pic"/>
          </p:nvPr>
        </p:nvSpPr>
        <p:spPr>
          <a:xfrm>
            <a:off x="9144000" y="5143500"/>
            <a:ext cx="3886200" cy="35033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Slide">
  <p:cSld name="14_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>
            <p:ph idx="2" type="pic"/>
          </p:nvPr>
        </p:nvSpPr>
        <p:spPr>
          <a:xfrm>
            <a:off x="2108422" y="3661231"/>
            <a:ext cx="4332669" cy="32495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5660571" y="1204632"/>
            <a:ext cx="6966858" cy="831850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Title Slide">
  <p:cSld name="29_Title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660571" y="1204632"/>
            <a:ext cx="6966858" cy="831850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Title Slide">
  <p:cSld name="48_Title Sli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5660571" y="1204632"/>
            <a:ext cx="6966858" cy="831850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4634754" y="5201957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" name="Google Shape;64;p17"/>
          <p:cNvSpPr/>
          <p:nvPr>
            <p:ph idx="3" type="pic"/>
          </p:nvPr>
        </p:nvSpPr>
        <p:spPr>
          <a:xfrm>
            <a:off x="11068050" y="3771900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5" name="Google Shape;65;p17"/>
          <p:cNvSpPr/>
          <p:nvPr>
            <p:ph idx="4" type="pic"/>
          </p:nvPr>
        </p:nvSpPr>
        <p:spPr>
          <a:xfrm>
            <a:off x="11068050" y="6632014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Title Slide">
  <p:cSld name="30_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idx="1" type="body"/>
          </p:nvPr>
        </p:nvSpPr>
        <p:spPr>
          <a:xfrm>
            <a:off x="1371600" y="7512050"/>
            <a:ext cx="6006230" cy="831850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/>
          <p:nvPr>
            <p:ph idx="2" type="pic"/>
          </p:nvPr>
        </p:nvSpPr>
        <p:spPr>
          <a:xfrm>
            <a:off x="1981199" y="2656114"/>
            <a:ext cx="6611257" cy="42336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" name="Google Shape;70;p19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9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72;p19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9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20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Google Shape;78;p20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0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8_Title Slide">
  <p:cSld name="68_Title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21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21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1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21"/>
          <p:cNvSpPr/>
          <p:nvPr>
            <p:ph idx="2" type="pic"/>
          </p:nvPr>
        </p:nvSpPr>
        <p:spPr>
          <a:xfrm>
            <a:off x="9158513" y="0"/>
            <a:ext cx="9129486" cy="10287000"/>
          </a:xfrm>
          <a:prstGeom prst="rect">
            <a:avLst/>
          </a:prstGeom>
          <a:solidFill>
            <a:srgbClr val="F2F2F2">
              <a:alpha val="75686"/>
            </a:srgbClr>
          </a:solidFill>
          <a:ln>
            <a:noFill/>
          </a:ln>
        </p:spPr>
      </p:sp>
      <p:sp>
        <p:nvSpPr>
          <p:cNvPr id="88" name="Google Shape;88;p21"/>
          <p:cNvSpPr/>
          <p:nvPr>
            <p:ph idx="3" type="chart"/>
          </p:nvPr>
        </p:nvSpPr>
        <p:spPr>
          <a:xfrm>
            <a:off x="2525485" y="2757714"/>
            <a:ext cx="6255658" cy="5863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7_Title Slide">
  <p:cSld name="67_Title Slid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22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22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2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22"/>
          <p:cNvSpPr/>
          <p:nvPr>
            <p:ph idx="2" type="pic"/>
          </p:nvPr>
        </p:nvSpPr>
        <p:spPr>
          <a:xfrm>
            <a:off x="1371600" y="2452916"/>
            <a:ext cx="3108960" cy="29246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6" name="Google Shape;96;p22"/>
          <p:cNvSpPr/>
          <p:nvPr>
            <p:ph idx="3" type="pic"/>
          </p:nvPr>
        </p:nvSpPr>
        <p:spPr>
          <a:xfrm>
            <a:off x="7589520" y="2452916"/>
            <a:ext cx="3108960" cy="29246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" name="Google Shape;97;p22"/>
          <p:cNvSpPr/>
          <p:nvPr>
            <p:ph idx="4" type="pic"/>
          </p:nvPr>
        </p:nvSpPr>
        <p:spPr>
          <a:xfrm>
            <a:off x="13807441" y="2452916"/>
            <a:ext cx="3108959" cy="29246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4_Title Slide">
  <p:cSld name="64_Title Slid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3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3"/>
          <p:cNvSpPr/>
          <p:nvPr>
            <p:ph idx="2" type="pic"/>
          </p:nvPr>
        </p:nvSpPr>
        <p:spPr>
          <a:xfrm>
            <a:off x="3337383" y="2936352"/>
            <a:ext cx="3621309" cy="36095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Slide">
  <p:cSld name="22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idx="1" type="body"/>
          </p:nvPr>
        </p:nvSpPr>
        <p:spPr>
          <a:xfrm>
            <a:off x="1371600" y="7304414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6"/>
          <p:cNvSpPr/>
          <p:nvPr>
            <p:ph idx="2" type="pic"/>
          </p:nvPr>
        </p:nvSpPr>
        <p:spPr>
          <a:xfrm>
            <a:off x="0" y="1"/>
            <a:ext cx="18288000" cy="63256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3_Title Slide">
  <p:cSld name="63_Title Slid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24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24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4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24"/>
          <p:cNvSpPr/>
          <p:nvPr>
            <p:ph idx="2" type="pic"/>
          </p:nvPr>
        </p:nvSpPr>
        <p:spPr>
          <a:xfrm>
            <a:off x="4310743" y="3381828"/>
            <a:ext cx="2293258" cy="22932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2" name="Google Shape;112;p24"/>
          <p:cNvSpPr/>
          <p:nvPr>
            <p:ph idx="3" type="pic"/>
          </p:nvPr>
        </p:nvSpPr>
        <p:spPr>
          <a:xfrm>
            <a:off x="7997372" y="3381827"/>
            <a:ext cx="2293258" cy="22932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3" name="Google Shape;113;p24"/>
          <p:cNvSpPr/>
          <p:nvPr>
            <p:ph idx="4" type="pic"/>
          </p:nvPr>
        </p:nvSpPr>
        <p:spPr>
          <a:xfrm>
            <a:off x="11684000" y="3381827"/>
            <a:ext cx="2293258" cy="22932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Title Slide">
  <p:cSld name="57_Title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25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25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5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25"/>
          <p:cNvSpPr/>
          <p:nvPr>
            <p:ph idx="2" type="pic"/>
          </p:nvPr>
        </p:nvSpPr>
        <p:spPr>
          <a:xfrm>
            <a:off x="4889500" y="2353608"/>
            <a:ext cx="4140200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Title Slide">
  <p:cSld name="52_Title Slid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6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26"/>
          <p:cNvSpPr/>
          <p:nvPr>
            <p:ph idx="2" type="pic"/>
          </p:nvPr>
        </p:nvSpPr>
        <p:spPr>
          <a:xfrm>
            <a:off x="1371600" y="2997200"/>
            <a:ext cx="4140200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Title Slide">
  <p:cSld name="44_Title Slid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27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27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7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27"/>
          <p:cNvSpPr/>
          <p:nvPr>
            <p:ph idx="2" type="pic"/>
          </p:nvPr>
        </p:nvSpPr>
        <p:spPr>
          <a:xfrm>
            <a:off x="9452434" y="257501"/>
            <a:ext cx="6699705" cy="100294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Title Slide">
  <p:cSld name="33_Title Slid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28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28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28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28"/>
          <p:cNvSpPr/>
          <p:nvPr>
            <p:ph idx="2" type="pic"/>
          </p:nvPr>
        </p:nvSpPr>
        <p:spPr>
          <a:xfrm>
            <a:off x="1371600" y="2997200"/>
            <a:ext cx="4140200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2" name="Google Shape;142;p28"/>
          <p:cNvSpPr/>
          <p:nvPr>
            <p:ph idx="3" type="pic"/>
          </p:nvPr>
        </p:nvSpPr>
        <p:spPr>
          <a:xfrm>
            <a:off x="12776200" y="2997199"/>
            <a:ext cx="4140200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Slide">
  <p:cSld name="27_Title Slid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9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29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29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9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29"/>
          <p:cNvSpPr/>
          <p:nvPr>
            <p:ph idx="2" type="pic"/>
          </p:nvPr>
        </p:nvSpPr>
        <p:spPr>
          <a:xfrm>
            <a:off x="1371600" y="3098799"/>
            <a:ext cx="2599231" cy="373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0" name="Google Shape;150;p29"/>
          <p:cNvSpPr/>
          <p:nvPr>
            <p:ph idx="3" type="pic"/>
          </p:nvPr>
        </p:nvSpPr>
        <p:spPr>
          <a:xfrm>
            <a:off x="4222056" y="3098799"/>
            <a:ext cx="2599231" cy="373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1" name="Google Shape;151;p29"/>
          <p:cNvSpPr/>
          <p:nvPr>
            <p:ph idx="4" type="pic"/>
          </p:nvPr>
        </p:nvSpPr>
        <p:spPr>
          <a:xfrm>
            <a:off x="7072513" y="3098799"/>
            <a:ext cx="2599231" cy="373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2" name="Google Shape;152;p29"/>
          <p:cNvSpPr/>
          <p:nvPr>
            <p:ph idx="5" type="pic"/>
          </p:nvPr>
        </p:nvSpPr>
        <p:spPr>
          <a:xfrm>
            <a:off x="9922969" y="3098800"/>
            <a:ext cx="2599231" cy="373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itle Slide">
  <p:cSld name="28_Title Slid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/>
          <p:nvPr>
            <p:ph idx="2" type="pic"/>
          </p:nvPr>
        </p:nvSpPr>
        <p:spPr>
          <a:xfrm>
            <a:off x="8616256" y="3098799"/>
            <a:ext cx="2599231" cy="373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5" name="Google Shape;155;p30"/>
          <p:cNvSpPr/>
          <p:nvPr>
            <p:ph idx="3" type="pic"/>
          </p:nvPr>
        </p:nvSpPr>
        <p:spPr>
          <a:xfrm>
            <a:off x="11466713" y="3098799"/>
            <a:ext cx="2599231" cy="373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6" name="Google Shape;156;p30"/>
          <p:cNvSpPr/>
          <p:nvPr>
            <p:ph idx="4" type="pic"/>
          </p:nvPr>
        </p:nvSpPr>
        <p:spPr>
          <a:xfrm>
            <a:off x="14317169" y="3098800"/>
            <a:ext cx="2599231" cy="373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57" name="Google Shape;157;p30"/>
          <p:cNvGrpSpPr/>
          <p:nvPr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58" name="Google Shape;158;p30"/>
            <p:cNvSpPr/>
            <p:nvPr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rgbClr val="505A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9" name="Google Shape;159;p30"/>
            <p:cNvSpPr/>
            <p:nvPr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rgbClr val="C4CB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" name="Google Shape;160;p30"/>
            <p:cNvSpPr/>
            <p:nvPr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rgbClr val="8794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9818919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30"/>
          <p:cNvSpPr/>
          <p:nvPr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>
  <p:cSld name="26_Title Slid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31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31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31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31"/>
          <p:cNvSpPr/>
          <p:nvPr>
            <p:ph idx="2" type="pic"/>
          </p:nvPr>
        </p:nvSpPr>
        <p:spPr>
          <a:xfrm>
            <a:off x="1371600" y="1943100"/>
            <a:ext cx="15544800" cy="538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Slide">
  <p:cSld name="24_Title Slid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32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32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32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32"/>
          <p:cNvSpPr/>
          <p:nvPr>
            <p:ph idx="2" type="pic"/>
          </p:nvPr>
        </p:nvSpPr>
        <p:spPr>
          <a:xfrm>
            <a:off x="3939789" y="2959099"/>
            <a:ext cx="4864100" cy="4559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Slide">
  <p:cSld name="16_Title Slid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33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33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33"/>
          <p:cNvSpPr/>
          <p:nvPr>
            <p:ph idx="2" type="pic"/>
          </p:nvPr>
        </p:nvSpPr>
        <p:spPr>
          <a:xfrm>
            <a:off x="2264229" y="1957617"/>
            <a:ext cx="4470400" cy="329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3" name="Google Shape;183;p33"/>
          <p:cNvSpPr/>
          <p:nvPr>
            <p:ph idx="3" type="pic"/>
          </p:nvPr>
        </p:nvSpPr>
        <p:spPr>
          <a:xfrm>
            <a:off x="6908800" y="1957617"/>
            <a:ext cx="4470400" cy="329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4" name="Google Shape;184;p33"/>
          <p:cNvSpPr/>
          <p:nvPr>
            <p:ph idx="4" type="pic"/>
          </p:nvPr>
        </p:nvSpPr>
        <p:spPr>
          <a:xfrm>
            <a:off x="11553371" y="1957617"/>
            <a:ext cx="4470400" cy="329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5" name="Google Shape;185;p33"/>
          <p:cNvSpPr/>
          <p:nvPr>
            <p:ph idx="5" type="pic"/>
          </p:nvPr>
        </p:nvSpPr>
        <p:spPr>
          <a:xfrm>
            <a:off x="2264228" y="5441046"/>
            <a:ext cx="4470400" cy="329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6" name="Google Shape;186;p33"/>
          <p:cNvSpPr/>
          <p:nvPr>
            <p:ph idx="6" type="pic"/>
          </p:nvPr>
        </p:nvSpPr>
        <p:spPr>
          <a:xfrm>
            <a:off x="6908799" y="5441046"/>
            <a:ext cx="4470400" cy="329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7" name="Google Shape;187;p33"/>
          <p:cNvSpPr/>
          <p:nvPr>
            <p:ph idx="7" type="pic"/>
          </p:nvPr>
        </p:nvSpPr>
        <p:spPr>
          <a:xfrm>
            <a:off x="11553370" y="5441046"/>
            <a:ext cx="4470400" cy="3294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8" name="Google Shape;188;p33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_Title Slide">
  <p:cSld name="60_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" type="body"/>
          </p:nvPr>
        </p:nvSpPr>
        <p:spPr>
          <a:xfrm>
            <a:off x="1371600" y="4586515"/>
            <a:ext cx="5885543" cy="36903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/>
          <p:nvPr>
            <p:ph idx="2" type="pic"/>
          </p:nvPr>
        </p:nvSpPr>
        <p:spPr>
          <a:xfrm>
            <a:off x="7504351" y="4934857"/>
            <a:ext cx="9412049" cy="53521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>
  <p:cSld name="11_Title Slide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/>
          <p:nvPr>
            <p:ph idx="2" type="pic"/>
          </p:nvPr>
        </p:nvSpPr>
        <p:spPr>
          <a:xfrm>
            <a:off x="6799949" y="2723818"/>
            <a:ext cx="5239657" cy="50219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1" name="Google Shape;191;p34"/>
          <p:cNvSpPr/>
          <p:nvPr>
            <p:ph idx="3" type="pic"/>
          </p:nvPr>
        </p:nvSpPr>
        <p:spPr>
          <a:xfrm>
            <a:off x="1560291" y="2723818"/>
            <a:ext cx="5239657" cy="50219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2" name="Google Shape;192;p34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34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34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34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">
  <p:cSld name="12_Title Slid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35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35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35"/>
          <p:cNvSpPr/>
          <p:nvPr>
            <p:ph idx="2" type="pic"/>
          </p:nvPr>
        </p:nvSpPr>
        <p:spPr>
          <a:xfrm>
            <a:off x="1634149" y="2723817"/>
            <a:ext cx="10479315" cy="50219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3" name="Google Shape;203;p35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>
  <p:cSld name="10_Title Slide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36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36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36"/>
          <p:cNvSpPr txBox="1"/>
          <p:nvPr>
            <p:ph idx="1" type="body"/>
          </p:nvPr>
        </p:nvSpPr>
        <p:spPr>
          <a:xfrm>
            <a:off x="5689600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36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6_Title Slide">
  <p:cSld name="66_Title Slide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/>
          <p:nvPr>
            <p:ph idx="2" type="chart"/>
          </p:nvPr>
        </p:nvSpPr>
        <p:spPr>
          <a:xfrm>
            <a:off x="9681028" y="3077029"/>
            <a:ext cx="7235371" cy="5266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2" name="Google Shape;212;p37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7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37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37"/>
          <p:cNvSpPr txBox="1"/>
          <p:nvPr>
            <p:ph idx="1" type="body"/>
          </p:nvPr>
        </p:nvSpPr>
        <p:spPr>
          <a:xfrm>
            <a:off x="5689600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37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Title Slide">
  <p:cSld name="32_Title Slide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38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38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38"/>
          <p:cNvSpPr txBox="1"/>
          <p:nvPr>
            <p:ph idx="1" type="body"/>
          </p:nvPr>
        </p:nvSpPr>
        <p:spPr>
          <a:xfrm>
            <a:off x="5689600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38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38"/>
          <p:cNvSpPr/>
          <p:nvPr>
            <p:ph idx="2" type="pic"/>
          </p:nvPr>
        </p:nvSpPr>
        <p:spPr>
          <a:xfrm>
            <a:off x="1371599" y="2540000"/>
            <a:ext cx="2475200" cy="3492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4" name="Google Shape;224;p38"/>
          <p:cNvSpPr/>
          <p:nvPr>
            <p:ph idx="3" type="pic"/>
          </p:nvPr>
        </p:nvSpPr>
        <p:spPr>
          <a:xfrm>
            <a:off x="3985520" y="2540000"/>
            <a:ext cx="2475200" cy="3492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5" name="Google Shape;225;p38"/>
          <p:cNvSpPr/>
          <p:nvPr>
            <p:ph idx="4" type="pic"/>
          </p:nvPr>
        </p:nvSpPr>
        <p:spPr>
          <a:xfrm>
            <a:off x="6599440" y="2540000"/>
            <a:ext cx="2475200" cy="3492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6" name="Google Shape;226;p38"/>
          <p:cNvSpPr/>
          <p:nvPr>
            <p:ph idx="5" type="pic"/>
          </p:nvPr>
        </p:nvSpPr>
        <p:spPr>
          <a:xfrm>
            <a:off x="9213360" y="2540000"/>
            <a:ext cx="2475200" cy="3492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7" name="Google Shape;227;p38"/>
          <p:cNvSpPr/>
          <p:nvPr>
            <p:ph idx="6" type="pic"/>
          </p:nvPr>
        </p:nvSpPr>
        <p:spPr>
          <a:xfrm>
            <a:off x="11827279" y="2540000"/>
            <a:ext cx="2475200" cy="3492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8" name="Google Shape;228;p38"/>
          <p:cNvSpPr/>
          <p:nvPr>
            <p:ph idx="7" type="pic"/>
          </p:nvPr>
        </p:nvSpPr>
        <p:spPr>
          <a:xfrm>
            <a:off x="14441199" y="2540000"/>
            <a:ext cx="2475200" cy="3492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Slide">
  <p:cSld name="25_Title Slide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39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39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39"/>
          <p:cNvSpPr txBox="1"/>
          <p:nvPr>
            <p:ph idx="1" type="body"/>
          </p:nvPr>
        </p:nvSpPr>
        <p:spPr>
          <a:xfrm>
            <a:off x="5689600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39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39"/>
          <p:cNvSpPr/>
          <p:nvPr>
            <p:ph idx="2" type="pic"/>
          </p:nvPr>
        </p:nvSpPr>
        <p:spPr>
          <a:xfrm>
            <a:off x="3308350" y="2768600"/>
            <a:ext cx="3365500" cy="3162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6" name="Google Shape;236;p39"/>
          <p:cNvSpPr/>
          <p:nvPr>
            <p:ph idx="3" type="pic"/>
          </p:nvPr>
        </p:nvSpPr>
        <p:spPr>
          <a:xfrm>
            <a:off x="7461249" y="2768600"/>
            <a:ext cx="3365500" cy="3162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7" name="Google Shape;237;p39"/>
          <p:cNvSpPr/>
          <p:nvPr>
            <p:ph idx="4" type="pic"/>
          </p:nvPr>
        </p:nvSpPr>
        <p:spPr>
          <a:xfrm>
            <a:off x="11614150" y="2768600"/>
            <a:ext cx="3365500" cy="3162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Slide">
  <p:cSld name="13_Title Slide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/>
          <p:nvPr>
            <p:ph idx="2" type="pic"/>
          </p:nvPr>
        </p:nvSpPr>
        <p:spPr>
          <a:xfrm>
            <a:off x="0" y="3178629"/>
            <a:ext cx="18288000" cy="710837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240" name="Google Shape;240;p40"/>
          <p:cNvGrpSpPr/>
          <p:nvPr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241" name="Google Shape;241;p40"/>
            <p:cNvSpPr/>
            <p:nvPr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rgbClr val="505A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rgbClr val="C4CB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rgbClr val="8794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44" name="Google Shape;244;p40"/>
          <p:cNvSpPr txBox="1"/>
          <p:nvPr>
            <p:ph idx="1" type="body"/>
          </p:nvPr>
        </p:nvSpPr>
        <p:spPr>
          <a:xfrm>
            <a:off x="9818919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40"/>
          <p:cNvSpPr/>
          <p:nvPr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>
  <p:cSld name="9_Title Slide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41"/>
          <p:cNvGrpSpPr/>
          <p:nvPr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248" name="Google Shape;248;p41"/>
            <p:cNvSpPr/>
            <p:nvPr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rgbClr val="505A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9" name="Google Shape;249;p41"/>
            <p:cNvSpPr/>
            <p:nvPr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rgbClr val="C4CB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0" name="Google Shape;250;p41"/>
            <p:cNvSpPr/>
            <p:nvPr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rgbClr val="8794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1" name="Google Shape;251;p41"/>
          <p:cNvSpPr txBox="1"/>
          <p:nvPr>
            <p:ph idx="1" type="body"/>
          </p:nvPr>
        </p:nvSpPr>
        <p:spPr>
          <a:xfrm>
            <a:off x="9818919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41"/>
          <p:cNvSpPr/>
          <p:nvPr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itle Slide">
  <p:cSld name="31_Title Slide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42"/>
          <p:cNvGrpSpPr/>
          <p:nvPr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255" name="Google Shape;255;p42"/>
            <p:cNvSpPr/>
            <p:nvPr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rgbClr val="505A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6" name="Google Shape;256;p42"/>
            <p:cNvSpPr/>
            <p:nvPr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rgbClr val="C4CB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7" name="Google Shape;257;p42"/>
            <p:cNvSpPr/>
            <p:nvPr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rgbClr val="8794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8" name="Google Shape;258;p42"/>
          <p:cNvSpPr txBox="1"/>
          <p:nvPr>
            <p:ph idx="1" type="body"/>
          </p:nvPr>
        </p:nvSpPr>
        <p:spPr>
          <a:xfrm>
            <a:off x="9818919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42"/>
          <p:cNvSpPr/>
          <p:nvPr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42"/>
          <p:cNvSpPr/>
          <p:nvPr>
            <p:ph idx="2" type="pic"/>
          </p:nvPr>
        </p:nvSpPr>
        <p:spPr>
          <a:xfrm>
            <a:off x="8167918" y="2768599"/>
            <a:ext cx="4203700" cy="273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1" name="Google Shape;261;p42"/>
          <p:cNvSpPr/>
          <p:nvPr>
            <p:ph idx="3" type="pic"/>
          </p:nvPr>
        </p:nvSpPr>
        <p:spPr>
          <a:xfrm>
            <a:off x="12524018" y="2768599"/>
            <a:ext cx="4203700" cy="273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2" name="Google Shape;262;p42"/>
          <p:cNvSpPr/>
          <p:nvPr>
            <p:ph idx="4" type="pic"/>
          </p:nvPr>
        </p:nvSpPr>
        <p:spPr>
          <a:xfrm>
            <a:off x="8167918" y="5651499"/>
            <a:ext cx="4203700" cy="273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3" name="Google Shape;263;p42"/>
          <p:cNvSpPr/>
          <p:nvPr>
            <p:ph idx="5" type="pic"/>
          </p:nvPr>
        </p:nvSpPr>
        <p:spPr>
          <a:xfrm>
            <a:off x="12524018" y="5651500"/>
            <a:ext cx="4203700" cy="273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/>
          <p:nvPr>
            <p:ph idx="2" type="pic"/>
          </p:nvPr>
        </p:nvSpPr>
        <p:spPr>
          <a:xfrm>
            <a:off x="1752600" y="0"/>
            <a:ext cx="10025063" cy="10287000"/>
          </a:xfrm>
          <a:prstGeom prst="rect">
            <a:avLst/>
          </a:prstGeom>
          <a:solidFill>
            <a:srgbClr val="F2F2F2">
              <a:alpha val="77647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Slide">
  <p:cSld name="19_Title Slide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/>
          <p:nvPr>
            <p:ph idx="1" type="body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44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0_Title Slide">
  <p:cSld name="70_Title Slide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/>
          <p:nvPr>
            <p:ph idx="1" type="body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45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45"/>
          <p:cNvSpPr/>
          <p:nvPr>
            <p:ph idx="2" type="pic"/>
          </p:nvPr>
        </p:nvSpPr>
        <p:spPr>
          <a:xfrm>
            <a:off x="13948229" y="0"/>
            <a:ext cx="4339771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>
  <p:cSld name="21_Title Slide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idx="1" type="body"/>
          </p:nvPr>
        </p:nvSpPr>
        <p:spPr>
          <a:xfrm>
            <a:off x="5815208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Slide">
  <p:cSld name="20_Title Slide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7"/>
          <p:cNvSpPr txBox="1"/>
          <p:nvPr>
            <p:ph idx="1" type="body"/>
          </p:nvPr>
        </p:nvSpPr>
        <p:spPr>
          <a:xfrm>
            <a:off x="10684701" y="1943100"/>
            <a:ext cx="6231699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47"/>
          <p:cNvSpPr/>
          <p:nvPr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9_Title Slide">
  <p:cSld name="69_Title Slide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"/>
          <p:cNvSpPr txBox="1"/>
          <p:nvPr>
            <p:ph idx="1" type="body"/>
          </p:nvPr>
        </p:nvSpPr>
        <p:spPr>
          <a:xfrm>
            <a:off x="10684701" y="1943100"/>
            <a:ext cx="6231699" cy="4472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" name="Google Shape;280;p48"/>
          <p:cNvSpPr/>
          <p:nvPr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48"/>
          <p:cNvSpPr/>
          <p:nvPr>
            <p:ph idx="2" type="pic"/>
          </p:nvPr>
        </p:nvSpPr>
        <p:spPr>
          <a:xfrm>
            <a:off x="-1" y="0"/>
            <a:ext cx="9144000" cy="43978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2" name="Google Shape;282;p48"/>
          <p:cNvSpPr/>
          <p:nvPr>
            <p:ph idx="3" type="chart"/>
          </p:nvPr>
        </p:nvSpPr>
        <p:spPr>
          <a:xfrm>
            <a:off x="914401" y="5240338"/>
            <a:ext cx="7213600" cy="4106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Title Slide">
  <p:cSld name="58_Title Slide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/>
          <p:nvPr>
            <p:ph idx="1" type="body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49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Title Slide">
  <p:cSld name="55_Title Slide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0"/>
          <p:cNvSpPr txBox="1"/>
          <p:nvPr>
            <p:ph idx="1" type="body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50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9" name="Google Shape;289;p50"/>
          <p:cNvSpPr/>
          <p:nvPr>
            <p:ph idx="2" type="pic"/>
          </p:nvPr>
        </p:nvSpPr>
        <p:spPr>
          <a:xfrm>
            <a:off x="1371600" y="4356100"/>
            <a:ext cx="4508500" cy="4508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Title Slide">
  <p:cSld name="56_Title Slide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 txBox="1"/>
          <p:nvPr>
            <p:ph idx="1" type="body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51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51"/>
          <p:cNvSpPr/>
          <p:nvPr>
            <p:ph idx="2" type="pic"/>
          </p:nvPr>
        </p:nvSpPr>
        <p:spPr>
          <a:xfrm>
            <a:off x="1371600" y="3670300"/>
            <a:ext cx="5410200" cy="541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Title Slide">
  <p:cSld name="54_Title Slide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/>
          <p:nvPr>
            <p:ph idx="1" type="body"/>
          </p:nvPr>
        </p:nvSpPr>
        <p:spPr>
          <a:xfrm>
            <a:off x="5815208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52"/>
          <p:cNvSpPr/>
          <p:nvPr>
            <p:ph idx="2" type="pic"/>
          </p:nvPr>
        </p:nvSpPr>
        <p:spPr>
          <a:xfrm>
            <a:off x="6381750" y="3670300"/>
            <a:ext cx="5524500" cy="4508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Title Slide">
  <p:cSld name="47_Title Slide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3"/>
          <p:cNvSpPr txBox="1"/>
          <p:nvPr>
            <p:ph idx="1" type="body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53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0" name="Google Shape;300;p53"/>
          <p:cNvSpPr/>
          <p:nvPr>
            <p:ph idx="2" type="pic"/>
          </p:nvPr>
        </p:nvSpPr>
        <p:spPr>
          <a:xfrm>
            <a:off x="9122228" y="1222830"/>
            <a:ext cx="3802743" cy="3802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1" name="Google Shape;301;p53"/>
          <p:cNvSpPr/>
          <p:nvPr>
            <p:ph idx="3" type="pic"/>
          </p:nvPr>
        </p:nvSpPr>
        <p:spPr>
          <a:xfrm>
            <a:off x="13113657" y="1222830"/>
            <a:ext cx="3802743" cy="3802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2" name="Google Shape;302;p53"/>
          <p:cNvSpPr/>
          <p:nvPr>
            <p:ph idx="4" type="pic"/>
          </p:nvPr>
        </p:nvSpPr>
        <p:spPr>
          <a:xfrm>
            <a:off x="9122228" y="5214259"/>
            <a:ext cx="3802743" cy="3802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3" name="Google Shape;303;p53"/>
          <p:cNvSpPr/>
          <p:nvPr>
            <p:ph idx="5" type="pic"/>
          </p:nvPr>
        </p:nvSpPr>
        <p:spPr>
          <a:xfrm>
            <a:off x="13113657" y="5214259"/>
            <a:ext cx="3802743" cy="38027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Title Slide">
  <p:cSld name="51_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>
            <p:ph idx="2" type="pic"/>
          </p:nvPr>
        </p:nvSpPr>
        <p:spPr>
          <a:xfrm>
            <a:off x="4634754" y="1620745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" name="Google Shape;28;p9"/>
          <p:cNvSpPr/>
          <p:nvPr>
            <p:ph idx="3" type="pic"/>
          </p:nvPr>
        </p:nvSpPr>
        <p:spPr>
          <a:xfrm>
            <a:off x="4634754" y="4480859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" name="Google Shape;29;p9"/>
          <p:cNvSpPr/>
          <p:nvPr>
            <p:ph idx="4" type="pic"/>
          </p:nvPr>
        </p:nvSpPr>
        <p:spPr>
          <a:xfrm>
            <a:off x="11068050" y="3050802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Title Slide">
  <p:cSld name="42_Title Slide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4"/>
          <p:cNvSpPr/>
          <p:nvPr>
            <p:ph idx="2" type="pic"/>
          </p:nvPr>
        </p:nvSpPr>
        <p:spPr>
          <a:xfrm>
            <a:off x="7785100" y="3552373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6" name="Google Shape;306;p54"/>
          <p:cNvSpPr/>
          <p:nvPr>
            <p:ph idx="3" type="pic"/>
          </p:nvPr>
        </p:nvSpPr>
        <p:spPr>
          <a:xfrm>
            <a:off x="7785100" y="6745516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7" name="Google Shape;307;p54"/>
          <p:cNvSpPr txBox="1"/>
          <p:nvPr>
            <p:ph idx="1" type="body"/>
          </p:nvPr>
        </p:nvSpPr>
        <p:spPr>
          <a:xfrm>
            <a:off x="5815208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Title Slide">
  <p:cSld name="43_Title Slide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5"/>
          <p:cNvSpPr/>
          <p:nvPr>
            <p:ph idx="2" type="pic"/>
          </p:nvPr>
        </p:nvSpPr>
        <p:spPr>
          <a:xfrm>
            <a:off x="6130471" y="3552373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0" name="Google Shape;310;p55"/>
          <p:cNvSpPr/>
          <p:nvPr>
            <p:ph idx="3" type="pic"/>
          </p:nvPr>
        </p:nvSpPr>
        <p:spPr>
          <a:xfrm>
            <a:off x="6130471" y="6745516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1" name="Google Shape;311;p55"/>
          <p:cNvSpPr txBox="1"/>
          <p:nvPr>
            <p:ph idx="1" type="body"/>
          </p:nvPr>
        </p:nvSpPr>
        <p:spPr>
          <a:xfrm>
            <a:off x="5815208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2" name="Google Shape;312;p55"/>
          <p:cNvSpPr/>
          <p:nvPr>
            <p:ph idx="4" type="pic"/>
          </p:nvPr>
        </p:nvSpPr>
        <p:spPr>
          <a:xfrm>
            <a:off x="9459263" y="3552373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3" name="Google Shape;313;p55"/>
          <p:cNvSpPr/>
          <p:nvPr>
            <p:ph idx="5" type="pic"/>
          </p:nvPr>
        </p:nvSpPr>
        <p:spPr>
          <a:xfrm>
            <a:off x="9459263" y="6745516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Title Slide">
  <p:cSld name="41_Title Slide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6"/>
          <p:cNvSpPr txBox="1"/>
          <p:nvPr>
            <p:ph idx="1" type="body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6" name="Google Shape;316;p56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p56"/>
          <p:cNvSpPr/>
          <p:nvPr>
            <p:ph idx="2" type="pic"/>
          </p:nvPr>
        </p:nvSpPr>
        <p:spPr>
          <a:xfrm>
            <a:off x="4497872" y="3928716"/>
            <a:ext cx="1893036" cy="18930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8" name="Google Shape;318;p56"/>
          <p:cNvSpPr/>
          <p:nvPr>
            <p:ph idx="3" type="pic"/>
          </p:nvPr>
        </p:nvSpPr>
        <p:spPr>
          <a:xfrm>
            <a:off x="8197481" y="3928715"/>
            <a:ext cx="1893036" cy="18930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9" name="Google Shape;319;p56"/>
          <p:cNvSpPr/>
          <p:nvPr>
            <p:ph idx="4" type="pic"/>
          </p:nvPr>
        </p:nvSpPr>
        <p:spPr>
          <a:xfrm>
            <a:off x="11956680" y="3928715"/>
            <a:ext cx="1893036" cy="18930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Title Slide">
  <p:cSld name="39_Title Slide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7"/>
          <p:cNvSpPr txBox="1"/>
          <p:nvPr>
            <p:ph idx="1" type="body"/>
          </p:nvPr>
        </p:nvSpPr>
        <p:spPr>
          <a:xfrm>
            <a:off x="1371600" y="1943100"/>
            <a:ext cx="524214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2" name="Google Shape;322;p57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p57"/>
          <p:cNvSpPr/>
          <p:nvPr>
            <p:ph idx="2" type="pic"/>
          </p:nvPr>
        </p:nvSpPr>
        <p:spPr>
          <a:xfrm>
            <a:off x="6778171" y="0"/>
            <a:ext cx="3726991" cy="3643086"/>
          </a:xfrm>
          <a:prstGeom prst="rect">
            <a:avLst/>
          </a:prstGeom>
          <a:solidFill>
            <a:srgbClr val="F2F2F2">
              <a:alpha val="76862"/>
            </a:srgbClr>
          </a:solidFill>
          <a:ln>
            <a:noFill/>
          </a:ln>
        </p:spPr>
      </p:sp>
      <p:sp>
        <p:nvSpPr>
          <p:cNvPr id="324" name="Google Shape;324;p57"/>
          <p:cNvSpPr/>
          <p:nvPr>
            <p:ph idx="3" type="pic"/>
          </p:nvPr>
        </p:nvSpPr>
        <p:spPr>
          <a:xfrm>
            <a:off x="10669590" y="-1"/>
            <a:ext cx="3726991" cy="3643086"/>
          </a:xfrm>
          <a:prstGeom prst="rect">
            <a:avLst/>
          </a:prstGeom>
          <a:solidFill>
            <a:srgbClr val="F2F2F2">
              <a:alpha val="76862"/>
            </a:srgbClr>
          </a:solidFill>
          <a:ln>
            <a:noFill/>
          </a:ln>
        </p:spPr>
      </p:sp>
      <p:sp>
        <p:nvSpPr>
          <p:cNvPr id="325" name="Google Shape;325;p57"/>
          <p:cNvSpPr/>
          <p:nvPr>
            <p:ph idx="4" type="pic"/>
          </p:nvPr>
        </p:nvSpPr>
        <p:spPr>
          <a:xfrm>
            <a:off x="14561009" y="-1"/>
            <a:ext cx="3726991" cy="3643086"/>
          </a:xfrm>
          <a:prstGeom prst="rect">
            <a:avLst/>
          </a:prstGeom>
          <a:solidFill>
            <a:srgbClr val="F2F2F2">
              <a:alpha val="76862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Title Slide">
  <p:cSld name="37_Title Slide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8"/>
          <p:cNvSpPr txBox="1"/>
          <p:nvPr>
            <p:ph idx="1" type="body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58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p58"/>
          <p:cNvSpPr/>
          <p:nvPr>
            <p:ph idx="2" type="pic"/>
          </p:nvPr>
        </p:nvSpPr>
        <p:spPr>
          <a:xfrm>
            <a:off x="1371599" y="3327400"/>
            <a:ext cx="5600700" cy="5016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itle Slide">
  <p:cSld name="35_Title Slide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9"/>
          <p:cNvSpPr txBox="1"/>
          <p:nvPr>
            <p:ph idx="1" type="body"/>
          </p:nvPr>
        </p:nvSpPr>
        <p:spPr>
          <a:xfrm>
            <a:off x="1371600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59"/>
          <p:cNvSpPr/>
          <p:nvPr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3" name="Google Shape;333;p59"/>
          <p:cNvSpPr/>
          <p:nvPr>
            <p:ph idx="2" type="pic"/>
          </p:nvPr>
        </p:nvSpPr>
        <p:spPr>
          <a:xfrm>
            <a:off x="0" y="3802744"/>
            <a:ext cx="4572000" cy="64842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4" name="Google Shape;334;p59"/>
          <p:cNvSpPr/>
          <p:nvPr>
            <p:ph idx="3" type="pic"/>
          </p:nvPr>
        </p:nvSpPr>
        <p:spPr>
          <a:xfrm>
            <a:off x="9143998" y="3802744"/>
            <a:ext cx="4572000" cy="64842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_Title Slide">
  <p:cSld name="59_Title Slide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0"/>
          <p:cNvSpPr txBox="1"/>
          <p:nvPr>
            <p:ph idx="1" type="body"/>
          </p:nvPr>
        </p:nvSpPr>
        <p:spPr>
          <a:xfrm>
            <a:off x="1371600" y="4586515"/>
            <a:ext cx="5885543" cy="36903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7" name="Google Shape;337;p60"/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Slide">
  <p:cSld name="23_Title Slide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1"/>
          <p:cNvSpPr txBox="1"/>
          <p:nvPr>
            <p:ph idx="1" type="body"/>
          </p:nvPr>
        </p:nvSpPr>
        <p:spPr>
          <a:xfrm>
            <a:off x="1371600" y="7304414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0" name="Google Shape;340;p61"/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p61"/>
          <p:cNvSpPr/>
          <p:nvPr>
            <p:ph idx="2" type="pic"/>
          </p:nvPr>
        </p:nvSpPr>
        <p:spPr>
          <a:xfrm>
            <a:off x="14505140" y="2104371"/>
            <a:ext cx="3782859" cy="341960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2" name="Google Shape;342;p61"/>
          <p:cNvSpPr/>
          <p:nvPr>
            <p:ph idx="3" type="pic"/>
          </p:nvPr>
        </p:nvSpPr>
        <p:spPr>
          <a:xfrm>
            <a:off x="10534391" y="2104371"/>
            <a:ext cx="3782859" cy="341960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3" name="Google Shape;343;p61"/>
          <p:cNvSpPr/>
          <p:nvPr>
            <p:ph idx="4" type="pic"/>
          </p:nvPr>
        </p:nvSpPr>
        <p:spPr>
          <a:xfrm>
            <a:off x="6563642" y="2104371"/>
            <a:ext cx="3782859" cy="341960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Title Slide">
  <p:cSld name="45_Title Slide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2"/>
          <p:cNvSpPr txBox="1"/>
          <p:nvPr>
            <p:ph idx="1" type="body"/>
          </p:nvPr>
        </p:nvSpPr>
        <p:spPr>
          <a:xfrm>
            <a:off x="1371600" y="7304414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62"/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p62"/>
          <p:cNvSpPr/>
          <p:nvPr>
            <p:ph idx="2" type="pic"/>
          </p:nvPr>
        </p:nvSpPr>
        <p:spPr>
          <a:xfrm>
            <a:off x="1" y="1"/>
            <a:ext cx="8029184" cy="552397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5_Title Slide">
  <p:cSld name="65_Title Slide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3"/>
          <p:cNvSpPr txBox="1"/>
          <p:nvPr>
            <p:ph idx="1" type="body"/>
          </p:nvPr>
        </p:nvSpPr>
        <p:spPr>
          <a:xfrm>
            <a:off x="1371600" y="7304414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0" name="Google Shape;350;p63"/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Title Slide">
  <p:cSld name="50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/>
          <p:nvPr>
            <p:ph idx="2" type="pic"/>
          </p:nvPr>
        </p:nvSpPr>
        <p:spPr>
          <a:xfrm>
            <a:off x="4634754" y="2413281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" name="Google Shape;32;p10"/>
          <p:cNvSpPr/>
          <p:nvPr>
            <p:ph idx="3" type="pic"/>
          </p:nvPr>
        </p:nvSpPr>
        <p:spPr>
          <a:xfrm>
            <a:off x="4634754" y="5288524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" name="Google Shape;33;p10"/>
          <p:cNvSpPr/>
          <p:nvPr>
            <p:ph idx="4" type="pic"/>
          </p:nvPr>
        </p:nvSpPr>
        <p:spPr>
          <a:xfrm>
            <a:off x="11068050" y="983224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" name="Google Shape;34;p10"/>
          <p:cNvSpPr/>
          <p:nvPr>
            <p:ph idx="5" type="pic"/>
          </p:nvPr>
        </p:nvSpPr>
        <p:spPr>
          <a:xfrm>
            <a:off x="11068050" y="3843338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10"/>
          <p:cNvSpPr/>
          <p:nvPr>
            <p:ph idx="6" type="pic"/>
          </p:nvPr>
        </p:nvSpPr>
        <p:spPr>
          <a:xfrm>
            <a:off x="11068050" y="6718581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Title Slide">
  <p:cSld name="40_Title Slide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4"/>
          <p:cNvSpPr txBox="1"/>
          <p:nvPr>
            <p:ph idx="1" type="body"/>
          </p:nvPr>
        </p:nvSpPr>
        <p:spPr>
          <a:xfrm>
            <a:off x="5815208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64"/>
          <p:cNvSpPr/>
          <p:nvPr>
            <p:ph idx="2" type="pic"/>
          </p:nvPr>
        </p:nvSpPr>
        <p:spPr>
          <a:xfrm>
            <a:off x="4000500" y="3755570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4" name="Google Shape;354;p64"/>
          <p:cNvSpPr/>
          <p:nvPr>
            <p:ph idx="3" type="pic"/>
          </p:nvPr>
        </p:nvSpPr>
        <p:spPr>
          <a:xfrm>
            <a:off x="7785100" y="3755569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5" name="Google Shape;355;p64"/>
          <p:cNvSpPr/>
          <p:nvPr>
            <p:ph idx="4" type="pic"/>
          </p:nvPr>
        </p:nvSpPr>
        <p:spPr>
          <a:xfrm>
            <a:off x="11569700" y="3755570"/>
            <a:ext cx="2717800" cy="271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Title Slide">
  <p:cSld name="53_Title Slide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5"/>
          <p:cNvSpPr txBox="1"/>
          <p:nvPr>
            <p:ph idx="1" type="body"/>
          </p:nvPr>
        </p:nvSpPr>
        <p:spPr>
          <a:xfrm>
            <a:off x="8432801" y="1943100"/>
            <a:ext cx="84836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8" name="Google Shape;358;p65"/>
          <p:cNvSpPr/>
          <p:nvPr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9" name="Google Shape;359;p65"/>
          <p:cNvSpPr/>
          <p:nvPr>
            <p:ph idx="2" type="pic"/>
          </p:nvPr>
        </p:nvSpPr>
        <p:spPr>
          <a:xfrm>
            <a:off x="1371600" y="4152900"/>
            <a:ext cx="4864100" cy="419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Title Slide">
  <p:cSld name="38_Title Slide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6"/>
          <p:cNvSpPr txBox="1"/>
          <p:nvPr>
            <p:ph idx="1" type="body"/>
          </p:nvPr>
        </p:nvSpPr>
        <p:spPr>
          <a:xfrm>
            <a:off x="10684701" y="1943099"/>
            <a:ext cx="6231699" cy="4181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2" name="Google Shape;362;p66"/>
          <p:cNvSpPr/>
          <p:nvPr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" name="Google Shape;363;p66"/>
          <p:cNvSpPr/>
          <p:nvPr>
            <p:ph idx="2" type="pic"/>
          </p:nvPr>
        </p:nvSpPr>
        <p:spPr>
          <a:xfrm>
            <a:off x="0" y="0"/>
            <a:ext cx="10014857" cy="35124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Slide">
  <p:cSld name="18_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7"/>
          <p:cNvSpPr/>
          <p:nvPr>
            <p:ph idx="2" type="pic"/>
          </p:nvPr>
        </p:nvSpPr>
        <p:spPr>
          <a:xfrm>
            <a:off x="2165352" y="-1"/>
            <a:ext cx="7600515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6" name="Google Shape;366;p67"/>
          <p:cNvSpPr txBox="1"/>
          <p:nvPr>
            <p:ph idx="1" type="body"/>
          </p:nvPr>
        </p:nvSpPr>
        <p:spPr>
          <a:xfrm>
            <a:off x="11977687" y="1943099"/>
            <a:ext cx="4938713" cy="2890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7" name="Google Shape;367;p67"/>
          <p:cNvSpPr/>
          <p:nvPr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Title Slide">
  <p:cSld name="46_Title Slide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8"/>
          <p:cNvSpPr/>
          <p:nvPr>
            <p:ph idx="2" type="pic"/>
          </p:nvPr>
        </p:nvSpPr>
        <p:spPr>
          <a:xfrm>
            <a:off x="0" y="-1"/>
            <a:ext cx="8708571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0" name="Google Shape;370;p68"/>
          <p:cNvSpPr txBox="1"/>
          <p:nvPr>
            <p:ph idx="1" type="body"/>
          </p:nvPr>
        </p:nvSpPr>
        <p:spPr>
          <a:xfrm>
            <a:off x="11977687" y="1943100"/>
            <a:ext cx="4938713" cy="2817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2393F"/>
              </a:buClr>
              <a:buSzPts val="6000"/>
              <a:buNone/>
              <a:defRPr sz="6000">
                <a:solidFill>
                  <a:srgbClr val="3239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1" name="Google Shape;371;p68"/>
          <p:cNvSpPr/>
          <p:nvPr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9"/>
          <p:cNvSpPr/>
          <p:nvPr>
            <p:ph idx="2" type="pic"/>
          </p:nvPr>
        </p:nvSpPr>
        <p:spPr>
          <a:xfrm>
            <a:off x="0" y="0"/>
            <a:ext cx="18288000" cy="6964471"/>
          </a:xfrm>
          <a:prstGeom prst="rect">
            <a:avLst/>
          </a:prstGeom>
          <a:solidFill>
            <a:srgbClr val="F2F2F2">
              <a:alpha val="75686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0"/>
          <p:cNvSpPr/>
          <p:nvPr>
            <p:ph idx="2" type="pic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2F2F2">
              <a:alpha val="76862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2_Title Slide">
  <p:cSld name="62_Title Slide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1"/>
          <p:cNvSpPr/>
          <p:nvPr>
            <p:ph idx="2" type="pic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2F2F2">
              <a:alpha val="75686"/>
            </a:srgbClr>
          </a:solidFill>
          <a:ln>
            <a:noFill/>
          </a:ln>
        </p:spPr>
      </p:sp>
      <p:sp>
        <p:nvSpPr>
          <p:cNvPr id="378" name="Google Shape;378;p71"/>
          <p:cNvSpPr txBox="1"/>
          <p:nvPr>
            <p:ph idx="1" type="body"/>
          </p:nvPr>
        </p:nvSpPr>
        <p:spPr>
          <a:xfrm>
            <a:off x="5815208" y="1943100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itle Slide">
  <p:cSld name="34_Title Slide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2"/>
          <p:cNvSpPr/>
          <p:nvPr>
            <p:ph idx="2" type="pic"/>
          </p:nvPr>
        </p:nvSpPr>
        <p:spPr>
          <a:xfrm>
            <a:off x="3167340" y="0"/>
            <a:ext cx="15120660" cy="85053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Slide">
  <p:cSld name="17_Title Slide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3"/>
          <p:cNvSpPr/>
          <p:nvPr>
            <p:ph idx="2" type="pic"/>
          </p:nvPr>
        </p:nvSpPr>
        <p:spPr>
          <a:xfrm>
            <a:off x="0" y="0"/>
            <a:ext cx="12162971" cy="10287000"/>
          </a:xfrm>
          <a:prstGeom prst="rect">
            <a:avLst/>
          </a:prstGeom>
          <a:solidFill>
            <a:srgbClr val="F2F2F2">
              <a:alpha val="75686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Title Slide">
  <p:cSld name="49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/>
          <p:nvPr>
            <p:ph idx="2" type="pic"/>
          </p:nvPr>
        </p:nvSpPr>
        <p:spPr>
          <a:xfrm>
            <a:off x="4634754" y="983224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11"/>
          <p:cNvSpPr/>
          <p:nvPr>
            <p:ph idx="3" type="pic"/>
          </p:nvPr>
        </p:nvSpPr>
        <p:spPr>
          <a:xfrm>
            <a:off x="4634754" y="3843338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" name="Google Shape;39;p11"/>
          <p:cNvSpPr/>
          <p:nvPr>
            <p:ph idx="4" type="pic"/>
          </p:nvPr>
        </p:nvSpPr>
        <p:spPr>
          <a:xfrm>
            <a:off x="4634754" y="6718581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" name="Google Shape;40;p11"/>
          <p:cNvSpPr/>
          <p:nvPr>
            <p:ph idx="5" type="pic"/>
          </p:nvPr>
        </p:nvSpPr>
        <p:spPr>
          <a:xfrm>
            <a:off x="11068050" y="2413281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" name="Google Shape;41;p11"/>
          <p:cNvSpPr/>
          <p:nvPr>
            <p:ph idx="6" type="pic"/>
          </p:nvPr>
        </p:nvSpPr>
        <p:spPr>
          <a:xfrm>
            <a:off x="11068050" y="5288524"/>
            <a:ext cx="2585196" cy="25851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Title Slide">
  <p:cSld name="36_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>
            <p:ph idx="2" type="pic"/>
          </p:nvPr>
        </p:nvSpPr>
        <p:spPr>
          <a:xfrm>
            <a:off x="0" y="7427934"/>
            <a:ext cx="18288000" cy="305591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" name="Google Shape;44;p12"/>
          <p:cNvSpPr/>
          <p:nvPr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rgbClr val="505A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" name="Google Shape;45;p12"/>
          <p:cNvSpPr/>
          <p:nvPr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rgbClr val="C4CB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" name="Google Shape;46;p12"/>
          <p:cNvSpPr/>
          <p:nvPr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rgbClr val="879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1560291" y="645534"/>
            <a:ext cx="6908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b="1" sz="4000">
                <a:solidFill>
                  <a:schemeClr val="accen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2"/>
          <p:cNvSpPr/>
          <p:nvPr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Slide">
  <p:cSld name="15_Title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>
            <p:ph idx="2" type="pic"/>
          </p:nvPr>
        </p:nvSpPr>
        <p:spPr>
          <a:xfrm>
            <a:off x="9144000" y="1640114"/>
            <a:ext cx="7772400" cy="700677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70" Type="http://schemas.openxmlformats.org/officeDocument/2006/relationships/theme" Target="../theme/theme1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1371600" y="547688"/>
            <a:ext cx="155448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Lato Black"/>
              <a:buNone/>
              <a:defRPr b="0" i="0" sz="54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1371600" y="2738438"/>
            <a:ext cx="155448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1371600" y="9534526"/>
            <a:ext cx="40005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12915900" y="9534526"/>
            <a:ext cx="40005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4"/>
          <p:cNvSpPr/>
          <p:nvPr/>
        </p:nvSpPr>
        <p:spPr>
          <a:xfrm>
            <a:off x="0" y="-1"/>
            <a:ext cx="18288000" cy="182880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240">
          <p15:clr>
            <a:srgbClr val="F26B43"/>
          </p15:clr>
        </p15:guide>
        <p15:guide id="2" pos="129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224">
          <p15:clr>
            <a:srgbClr val="F26B43"/>
          </p15:clr>
        </p15:guide>
        <p15:guide id="5" pos="10656">
          <p15:clr>
            <a:srgbClr val="F26B43"/>
          </p15:clr>
        </p15:guide>
        <p15:guide id="6" orient="horz" pos="5256">
          <p15:clr>
            <a:srgbClr val="F26B43"/>
          </p15:clr>
        </p15:guide>
        <p15:guide id="7" orient="horz" pos="816">
          <p15:clr>
            <a:srgbClr val="F26B43"/>
          </p15:clr>
        </p15:guide>
        <p15:guide id="8" pos="10224">
          <p15:clr>
            <a:srgbClr val="F26B43"/>
          </p15:clr>
        </p15:guide>
        <p15:guide id="9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"/>
          <p:cNvSpPr/>
          <p:nvPr/>
        </p:nvSpPr>
        <p:spPr>
          <a:xfrm>
            <a:off x="913743" y="568116"/>
            <a:ext cx="17031357" cy="33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00000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BUILDING ENCLOSURE: BUILDING SCIENCE </a:t>
            </a:r>
            <a:r>
              <a:rPr lang="en-US" sz="6600">
                <a:solidFill>
                  <a:srgbClr val="00853D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INTRO—DRAINAGE </a:t>
            </a:r>
            <a:r>
              <a:rPr lang="en-US" sz="6600">
                <a:solidFill>
                  <a:srgbClr val="00000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PLANE BEHIND EXTERIOR WALL CLADDING</a:t>
            </a:r>
            <a:endParaRPr sz="6600">
              <a:solidFill>
                <a:schemeClr val="dk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89" name="Google Shape;389;p1"/>
          <p:cNvSpPr txBox="1"/>
          <p:nvPr>
            <p:ph idx="1" type="body"/>
          </p:nvPr>
        </p:nvSpPr>
        <p:spPr>
          <a:xfrm>
            <a:off x="1371600" y="4547779"/>
            <a:ext cx="4938713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0"/>
              <a:buNone/>
            </a:pPr>
            <a:r>
              <a:rPr lang="en-US">
                <a:solidFill>
                  <a:srgbClr val="231F2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WHAT?</a:t>
            </a:r>
            <a:endParaRPr>
              <a:solidFill>
                <a:srgbClr val="231F2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390" name="Google Shape;390;p1"/>
          <p:cNvSpPr txBox="1"/>
          <p:nvPr/>
        </p:nvSpPr>
        <p:spPr>
          <a:xfrm>
            <a:off x="1371600" y="5615972"/>
            <a:ext cx="10025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31F2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water-resistant barrier (WRB) should cover the entire house and the seams should be taped as part of a comprehensive home drainage system. This continuous drainage plane should go behind the exterior cladding on the walls to keep water out of the wall cavities.</a:t>
            </a:r>
            <a:endParaRPr/>
          </a:p>
        </p:txBody>
      </p:sp>
      <p:pic>
        <p:nvPicPr>
          <p:cNvPr id="391" name="Google Shape;391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88539" y="3978100"/>
            <a:ext cx="4424884" cy="55163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92" name="Google Shape;392;p1"/>
          <p:cNvSpPr/>
          <p:nvPr/>
        </p:nvSpPr>
        <p:spPr>
          <a:xfrm>
            <a:off x="0" y="4547779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3" name="Google Shape;3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3890" y="8144318"/>
            <a:ext cx="880533" cy="118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6117" y="8110086"/>
            <a:ext cx="880533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21791" y="8110086"/>
            <a:ext cx="876019" cy="118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75783" y="8132029"/>
            <a:ext cx="878276" cy="11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5383" y="8133553"/>
            <a:ext cx="876019" cy="118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"/>
          <p:cNvSpPr txBox="1"/>
          <p:nvPr>
            <p:ph idx="1" type="body"/>
          </p:nvPr>
        </p:nvSpPr>
        <p:spPr>
          <a:xfrm>
            <a:off x="1371600" y="5491943"/>
            <a:ext cx="665758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0"/>
              <a:buNone/>
            </a:pPr>
            <a:r>
              <a:rPr lang="en-US">
                <a:solidFill>
                  <a:srgbClr val="231F2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WHY?</a:t>
            </a:r>
            <a:endParaRPr>
              <a:solidFill>
                <a:srgbClr val="231F2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404" name="Google Shape;404;p2"/>
          <p:cNvSpPr txBox="1"/>
          <p:nvPr/>
        </p:nvSpPr>
        <p:spPr>
          <a:xfrm>
            <a:off x="11162454" y="5048433"/>
            <a:ext cx="4849585" cy="2239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When some moisture gets past the siding, the drainage plane provides a path for it to safely drain down and away from the wall.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5" name="Google Shape;405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2682" y="1708980"/>
            <a:ext cx="4849585" cy="78886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06" name="Google Shape;406;p2"/>
          <p:cNvSpPr/>
          <p:nvPr/>
        </p:nvSpPr>
        <p:spPr>
          <a:xfrm>
            <a:off x="0" y="5491943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"/>
          <p:cNvSpPr txBox="1"/>
          <p:nvPr>
            <p:ph idx="1" type="body"/>
          </p:nvPr>
        </p:nvSpPr>
        <p:spPr>
          <a:xfrm>
            <a:off x="9433206" y="425547"/>
            <a:ext cx="5885543" cy="36903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0"/>
              <a:buNone/>
            </a:pPr>
            <a:r>
              <a:rPr lang="en-US">
                <a:solidFill>
                  <a:srgbClr val="231F2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HOW?</a:t>
            </a:r>
            <a:endParaRPr>
              <a:solidFill>
                <a:srgbClr val="231F2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413" name="Google Shape;413;p3"/>
          <p:cNvSpPr txBox="1"/>
          <p:nvPr/>
        </p:nvSpPr>
        <p:spPr>
          <a:xfrm>
            <a:off x="9508621" y="4497273"/>
            <a:ext cx="7021282" cy="3347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Install a fully sealed continuous drainage plane behind the exterior cladding on the home’s walls.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Ensure that this layer laps over flashing installed around doors, windows, and wall penetrations and any flashing installed at the top or base of walls. 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4" name="Google Shape;414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7473" y="2407021"/>
            <a:ext cx="5945125" cy="628381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15" name="Google Shape;415;p3"/>
          <p:cNvSpPr/>
          <p:nvPr/>
        </p:nvSpPr>
        <p:spPr>
          <a:xfrm>
            <a:off x="17997714" y="3203865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OLD-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DBB1B"/>
      </a:accent1>
      <a:accent2>
        <a:srgbClr val="20242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2017-04-03T13:46:27Z</dcterms:created>
  <dc:creator>svs-design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