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10287000" cx="18288000"/>
  <p:notesSz cx="6858000" cy="9144000"/>
  <p:embeddedFontLst>
    <p:embeddedFont>
      <p:font typeface="Libre Franklin"/>
      <p:regular r:id="rId9"/>
      <p:bold r:id="rId10"/>
      <p:italic r:id="rId11"/>
      <p:boldItalic r:id="rId12"/>
    </p:embeddedFont>
    <p:embeddedFont>
      <p:font typeface="Franklin Gothic"/>
      <p:bold r:id="rId13"/>
    </p:embeddedFont>
    <p:embeddedFont>
      <p:font typeface="Lato"/>
      <p:regular r:id="rId14"/>
      <p:bold r:id="rId15"/>
      <p:italic r:id="rId16"/>
      <p:boldItalic r:id="rId17"/>
    </p:embeddedFont>
    <p:embeddedFont>
      <p:font typeface="Libre Franklin Black"/>
      <p:bold r:id="rId18"/>
      <p:boldItalic r:id="rId19"/>
    </p:embeddedFont>
    <p:embeddedFont>
      <p:font typeface="Lato Black"/>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r:id="rId22" roundtripDataSignature="AMtx7mjODSjvogNgLvog5t8uX5sPOOf1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 orient="horz"/>
        <p:guide pos="5760"/>
        <p:guide pos="3340"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font" Target="fonts/LatoBlack-bold.fntdata"/><Relationship Id="rId22" Type="http://customschemas.google.com/relationships/presentationmetadata" Target="metadata"/><Relationship Id="rId21" Type="http://schemas.openxmlformats.org/officeDocument/2006/relationships/font" Target="fonts/LatoBlack-boldItalic.fntdata"/><Relationship Id="rId11" Type="http://schemas.openxmlformats.org/officeDocument/2006/relationships/font" Target="fonts/LibreFranklin-italic.fntdata"/><Relationship Id="rId10" Type="http://schemas.openxmlformats.org/officeDocument/2006/relationships/font" Target="fonts/LibreFranklin-bold.fntdata"/><Relationship Id="rId13" Type="http://schemas.openxmlformats.org/officeDocument/2006/relationships/font" Target="fonts/FranklinGothic-bold.fntdata"/><Relationship Id="rId12" Type="http://schemas.openxmlformats.org/officeDocument/2006/relationships/font" Target="fonts/LibreFranklin-boldItalic.fntdata"/><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LibreFranklinBlack-boldItalic.fntdata"/><Relationship Id="rId18" Type="http://schemas.openxmlformats.org/officeDocument/2006/relationships/font" Target="fonts/LibreFranklin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7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buildings, a vapor barrier or vapor retarder reduces the rate at which water vapor can move through a material. Controlling air-transported moisture requires an air barrier system or air pressure control measure that should be combined with a vapor barrier—where the air barrier may not be able to stop vapor from diffusing. </a:t>
            </a:r>
            <a:endParaRPr/>
          </a:p>
        </p:txBody>
      </p:sp>
      <p:sp>
        <p:nvSpPr>
          <p:cNvPr id="386" name="Google Shape;3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Controlling moisture flow in a home is essential for occupant comfort, health, and safety; it’s also essential to building durability and energy efficiency. In most U.S. climates, vapor retarders should be part of a complete moisture control strategy for a home.</a:t>
            </a:r>
            <a:endParaRPr/>
          </a:p>
        </p:txBody>
      </p:sp>
      <p:sp>
        <p:nvSpPr>
          <p:cNvPr id="403" name="Google Shape;4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air barriers should be applied everywhere in the home, vapor barriers should be applied in addition to the air barrier where vapor diffusion can be a concern. How, where, and whether a vapor retarder is needed depends on the climate and the construction of the home.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mild climates, materials like painted gypsum wallboard and plaster wall coatings may suffice in impeding moisture diffusion. In more extreme climates, higher-perm vapor diffusion retarders are recommended.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Install vapor retarders closest to the warm side of a structural assembly, which is toward the interior of the building in cold climates and toward the exterior in hot/wet climates.</a:t>
            </a:r>
            <a:endParaRPr/>
          </a:p>
          <a:p>
            <a:pPr indent="-171450" lvl="0" marL="171450" rtl="0" algn="l">
              <a:spcBef>
                <a:spcPts val="0"/>
              </a:spcBef>
              <a:spcAft>
                <a:spcPts val="0"/>
              </a:spcAft>
              <a:buClr>
                <a:schemeClr val="dk1"/>
              </a:buClr>
              <a:buSzPts val="1200"/>
              <a:buFont typeface="Arial"/>
              <a:buChar char="•"/>
            </a:pPr>
            <a:r>
              <a:rPr lang="en-US"/>
              <a:t>Make sure that the vapor retarder installation is continuous and as close to perfect as possible. Be sure to completely seal any tears, openings, or punctures and cover all appropriate surfaces to minimize moist air condensing within the cavity, which could lead to dampened insulation. </a:t>
            </a:r>
            <a:endParaRPr/>
          </a:p>
        </p:txBody>
      </p:sp>
      <p:sp>
        <p:nvSpPr>
          <p:cNvPr id="413" name="Google Shape;4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6" name="Shape 16"/>
        <p:cNvGrpSpPr/>
        <p:nvPr/>
      </p:nvGrpSpPr>
      <p:grpSpPr>
        <a:xfrm>
          <a:off x="0" y="0"/>
          <a:ext cx="0" cy="0"/>
          <a:chOff x="0" y="0"/>
          <a:chExt cx="0" cy="0"/>
        </a:xfrm>
      </p:grpSpPr>
      <p:sp>
        <p:nvSpPr>
          <p:cNvPr id="17" name="Google Shape;17;p5"/>
          <p:cNvSpPr/>
          <p:nvPr>
            <p:ph idx="2" type="pic"/>
          </p:nvPr>
        </p:nvSpPr>
        <p:spPr>
          <a:xfrm>
            <a:off x="8566152" y="-1"/>
            <a:ext cx="7600515" cy="10287000"/>
          </a:xfrm>
          <a:prstGeom prst="rect">
            <a:avLst/>
          </a:prstGeom>
          <a:solidFill>
            <a:srgbClr val="F2F2F2"/>
          </a:solidFill>
          <a:ln>
            <a:noFill/>
          </a:ln>
        </p:spPr>
      </p:sp>
      <p:sp>
        <p:nvSpPr>
          <p:cNvPr id="18" name="Google Shape;18;p5"/>
          <p:cNvSpPr txBox="1"/>
          <p:nvPr>
            <p:ph idx="1" type="body"/>
          </p:nvPr>
        </p:nvSpPr>
        <p:spPr>
          <a:xfrm>
            <a:off x="1371600" y="1943100"/>
            <a:ext cx="4938713"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Title Slide">
  <p:cSld name="61_Title Slide">
    <p:spTree>
      <p:nvGrpSpPr>
        <p:cNvPr id="51" name="Shape 51"/>
        <p:cNvGrpSpPr/>
        <p:nvPr/>
      </p:nvGrpSpPr>
      <p:grpSpPr>
        <a:xfrm>
          <a:off x="0" y="0"/>
          <a:ext cx="0" cy="0"/>
          <a:chOff x="0" y="0"/>
          <a:chExt cx="0" cy="0"/>
        </a:xfrm>
      </p:grpSpPr>
      <p:sp>
        <p:nvSpPr>
          <p:cNvPr id="52" name="Google Shape;52;p14"/>
          <p:cNvSpPr/>
          <p:nvPr>
            <p:ph idx="2" type="pic"/>
          </p:nvPr>
        </p:nvSpPr>
        <p:spPr>
          <a:xfrm>
            <a:off x="9144000" y="1640114"/>
            <a:ext cx="3886200" cy="3503386"/>
          </a:xfrm>
          <a:prstGeom prst="rect">
            <a:avLst/>
          </a:prstGeom>
          <a:solidFill>
            <a:srgbClr val="F2F2F2"/>
          </a:solidFill>
          <a:ln>
            <a:noFill/>
          </a:ln>
        </p:spPr>
      </p:sp>
      <p:sp>
        <p:nvSpPr>
          <p:cNvPr id="53" name="Google Shape;53;p14"/>
          <p:cNvSpPr/>
          <p:nvPr>
            <p:ph idx="3" type="pic"/>
          </p:nvPr>
        </p:nvSpPr>
        <p:spPr>
          <a:xfrm>
            <a:off x="13030200" y="1640114"/>
            <a:ext cx="3886200" cy="3503386"/>
          </a:xfrm>
          <a:prstGeom prst="rect">
            <a:avLst/>
          </a:prstGeom>
          <a:solidFill>
            <a:srgbClr val="F2F2F2"/>
          </a:solidFill>
          <a:ln>
            <a:noFill/>
          </a:ln>
        </p:spPr>
      </p:sp>
      <p:sp>
        <p:nvSpPr>
          <p:cNvPr id="54" name="Google Shape;54;p14"/>
          <p:cNvSpPr/>
          <p:nvPr>
            <p:ph idx="4" type="pic"/>
          </p:nvPr>
        </p:nvSpPr>
        <p:spPr>
          <a:xfrm>
            <a:off x="13030200" y="5143500"/>
            <a:ext cx="3886200" cy="3503386"/>
          </a:xfrm>
          <a:prstGeom prst="rect">
            <a:avLst/>
          </a:prstGeom>
          <a:solidFill>
            <a:srgbClr val="F2F2F2"/>
          </a:solidFill>
          <a:ln>
            <a:noFill/>
          </a:ln>
        </p:spPr>
      </p:sp>
      <p:sp>
        <p:nvSpPr>
          <p:cNvPr id="55" name="Google Shape;55;p14"/>
          <p:cNvSpPr/>
          <p:nvPr>
            <p:ph idx="5" type="pic"/>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56" name="Shape 56"/>
        <p:cNvGrpSpPr/>
        <p:nvPr/>
      </p:nvGrpSpPr>
      <p:grpSpPr>
        <a:xfrm>
          <a:off x="0" y="0"/>
          <a:ext cx="0" cy="0"/>
          <a:chOff x="0" y="0"/>
          <a:chExt cx="0" cy="0"/>
        </a:xfrm>
      </p:grpSpPr>
      <p:sp>
        <p:nvSpPr>
          <p:cNvPr id="57" name="Google Shape;57;p15"/>
          <p:cNvSpPr/>
          <p:nvPr>
            <p:ph idx="2" type="pic"/>
          </p:nvPr>
        </p:nvSpPr>
        <p:spPr>
          <a:xfrm>
            <a:off x="2108422" y="3661231"/>
            <a:ext cx="4332669" cy="3249502"/>
          </a:xfrm>
          <a:prstGeom prst="rect">
            <a:avLst/>
          </a:prstGeom>
          <a:solidFill>
            <a:srgbClr val="F2F2F2"/>
          </a:solidFill>
          <a:ln>
            <a:noFill/>
          </a:ln>
        </p:spPr>
      </p:sp>
      <p:sp>
        <p:nvSpPr>
          <p:cNvPr id="58" name="Google Shape;58;p15"/>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Title Slide">
  <p:cSld name="29_Title Slide">
    <p:spTree>
      <p:nvGrpSpPr>
        <p:cNvPr id="59" name="Shape 59"/>
        <p:cNvGrpSpPr/>
        <p:nvPr/>
      </p:nvGrpSpPr>
      <p:grpSpPr>
        <a:xfrm>
          <a:off x="0" y="0"/>
          <a:ext cx="0" cy="0"/>
          <a:chOff x="0" y="0"/>
          <a:chExt cx="0" cy="0"/>
        </a:xfrm>
      </p:grpSpPr>
      <p:sp>
        <p:nvSpPr>
          <p:cNvPr id="60" name="Google Shape;60;p16"/>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Title Slide">
  <p:cSld name="48_Title Slide">
    <p:spTree>
      <p:nvGrpSpPr>
        <p:cNvPr id="61" name="Shape 61"/>
        <p:cNvGrpSpPr/>
        <p:nvPr/>
      </p:nvGrpSpPr>
      <p:grpSpPr>
        <a:xfrm>
          <a:off x="0" y="0"/>
          <a:ext cx="0" cy="0"/>
          <a:chOff x="0" y="0"/>
          <a:chExt cx="0" cy="0"/>
        </a:xfrm>
      </p:grpSpPr>
      <p:sp>
        <p:nvSpPr>
          <p:cNvPr id="62" name="Google Shape;62;p17"/>
          <p:cNvSpPr txBox="1"/>
          <p:nvPr>
            <p:ph idx="1" type="body"/>
          </p:nvPr>
        </p:nvSpPr>
        <p:spPr>
          <a:xfrm>
            <a:off x="5660571" y="1204632"/>
            <a:ext cx="6966858"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63" name="Google Shape;63;p17"/>
          <p:cNvSpPr/>
          <p:nvPr>
            <p:ph idx="2" type="pic"/>
          </p:nvPr>
        </p:nvSpPr>
        <p:spPr>
          <a:xfrm>
            <a:off x="4634754" y="5201957"/>
            <a:ext cx="2585196" cy="2585196"/>
          </a:xfrm>
          <a:prstGeom prst="rect">
            <a:avLst/>
          </a:prstGeom>
          <a:solidFill>
            <a:srgbClr val="F2F2F2"/>
          </a:solidFill>
          <a:ln>
            <a:noFill/>
          </a:ln>
        </p:spPr>
      </p:sp>
      <p:sp>
        <p:nvSpPr>
          <p:cNvPr id="64" name="Google Shape;64;p17"/>
          <p:cNvSpPr/>
          <p:nvPr>
            <p:ph idx="3" type="pic"/>
          </p:nvPr>
        </p:nvSpPr>
        <p:spPr>
          <a:xfrm>
            <a:off x="11068050" y="3771900"/>
            <a:ext cx="2585196" cy="2585196"/>
          </a:xfrm>
          <a:prstGeom prst="rect">
            <a:avLst/>
          </a:prstGeom>
          <a:solidFill>
            <a:srgbClr val="F2F2F2"/>
          </a:solidFill>
          <a:ln>
            <a:noFill/>
          </a:ln>
        </p:spPr>
      </p:sp>
      <p:sp>
        <p:nvSpPr>
          <p:cNvPr id="65" name="Google Shape;65;p17"/>
          <p:cNvSpPr/>
          <p:nvPr>
            <p:ph idx="4" type="pic"/>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Title Slide">
  <p:cSld name="30_Title Slide">
    <p:spTree>
      <p:nvGrpSpPr>
        <p:cNvPr id="66" name="Shape 66"/>
        <p:cNvGrpSpPr/>
        <p:nvPr/>
      </p:nvGrpSpPr>
      <p:grpSpPr>
        <a:xfrm>
          <a:off x="0" y="0"/>
          <a:ext cx="0" cy="0"/>
          <a:chOff x="0" y="0"/>
          <a:chExt cx="0" cy="0"/>
        </a:xfrm>
      </p:grpSpPr>
      <p:sp>
        <p:nvSpPr>
          <p:cNvPr id="67" name="Google Shape;67;p18"/>
          <p:cNvSpPr txBox="1"/>
          <p:nvPr>
            <p:ph idx="1" type="body"/>
          </p:nvPr>
        </p:nvSpPr>
        <p:spPr>
          <a:xfrm>
            <a:off x="1371600" y="7512050"/>
            <a:ext cx="6006230" cy="831850"/>
          </a:xfrm>
          <a:prstGeom prst="rect">
            <a:avLst/>
          </a:prstGeom>
          <a:solidFill>
            <a:schemeClr val="lt1"/>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68" name="Shape 68"/>
        <p:cNvGrpSpPr/>
        <p:nvPr/>
      </p:nvGrpSpPr>
      <p:grpSpPr>
        <a:xfrm>
          <a:off x="0" y="0"/>
          <a:ext cx="0" cy="0"/>
          <a:chOff x="0" y="0"/>
          <a:chExt cx="0" cy="0"/>
        </a:xfrm>
      </p:grpSpPr>
      <p:sp>
        <p:nvSpPr>
          <p:cNvPr id="69" name="Google Shape;69;p19"/>
          <p:cNvSpPr/>
          <p:nvPr>
            <p:ph idx="2" type="pic"/>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3" name="Google Shape;73;p19"/>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74" name="Google Shape;74;p1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75"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79" name="Google Shape;79;p20"/>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0" name="Google Shape;80;p20"/>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Title Slide">
  <p:cSld name="68_Title Slide">
    <p:spTree>
      <p:nvGrpSpPr>
        <p:cNvPr id="8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5" name="Google Shape;85;p21"/>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86" name="Google Shape;86;p21"/>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87" name="Google Shape;87;p21"/>
          <p:cNvSpPr/>
          <p:nvPr>
            <p:ph idx="2" type="pic"/>
          </p:nvPr>
        </p:nvSpPr>
        <p:spPr>
          <a:xfrm>
            <a:off x="9158513" y="0"/>
            <a:ext cx="9129486" cy="10287000"/>
          </a:xfrm>
          <a:prstGeom prst="rect">
            <a:avLst/>
          </a:prstGeom>
          <a:solidFill>
            <a:srgbClr val="F2F2F2">
              <a:alpha val="75686"/>
            </a:srgbClr>
          </a:solidFill>
          <a:ln>
            <a:noFill/>
          </a:ln>
        </p:spPr>
      </p:sp>
      <p:sp>
        <p:nvSpPr>
          <p:cNvPr id="88" name="Google Shape;88;p21"/>
          <p:cNvSpPr/>
          <p:nvPr>
            <p:ph idx="3" type="chart"/>
          </p:nvPr>
        </p:nvSpPr>
        <p:spPr>
          <a:xfrm>
            <a:off x="2525485" y="2757714"/>
            <a:ext cx="6255658" cy="58637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Title Slide">
  <p:cSld name="67_Title Slide">
    <p:spTree>
      <p:nvGrpSpPr>
        <p:cNvPr id="89"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3" name="Google Shape;93;p2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4" name="Google Shape;94;p2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95" name="Google Shape;95;p22"/>
          <p:cNvSpPr/>
          <p:nvPr>
            <p:ph idx="2" type="pic"/>
          </p:nvPr>
        </p:nvSpPr>
        <p:spPr>
          <a:xfrm>
            <a:off x="1371600" y="2452916"/>
            <a:ext cx="3108960" cy="2924629"/>
          </a:xfrm>
          <a:prstGeom prst="rect">
            <a:avLst/>
          </a:prstGeom>
          <a:solidFill>
            <a:srgbClr val="F2F2F2"/>
          </a:solidFill>
          <a:ln>
            <a:noFill/>
          </a:ln>
        </p:spPr>
      </p:sp>
      <p:sp>
        <p:nvSpPr>
          <p:cNvPr id="96" name="Google Shape;96;p22"/>
          <p:cNvSpPr/>
          <p:nvPr>
            <p:ph idx="3" type="pic"/>
          </p:nvPr>
        </p:nvSpPr>
        <p:spPr>
          <a:xfrm>
            <a:off x="7589520" y="2452916"/>
            <a:ext cx="3108960" cy="2924629"/>
          </a:xfrm>
          <a:prstGeom prst="rect">
            <a:avLst/>
          </a:prstGeom>
          <a:solidFill>
            <a:srgbClr val="F2F2F2"/>
          </a:solidFill>
          <a:ln>
            <a:noFill/>
          </a:ln>
        </p:spPr>
      </p:sp>
      <p:sp>
        <p:nvSpPr>
          <p:cNvPr id="97" name="Google Shape;97;p22"/>
          <p:cNvSpPr/>
          <p:nvPr>
            <p:ph idx="4" type="pic"/>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Title Slide">
  <p:cSld name="64_Title Slide">
    <p:spTree>
      <p:nvGrpSpPr>
        <p:cNvPr id="98"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2" name="Google Shape;102;p23"/>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3" name="Google Shape;103;p23"/>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4" name="Google Shape;104;p23"/>
          <p:cNvSpPr/>
          <p:nvPr>
            <p:ph idx="2" type="pic"/>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19" name="Shape 19"/>
        <p:cNvGrpSpPr/>
        <p:nvPr/>
      </p:nvGrpSpPr>
      <p:grpSpPr>
        <a:xfrm>
          <a:off x="0" y="0"/>
          <a:ext cx="0" cy="0"/>
          <a:chOff x="0" y="0"/>
          <a:chExt cx="0" cy="0"/>
        </a:xfrm>
      </p:grpSpPr>
      <p:sp>
        <p:nvSpPr>
          <p:cNvPr id="20" name="Google Shape;20;p6"/>
          <p:cNvSpPr txBox="1"/>
          <p:nvPr>
            <p:ph idx="1" type="body"/>
          </p:nvPr>
        </p:nvSpPr>
        <p:spPr>
          <a:xfrm>
            <a:off x="1371600" y="7304414"/>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 name="Google Shape;21;p6"/>
          <p:cNvSpPr/>
          <p:nvPr>
            <p:ph idx="2" type="pic"/>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Title Slide">
  <p:cSld name="63_Title Slide">
    <p:spTree>
      <p:nvGrpSpPr>
        <p:cNvPr id="105"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09" name="Google Shape;109;p24"/>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0" name="Google Shape;110;p24"/>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1" name="Google Shape;111;p24"/>
          <p:cNvSpPr/>
          <p:nvPr>
            <p:ph idx="2" type="pic"/>
          </p:nvPr>
        </p:nvSpPr>
        <p:spPr>
          <a:xfrm>
            <a:off x="4310743" y="3381828"/>
            <a:ext cx="2293258" cy="2293258"/>
          </a:xfrm>
          <a:prstGeom prst="rect">
            <a:avLst/>
          </a:prstGeom>
          <a:solidFill>
            <a:srgbClr val="F2F2F2"/>
          </a:solidFill>
          <a:ln>
            <a:noFill/>
          </a:ln>
        </p:spPr>
      </p:sp>
      <p:sp>
        <p:nvSpPr>
          <p:cNvPr id="112" name="Google Shape;112;p24"/>
          <p:cNvSpPr/>
          <p:nvPr>
            <p:ph idx="3" type="pic"/>
          </p:nvPr>
        </p:nvSpPr>
        <p:spPr>
          <a:xfrm>
            <a:off x="7997372" y="3381827"/>
            <a:ext cx="2293258" cy="2293258"/>
          </a:xfrm>
          <a:prstGeom prst="rect">
            <a:avLst/>
          </a:prstGeom>
          <a:solidFill>
            <a:srgbClr val="F2F2F2"/>
          </a:solidFill>
          <a:ln>
            <a:noFill/>
          </a:ln>
        </p:spPr>
      </p:sp>
      <p:sp>
        <p:nvSpPr>
          <p:cNvPr id="113" name="Google Shape;113;p24"/>
          <p:cNvSpPr/>
          <p:nvPr>
            <p:ph idx="4" type="pic"/>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Title Slide">
  <p:cSld name="57_Title Slide">
    <p:spTree>
      <p:nvGrpSpPr>
        <p:cNvPr id="114"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18" name="Google Shape;118;p25"/>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9" name="Google Shape;119;p25"/>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0" name="Google Shape;120;p25"/>
          <p:cNvSpPr/>
          <p:nvPr>
            <p:ph idx="2" type="pic"/>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Title Slide">
  <p:cSld name="52_Title Slide">
    <p:spTree>
      <p:nvGrpSpPr>
        <p:cNvPr id="12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5" name="Google Shape;125;p26"/>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26" name="Google Shape;126;p26"/>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27" name="Google Shape;127;p26"/>
          <p:cNvSpPr/>
          <p:nvPr>
            <p:ph idx="2" type="pic"/>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Title Slide">
  <p:cSld name="44_Title Slide">
    <p:spTree>
      <p:nvGrpSpPr>
        <p:cNvPr id="128"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2" name="Google Shape;132;p27"/>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33" name="Google Shape;133;p27"/>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4" name="Google Shape;134;p27"/>
          <p:cNvSpPr/>
          <p:nvPr>
            <p:ph idx="2" type="pic"/>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Slide">
  <p:cSld name="33_Title Slide">
    <p:spTree>
      <p:nvGrpSpPr>
        <p:cNvPr id="135"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39" name="Google Shape;139;p28"/>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0" name="Google Shape;140;p28"/>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1" name="Google Shape;141;p28"/>
          <p:cNvSpPr/>
          <p:nvPr>
            <p:ph idx="2" type="pic"/>
          </p:nvPr>
        </p:nvSpPr>
        <p:spPr>
          <a:xfrm>
            <a:off x="1371600" y="2997200"/>
            <a:ext cx="4140200" cy="4114800"/>
          </a:xfrm>
          <a:prstGeom prst="rect">
            <a:avLst/>
          </a:prstGeom>
          <a:solidFill>
            <a:srgbClr val="F2F2F2"/>
          </a:solidFill>
          <a:ln>
            <a:noFill/>
          </a:ln>
        </p:spPr>
      </p:sp>
      <p:sp>
        <p:nvSpPr>
          <p:cNvPr id="142" name="Google Shape;142;p28"/>
          <p:cNvSpPr/>
          <p:nvPr>
            <p:ph idx="3" type="pic"/>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Title Slide">
  <p:cSld name="27_Title Slide">
    <p:spTree>
      <p:nvGrpSpPr>
        <p:cNvPr id="143"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7" name="Google Shape;147;p29"/>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48" name="Google Shape;148;p2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49" name="Google Shape;149;p29"/>
          <p:cNvSpPr/>
          <p:nvPr>
            <p:ph idx="2" type="pic"/>
          </p:nvPr>
        </p:nvSpPr>
        <p:spPr>
          <a:xfrm>
            <a:off x="1371600" y="3098799"/>
            <a:ext cx="2599231" cy="3733800"/>
          </a:xfrm>
          <a:prstGeom prst="rect">
            <a:avLst/>
          </a:prstGeom>
          <a:solidFill>
            <a:srgbClr val="F2F2F2"/>
          </a:solidFill>
          <a:ln>
            <a:noFill/>
          </a:ln>
        </p:spPr>
      </p:sp>
      <p:sp>
        <p:nvSpPr>
          <p:cNvPr id="150" name="Google Shape;150;p29"/>
          <p:cNvSpPr/>
          <p:nvPr>
            <p:ph idx="3" type="pic"/>
          </p:nvPr>
        </p:nvSpPr>
        <p:spPr>
          <a:xfrm>
            <a:off x="4222056" y="3098799"/>
            <a:ext cx="2599231" cy="3733800"/>
          </a:xfrm>
          <a:prstGeom prst="rect">
            <a:avLst/>
          </a:prstGeom>
          <a:solidFill>
            <a:srgbClr val="F2F2F2"/>
          </a:solidFill>
          <a:ln>
            <a:noFill/>
          </a:ln>
        </p:spPr>
      </p:sp>
      <p:sp>
        <p:nvSpPr>
          <p:cNvPr id="151" name="Google Shape;151;p29"/>
          <p:cNvSpPr/>
          <p:nvPr>
            <p:ph idx="4" type="pic"/>
          </p:nvPr>
        </p:nvSpPr>
        <p:spPr>
          <a:xfrm>
            <a:off x="7072513" y="3098799"/>
            <a:ext cx="2599231" cy="3733800"/>
          </a:xfrm>
          <a:prstGeom prst="rect">
            <a:avLst/>
          </a:prstGeom>
          <a:solidFill>
            <a:srgbClr val="F2F2F2"/>
          </a:solidFill>
          <a:ln>
            <a:noFill/>
          </a:ln>
        </p:spPr>
      </p:sp>
      <p:sp>
        <p:nvSpPr>
          <p:cNvPr id="152" name="Google Shape;152;p29"/>
          <p:cNvSpPr/>
          <p:nvPr>
            <p:ph idx="5" type="pic"/>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Title Slide">
  <p:cSld name="28_Title Slide">
    <p:spTree>
      <p:nvGrpSpPr>
        <p:cNvPr id="153" name="Shape 153"/>
        <p:cNvGrpSpPr/>
        <p:nvPr/>
      </p:nvGrpSpPr>
      <p:grpSpPr>
        <a:xfrm>
          <a:off x="0" y="0"/>
          <a:ext cx="0" cy="0"/>
          <a:chOff x="0" y="0"/>
          <a:chExt cx="0" cy="0"/>
        </a:xfrm>
      </p:grpSpPr>
      <p:sp>
        <p:nvSpPr>
          <p:cNvPr id="154" name="Google Shape;154;p30"/>
          <p:cNvSpPr/>
          <p:nvPr>
            <p:ph idx="2" type="pic"/>
          </p:nvPr>
        </p:nvSpPr>
        <p:spPr>
          <a:xfrm>
            <a:off x="8616256" y="3098799"/>
            <a:ext cx="2599231" cy="3733800"/>
          </a:xfrm>
          <a:prstGeom prst="rect">
            <a:avLst/>
          </a:prstGeom>
          <a:solidFill>
            <a:srgbClr val="F2F2F2"/>
          </a:solidFill>
          <a:ln>
            <a:noFill/>
          </a:ln>
        </p:spPr>
      </p:sp>
      <p:sp>
        <p:nvSpPr>
          <p:cNvPr id="155" name="Google Shape;155;p30"/>
          <p:cNvSpPr/>
          <p:nvPr>
            <p:ph idx="3" type="pic"/>
          </p:nvPr>
        </p:nvSpPr>
        <p:spPr>
          <a:xfrm>
            <a:off x="11466713" y="3098799"/>
            <a:ext cx="2599231" cy="3733800"/>
          </a:xfrm>
          <a:prstGeom prst="rect">
            <a:avLst/>
          </a:prstGeom>
          <a:solidFill>
            <a:srgbClr val="F2F2F2"/>
          </a:solidFill>
          <a:ln>
            <a:noFill/>
          </a:ln>
        </p:spPr>
      </p:sp>
      <p:sp>
        <p:nvSpPr>
          <p:cNvPr id="156" name="Google Shape;156;p30"/>
          <p:cNvSpPr/>
          <p:nvPr>
            <p:ph idx="4" type="pic"/>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161" name="Google Shape;161;p30"/>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62" name="Google Shape;162;p30"/>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Title Slide">
  <p:cSld name="26_Title Slide">
    <p:spTree>
      <p:nvGrpSpPr>
        <p:cNvPr id="163"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7" name="Google Shape;167;p31"/>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68" name="Google Shape;168;p31"/>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69" name="Google Shape;169;p31"/>
          <p:cNvSpPr/>
          <p:nvPr>
            <p:ph idx="2" type="pic"/>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spTree>
      <p:nvGrpSpPr>
        <p:cNvPr id="170"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4" name="Google Shape;174;p3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75" name="Google Shape;175;p3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6" name="Google Shape;176;p32"/>
          <p:cNvSpPr/>
          <p:nvPr>
            <p:ph idx="2" type="pic"/>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177"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81" name="Google Shape;181;p33"/>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82" name="Google Shape;182;p33"/>
          <p:cNvSpPr/>
          <p:nvPr>
            <p:ph idx="2" type="pic"/>
          </p:nvPr>
        </p:nvSpPr>
        <p:spPr>
          <a:xfrm>
            <a:off x="2264229" y="1957617"/>
            <a:ext cx="4470400" cy="3294743"/>
          </a:xfrm>
          <a:prstGeom prst="rect">
            <a:avLst/>
          </a:prstGeom>
          <a:solidFill>
            <a:srgbClr val="F2F2F2"/>
          </a:solidFill>
          <a:ln>
            <a:noFill/>
          </a:ln>
        </p:spPr>
      </p:sp>
      <p:sp>
        <p:nvSpPr>
          <p:cNvPr id="183" name="Google Shape;183;p33"/>
          <p:cNvSpPr/>
          <p:nvPr>
            <p:ph idx="3" type="pic"/>
          </p:nvPr>
        </p:nvSpPr>
        <p:spPr>
          <a:xfrm>
            <a:off x="6908800" y="1957617"/>
            <a:ext cx="4470400" cy="3294743"/>
          </a:xfrm>
          <a:prstGeom prst="rect">
            <a:avLst/>
          </a:prstGeom>
          <a:solidFill>
            <a:srgbClr val="F2F2F2"/>
          </a:solidFill>
          <a:ln>
            <a:noFill/>
          </a:ln>
        </p:spPr>
      </p:sp>
      <p:sp>
        <p:nvSpPr>
          <p:cNvPr id="184" name="Google Shape;184;p33"/>
          <p:cNvSpPr/>
          <p:nvPr>
            <p:ph idx="4" type="pic"/>
          </p:nvPr>
        </p:nvSpPr>
        <p:spPr>
          <a:xfrm>
            <a:off x="11553371" y="1957617"/>
            <a:ext cx="4470400" cy="3294743"/>
          </a:xfrm>
          <a:prstGeom prst="rect">
            <a:avLst/>
          </a:prstGeom>
          <a:solidFill>
            <a:srgbClr val="F2F2F2"/>
          </a:solidFill>
          <a:ln>
            <a:noFill/>
          </a:ln>
        </p:spPr>
      </p:sp>
      <p:sp>
        <p:nvSpPr>
          <p:cNvPr id="185" name="Google Shape;185;p33"/>
          <p:cNvSpPr/>
          <p:nvPr>
            <p:ph idx="5" type="pic"/>
          </p:nvPr>
        </p:nvSpPr>
        <p:spPr>
          <a:xfrm>
            <a:off x="2264228" y="5441046"/>
            <a:ext cx="4470400" cy="3294743"/>
          </a:xfrm>
          <a:prstGeom prst="rect">
            <a:avLst/>
          </a:prstGeom>
          <a:solidFill>
            <a:srgbClr val="F2F2F2"/>
          </a:solidFill>
          <a:ln>
            <a:noFill/>
          </a:ln>
        </p:spPr>
      </p:sp>
      <p:sp>
        <p:nvSpPr>
          <p:cNvPr id="186" name="Google Shape;186;p33"/>
          <p:cNvSpPr/>
          <p:nvPr>
            <p:ph idx="6" type="pic"/>
          </p:nvPr>
        </p:nvSpPr>
        <p:spPr>
          <a:xfrm>
            <a:off x="6908799" y="5441046"/>
            <a:ext cx="4470400" cy="3294743"/>
          </a:xfrm>
          <a:prstGeom prst="rect">
            <a:avLst/>
          </a:prstGeom>
          <a:solidFill>
            <a:srgbClr val="F2F2F2"/>
          </a:solidFill>
          <a:ln>
            <a:noFill/>
          </a:ln>
        </p:spPr>
      </p:sp>
      <p:sp>
        <p:nvSpPr>
          <p:cNvPr id="187" name="Google Shape;187;p33"/>
          <p:cNvSpPr/>
          <p:nvPr>
            <p:ph idx="7" type="pic"/>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Title Slide">
  <p:cSld name="60_Title Slide">
    <p:spTree>
      <p:nvGrpSpPr>
        <p:cNvPr id="22" name="Shape 22"/>
        <p:cNvGrpSpPr/>
        <p:nvPr/>
      </p:nvGrpSpPr>
      <p:grpSpPr>
        <a:xfrm>
          <a:off x="0" y="0"/>
          <a:ext cx="0" cy="0"/>
          <a:chOff x="0" y="0"/>
          <a:chExt cx="0" cy="0"/>
        </a:xfrm>
      </p:grpSpPr>
      <p:sp>
        <p:nvSpPr>
          <p:cNvPr id="23" name="Google Shape;23;p7"/>
          <p:cNvSpPr txBox="1"/>
          <p:nvPr>
            <p:ph idx="1" type="body"/>
          </p:nvPr>
        </p:nvSpPr>
        <p:spPr>
          <a:xfrm>
            <a:off x="1371600" y="4586515"/>
            <a:ext cx="5885543" cy="36903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 name="Google Shape;24;p7"/>
          <p:cNvSpPr/>
          <p:nvPr>
            <p:ph idx="2" type="pic"/>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89" name="Shape 189"/>
        <p:cNvGrpSpPr/>
        <p:nvPr/>
      </p:nvGrpSpPr>
      <p:grpSpPr>
        <a:xfrm>
          <a:off x="0" y="0"/>
          <a:ext cx="0" cy="0"/>
          <a:chOff x="0" y="0"/>
          <a:chExt cx="0" cy="0"/>
        </a:xfrm>
      </p:grpSpPr>
      <p:sp>
        <p:nvSpPr>
          <p:cNvPr id="190" name="Google Shape;190;p34"/>
          <p:cNvSpPr/>
          <p:nvPr>
            <p:ph idx="2" type="pic"/>
          </p:nvPr>
        </p:nvSpPr>
        <p:spPr>
          <a:xfrm>
            <a:off x="6799949" y="2723818"/>
            <a:ext cx="5239657" cy="5021943"/>
          </a:xfrm>
          <a:prstGeom prst="rect">
            <a:avLst/>
          </a:prstGeom>
          <a:solidFill>
            <a:srgbClr val="F2F2F2"/>
          </a:solidFill>
          <a:ln>
            <a:noFill/>
          </a:ln>
        </p:spPr>
      </p:sp>
      <p:sp>
        <p:nvSpPr>
          <p:cNvPr id="191" name="Google Shape;191;p34"/>
          <p:cNvSpPr/>
          <p:nvPr>
            <p:ph idx="3" type="pic"/>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5" name="Google Shape;195;p34"/>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96" name="Google Shape;196;p34"/>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197"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1" name="Google Shape;201;p35"/>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2" name="Google Shape;202;p35"/>
          <p:cNvSpPr/>
          <p:nvPr>
            <p:ph idx="2" type="pic"/>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204"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08" name="Google Shape;208;p36"/>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9" name="Google Shape;209;p36"/>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Title Slide">
  <p:cSld name="66_Title Slide">
    <p:spTree>
      <p:nvGrpSpPr>
        <p:cNvPr id="210" name="Shape 210"/>
        <p:cNvGrpSpPr/>
        <p:nvPr/>
      </p:nvGrpSpPr>
      <p:grpSpPr>
        <a:xfrm>
          <a:off x="0" y="0"/>
          <a:ext cx="0" cy="0"/>
          <a:chOff x="0" y="0"/>
          <a:chExt cx="0" cy="0"/>
        </a:xfrm>
      </p:grpSpPr>
      <p:sp>
        <p:nvSpPr>
          <p:cNvPr id="211" name="Google Shape;211;p37"/>
          <p:cNvSpPr/>
          <p:nvPr>
            <p:ph idx="2" type="chart"/>
          </p:nvPr>
        </p:nvSpPr>
        <p:spPr>
          <a:xfrm>
            <a:off x="9681028" y="3077029"/>
            <a:ext cx="7235371" cy="526687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
        <p:nvSpPr>
          <p:cNvPr id="212" name="Google Shape;212;p37"/>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5" name="Google Shape;215;p37"/>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6" name="Google Shape;216;p37"/>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Title Slide">
  <p:cSld name="32_Title Slide">
    <p:spTree>
      <p:nvGrpSpPr>
        <p:cNvPr id="217"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1" name="Google Shape;221;p38"/>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22" name="Google Shape;222;p38"/>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23" name="Google Shape;223;p38"/>
          <p:cNvSpPr/>
          <p:nvPr>
            <p:ph idx="2" type="pic"/>
          </p:nvPr>
        </p:nvSpPr>
        <p:spPr>
          <a:xfrm>
            <a:off x="1371599" y="2540000"/>
            <a:ext cx="2475200" cy="3492501"/>
          </a:xfrm>
          <a:prstGeom prst="rect">
            <a:avLst/>
          </a:prstGeom>
          <a:solidFill>
            <a:srgbClr val="F2F2F2"/>
          </a:solidFill>
          <a:ln>
            <a:noFill/>
          </a:ln>
        </p:spPr>
      </p:sp>
      <p:sp>
        <p:nvSpPr>
          <p:cNvPr id="224" name="Google Shape;224;p38"/>
          <p:cNvSpPr/>
          <p:nvPr>
            <p:ph idx="3" type="pic"/>
          </p:nvPr>
        </p:nvSpPr>
        <p:spPr>
          <a:xfrm>
            <a:off x="3985520" y="2540000"/>
            <a:ext cx="2475200" cy="3492501"/>
          </a:xfrm>
          <a:prstGeom prst="rect">
            <a:avLst/>
          </a:prstGeom>
          <a:solidFill>
            <a:srgbClr val="F2F2F2"/>
          </a:solidFill>
          <a:ln>
            <a:noFill/>
          </a:ln>
        </p:spPr>
      </p:sp>
      <p:sp>
        <p:nvSpPr>
          <p:cNvPr id="225" name="Google Shape;225;p38"/>
          <p:cNvSpPr/>
          <p:nvPr>
            <p:ph idx="4" type="pic"/>
          </p:nvPr>
        </p:nvSpPr>
        <p:spPr>
          <a:xfrm>
            <a:off x="6599440" y="2540000"/>
            <a:ext cx="2475200" cy="3492501"/>
          </a:xfrm>
          <a:prstGeom prst="rect">
            <a:avLst/>
          </a:prstGeom>
          <a:solidFill>
            <a:srgbClr val="F2F2F2"/>
          </a:solidFill>
          <a:ln>
            <a:noFill/>
          </a:ln>
        </p:spPr>
      </p:sp>
      <p:sp>
        <p:nvSpPr>
          <p:cNvPr id="226" name="Google Shape;226;p38"/>
          <p:cNvSpPr/>
          <p:nvPr>
            <p:ph idx="5" type="pic"/>
          </p:nvPr>
        </p:nvSpPr>
        <p:spPr>
          <a:xfrm>
            <a:off x="9213360" y="2540000"/>
            <a:ext cx="2475200" cy="3492501"/>
          </a:xfrm>
          <a:prstGeom prst="rect">
            <a:avLst/>
          </a:prstGeom>
          <a:solidFill>
            <a:srgbClr val="F2F2F2"/>
          </a:solidFill>
          <a:ln>
            <a:noFill/>
          </a:ln>
        </p:spPr>
      </p:sp>
      <p:sp>
        <p:nvSpPr>
          <p:cNvPr id="227" name="Google Shape;227;p38"/>
          <p:cNvSpPr/>
          <p:nvPr>
            <p:ph idx="6" type="pic"/>
          </p:nvPr>
        </p:nvSpPr>
        <p:spPr>
          <a:xfrm>
            <a:off x="11827279" y="2540000"/>
            <a:ext cx="2475200" cy="3492501"/>
          </a:xfrm>
          <a:prstGeom prst="rect">
            <a:avLst/>
          </a:prstGeom>
          <a:solidFill>
            <a:srgbClr val="F2F2F2"/>
          </a:solidFill>
          <a:ln>
            <a:noFill/>
          </a:ln>
        </p:spPr>
      </p:sp>
      <p:sp>
        <p:nvSpPr>
          <p:cNvPr id="228" name="Google Shape;228;p38"/>
          <p:cNvSpPr/>
          <p:nvPr>
            <p:ph idx="7" type="pic"/>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spTree>
      <p:nvGrpSpPr>
        <p:cNvPr id="229"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3" name="Google Shape;233;p39"/>
          <p:cNvSpPr txBox="1"/>
          <p:nvPr>
            <p:ph idx="1" type="body"/>
          </p:nvPr>
        </p:nvSpPr>
        <p:spPr>
          <a:xfrm>
            <a:off x="5689600"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34" name="Google Shape;234;p39"/>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35" name="Google Shape;235;p39"/>
          <p:cNvSpPr/>
          <p:nvPr>
            <p:ph idx="2" type="pic"/>
          </p:nvPr>
        </p:nvSpPr>
        <p:spPr>
          <a:xfrm>
            <a:off x="3308350" y="2768600"/>
            <a:ext cx="3365500" cy="3162300"/>
          </a:xfrm>
          <a:prstGeom prst="rect">
            <a:avLst/>
          </a:prstGeom>
          <a:solidFill>
            <a:srgbClr val="F2F2F2"/>
          </a:solidFill>
          <a:ln>
            <a:noFill/>
          </a:ln>
        </p:spPr>
      </p:sp>
      <p:sp>
        <p:nvSpPr>
          <p:cNvPr id="236" name="Google Shape;236;p39"/>
          <p:cNvSpPr/>
          <p:nvPr>
            <p:ph idx="3" type="pic"/>
          </p:nvPr>
        </p:nvSpPr>
        <p:spPr>
          <a:xfrm>
            <a:off x="7461249" y="2768600"/>
            <a:ext cx="3365500" cy="3162300"/>
          </a:xfrm>
          <a:prstGeom prst="rect">
            <a:avLst/>
          </a:prstGeom>
          <a:solidFill>
            <a:srgbClr val="F2F2F2"/>
          </a:solidFill>
          <a:ln>
            <a:noFill/>
          </a:ln>
        </p:spPr>
      </p:sp>
      <p:sp>
        <p:nvSpPr>
          <p:cNvPr id="237" name="Google Shape;237;p39"/>
          <p:cNvSpPr/>
          <p:nvPr>
            <p:ph idx="4" type="pic"/>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238" name="Shape 238"/>
        <p:cNvGrpSpPr/>
        <p:nvPr/>
      </p:nvGrpSpPr>
      <p:grpSpPr>
        <a:xfrm>
          <a:off x="0" y="0"/>
          <a:ext cx="0" cy="0"/>
          <a:chOff x="0" y="0"/>
          <a:chExt cx="0" cy="0"/>
        </a:xfrm>
      </p:grpSpPr>
      <p:sp>
        <p:nvSpPr>
          <p:cNvPr id="239" name="Google Shape;239;p40"/>
          <p:cNvSpPr/>
          <p:nvPr>
            <p:ph idx="2" type="pic"/>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44" name="Google Shape;244;p40"/>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45" name="Google Shape;245;p40"/>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246"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51" name="Google Shape;251;p41"/>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52" name="Google Shape;252;p41"/>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Title Slide">
  <p:cSld name="31_Title Slide">
    <p:spTree>
      <p:nvGrpSpPr>
        <p:cNvPr id="253"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grpSp>
      <p:sp>
        <p:nvSpPr>
          <p:cNvPr id="258" name="Google Shape;258;p42"/>
          <p:cNvSpPr txBox="1"/>
          <p:nvPr>
            <p:ph idx="1" type="body"/>
          </p:nvPr>
        </p:nvSpPr>
        <p:spPr>
          <a:xfrm>
            <a:off x="9818919"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r">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59" name="Google Shape;259;p42"/>
          <p:cNvSpPr/>
          <p:nvPr/>
        </p:nvSpPr>
        <p:spPr>
          <a:xfrm>
            <a:off x="16858342"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60" name="Google Shape;260;p42"/>
          <p:cNvSpPr/>
          <p:nvPr>
            <p:ph idx="2" type="pic"/>
          </p:nvPr>
        </p:nvSpPr>
        <p:spPr>
          <a:xfrm>
            <a:off x="8167918" y="2768599"/>
            <a:ext cx="4203700" cy="2730500"/>
          </a:xfrm>
          <a:prstGeom prst="rect">
            <a:avLst/>
          </a:prstGeom>
          <a:solidFill>
            <a:srgbClr val="F2F2F2"/>
          </a:solidFill>
          <a:ln>
            <a:noFill/>
          </a:ln>
        </p:spPr>
      </p:sp>
      <p:sp>
        <p:nvSpPr>
          <p:cNvPr id="261" name="Google Shape;261;p42"/>
          <p:cNvSpPr/>
          <p:nvPr>
            <p:ph idx="3" type="pic"/>
          </p:nvPr>
        </p:nvSpPr>
        <p:spPr>
          <a:xfrm>
            <a:off x="12524018" y="2768599"/>
            <a:ext cx="4203700" cy="2730500"/>
          </a:xfrm>
          <a:prstGeom prst="rect">
            <a:avLst/>
          </a:prstGeom>
          <a:solidFill>
            <a:srgbClr val="F2F2F2"/>
          </a:solidFill>
          <a:ln>
            <a:noFill/>
          </a:ln>
        </p:spPr>
      </p:sp>
      <p:sp>
        <p:nvSpPr>
          <p:cNvPr id="262" name="Google Shape;262;p42"/>
          <p:cNvSpPr/>
          <p:nvPr>
            <p:ph idx="4" type="pic"/>
          </p:nvPr>
        </p:nvSpPr>
        <p:spPr>
          <a:xfrm>
            <a:off x="8167918" y="5651499"/>
            <a:ext cx="4203700" cy="2730500"/>
          </a:xfrm>
          <a:prstGeom prst="rect">
            <a:avLst/>
          </a:prstGeom>
          <a:solidFill>
            <a:srgbClr val="F2F2F2"/>
          </a:solidFill>
          <a:ln>
            <a:noFill/>
          </a:ln>
        </p:spPr>
      </p:sp>
      <p:sp>
        <p:nvSpPr>
          <p:cNvPr id="263" name="Google Shape;263;p42"/>
          <p:cNvSpPr/>
          <p:nvPr>
            <p:ph idx="5" type="pic"/>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264" name="Shape 264"/>
        <p:cNvGrpSpPr/>
        <p:nvPr/>
      </p:nvGrpSpPr>
      <p:grpSpPr>
        <a:xfrm>
          <a:off x="0" y="0"/>
          <a:ext cx="0" cy="0"/>
          <a:chOff x="0" y="0"/>
          <a:chExt cx="0" cy="0"/>
        </a:xfrm>
      </p:grpSpPr>
      <p:sp>
        <p:nvSpPr>
          <p:cNvPr id="265" name="Google Shape;265;p43"/>
          <p:cNvSpPr/>
          <p:nvPr>
            <p:ph idx="2" type="pic"/>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5"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266" name="Shape 266"/>
        <p:cNvGrpSpPr/>
        <p:nvPr/>
      </p:nvGrpSpPr>
      <p:grpSpPr>
        <a:xfrm>
          <a:off x="0" y="0"/>
          <a:ext cx="0" cy="0"/>
          <a:chOff x="0" y="0"/>
          <a:chExt cx="0" cy="0"/>
        </a:xfrm>
      </p:grpSpPr>
      <p:sp>
        <p:nvSpPr>
          <p:cNvPr id="267" name="Google Shape;267;p44"/>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68" name="Google Shape;268;p44"/>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Title Slide">
  <p:cSld name="70_Title Slide">
    <p:spTree>
      <p:nvGrpSpPr>
        <p:cNvPr id="269" name="Shape 269"/>
        <p:cNvGrpSpPr/>
        <p:nvPr/>
      </p:nvGrpSpPr>
      <p:grpSpPr>
        <a:xfrm>
          <a:off x="0" y="0"/>
          <a:ext cx="0" cy="0"/>
          <a:chOff x="0" y="0"/>
          <a:chExt cx="0" cy="0"/>
        </a:xfrm>
      </p:grpSpPr>
      <p:sp>
        <p:nvSpPr>
          <p:cNvPr id="270" name="Google Shape;270;p45"/>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71" name="Google Shape;271;p45"/>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72" name="Google Shape;272;p45"/>
          <p:cNvSpPr/>
          <p:nvPr>
            <p:ph idx="2" type="pic"/>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273" name="Shape 273"/>
        <p:cNvGrpSpPr/>
        <p:nvPr/>
      </p:nvGrpSpPr>
      <p:grpSpPr>
        <a:xfrm>
          <a:off x="0" y="0"/>
          <a:ext cx="0" cy="0"/>
          <a:chOff x="0" y="0"/>
          <a:chExt cx="0" cy="0"/>
        </a:xfrm>
      </p:grpSpPr>
      <p:sp>
        <p:nvSpPr>
          <p:cNvPr id="274" name="Google Shape;274;p46"/>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275" name="Shape 275"/>
        <p:cNvGrpSpPr/>
        <p:nvPr/>
      </p:nvGrpSpPr>
      <p:grpSpPr>
        <a:xfrm>
          <a:off x="0" y="0"/>
          <a:ext cx="0" cy="0"/>
          <a:chOff x="0" y="0"/>
          <a:chExt cx="0" cy="0"/>
        </a:xfrm>
      </p:grpSpPr>
      <p:sp>
        <p:nvSpPr>
          <p:cNvPr id="276" name="Google Shape;276;p47"/>
          <p:cNvSpPr txBox="1"/>
          <p:nvPr>
            <p:ph idx="1" type="body"/>
          </p:nvPr>
        </p:nvSpPr>
        <p:spPr>
          <a:xfrm>
            <a:off x="10684701" y="1943100"/>
            <a:ext cx="6231699"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77" name="Google Shape;277;p47"/>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Title Slide">
  <p:cSld name="69_Title Slide">
    <p:spTree>
      <p:nvGrpSpPr>
        <p:cNvPr id="278" name="Shape 278"/>
        <p:cNvGrpSpPr/>
        <p:nvPr/>
      </p:nvGrpSpPr>
      <p:grpSpPr>
        <a:xfrm>
          <a:off x="0" y="0"/>
          <a:ext cx="0" cy="0"/>
          <a:chOff x="0" y="0"/>
          <a:chExt cx="0" cy="0"/>
        </a:xfrm>
      </p:grpSpPr>
      <p:sp>
        <p:nvSpPr>
          <p:cNvPr id="279" name="Google Shape;279;p48"/>
          <p:cNvSpPr txBox="1"/>
          <p:nvPr>
            <p:ph idx="1" type="body"/>
          </p:nvPr>
        </p:nvSpPr>
        <p:spPr>
          <a:xfrm>
            <a:off x="10684701" y="1943100"/>
            <a:ext cx="6231699" cy="44722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0" name="Google Shape;280;p48"/>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81" name="Google Shape;281;p48"/>
          <p:cNvSpPr/>
          <p:nvPr>
            <p:ph idx="2" type="pic"/>
          </p:nvPr>
        </p:nvSpPr>
        <p:spPr>
          <a:xfrm>
            <a:off x="-1" y="0"/>
            <a:ext cx="9144000" cy="4397829"/>
          </a:xfrm>
          <a:prstGeom prst="rect">
            <a:avLst/>
          </a:prstGeom>
          <a:solidFill>
            <a:srgbClr val="F2F2F2"/>
          </a:solidFill>
          <a:ln>
            <a:noFill/>
          </a:ln>
        </p:spPr>
      </p:sp>
      <p:sp>
        <p:nvSpPr>
          <p:cNvPr id="282" name="Google Shape;282;p48"/>
          <p:cNvSpPr/>
          <p:nvPr>
            <p:ph idx="3" type="chart"/>
          </p:nvPr>
        </p:nvSpPr>
        <p:spPr>
          <a:xfrm>
            <a:off x="914401" y="5240338"/>
            <a:ext cx="7213600" cy="41068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lvl="1"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lvl="2"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lvl="3"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lvl="4"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lvl="5"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lvl="6"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lvl="7"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lvl="8"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Title Slide">
  <p:cSld name="58_Title Slide">
    <p:spTree>
      <p:nvGrpSpPr>
        <p:cNvPr id="283" name="Shape 283"/>
        <p:cNvGrpSpPr/>
        <p:nvPr/>
      </p:nvGrpSpPr>
      <p:grpSpPr>
        <a:xfrm>
          <a:off x="0" y="0"/>
          <a:ext cx="0" cy="0"/>
          <a:chOff x="0" y="0"/>
          <a:chExt cx="0" cy="0"/>
        </a:xfrm>
      </p:grpSpPr>
      <p:sp>
        <p:nvSpPr>
          <p:cNvPr id="284" name="Google Shape;284;p49"/>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5" name="Google Shape;285;p49"/>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Title Slide">
  <p:cSld name="55_Title Slide">
    <p:spTree>
      <p:nvGrpSpPr>
        <p:cNvPr id="286" name="Shape 286"/>
        <p:cNvGrpSpPr/>
        <p:nvPr/>
      </p:nvGrpSpPr>
      <p:grpSpPr>
        <a:xfrm>
          <a:off x="0" y="0"/>
          <a:ext cx="0" cy="0"/>
          <a:chOff x="0" y="0"/>
          <a:chExt cx="0" cy="0"/>
        </a:xfrm>
      </p:grpSpPr>
      <p:sp>
        <p:nvSpPr>
          <p:cNvPr id="287" name="Google Shape;287;p50"/>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88" name="Google Shape;288;p50"/>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89" name="Google Shape;289;p50"/>
          <p:cNvSpPr/>
          <p:nvPr>
            <p:ph idx="2" type="pic"/>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Title Slide">
  <p:cSld name="56_Title Slide">
    <p:spTree>
      <p:nvGrpSpPr>
        <p:cNvPr id="290" name="Shape 290"/>
        <p:cNvGrpSpPr/>
        <p:nvPr/>
      </p:nvGrpSpPr>
      <p:grpSpPr>
        <a:xfrm>
          <a:off x="0" y="0"/>
          <a:ext cx="0" cy="0"/>
          <a:chOff x="0" y="0"/>
          <a:chExt cx="0" cy="0"/>
        </a:xfrm>
      </p:grpSpPr>
      <p:sp>
        <p:nvSpPr>
          <p:cNvPr id="291" name="Google Shape;291;p51"/>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2" name="Google Shape;292;p51"/>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293" name="Google Shape;293;p51"/>
          <p:cNvSpPr/>
          <p:nvPr>
            <p:ph idx="2" type="pic"/>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Title Slide">
  <p:cSld name="54_Title Slide">
    <p:spTree>
      <p:nvGrpSpPr>
        <p:cNvPr id="294" name="Shape 294"/>
        <p:cNvGrpSpPr/>
        <p:nvPr/>
      </p:nvGrpSpPr>
      <p:grpSpPr>
        <a:xfrm>
          <a:off x="0" y="0"/>
          <a:ext cx="0" cy="0"/>
          <a:chOff x="0" y="0"/>
          <a:chExt cx="0" cy="0"/>
        </a:xfrm>
      </p:grpSpPr>
      <p:sp>
        <p:nvSpPr>
          <p:cNvPr id="295" name="Google Shape;295;p52"/>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6" name="Google Shape;296;p52"/>
          <p:cNvSpPr/>
          <p:nvPr>
            <p:ph idx="2" type="pic"/>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Title Slide">
  <p:cSld name="47_Title Slide">
    <p:spTree>
      <p:nvGrpSpPr>
        <p:cNvPr id="297" name="Shape 297"/>
        <p:cNvGrpSpPr/>
        <p:nvPr/>
      </p:nvGrpSpPr>
      <p:grpSpPr>
        <a:xfrm>
          <a:off x="0" y="0"/>
          <a:ext cx="0" cy="0"/>
          <a:chOff x="0" y="0"/>
          <a:chExt cx="0" cy="0"/>
        </a:xfrm>
      </p:grpSpPr>
      <p:sp>
        <p:nvSpPr>
          <p:cNvPr id="298" name="Google Shape;298;p53"/>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99" name="Google Shape;299;p53"/>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00" name="Google Shape;300;p53"/>
          <p:cNvSpPr/>
          <p:nvPr>
            <p:ph idx="2" type="pic"/>
          </p:nvPr>
        </p:nvSpPr>
        <p:spPr>
          <a:xfrm>
            <a:off x="9122228" y="1222830"/>
            <a:ext cx="3802743" cy="3802743"/>
          </a:xfrm>
          <a:prstGeom prst="rect">
            <a:avLst/>
          </a:prstGeom>
          <a:solidFill>
            <a:srgbClr val="F2F2F2"/>
          </a:solidFill>
          <a:ln>
            <a:noFill/>
          </a:ln>
        </p:spPr>
      </p:sp>
      <p:sp>
        <p:nvSpPr>
          <p:cNvPr id="301" name="Google Shape;301;p53"/>
          <p:cNvSpPr/>
          <p:nvPr>
            <p:ph idx="3" type="pic"/>
          </p:nvPr>
        </p:nvSpPr>
        <p:spPr>
          <a:xfrm>
            <a:off x="13113657" y="1222830"/>
            <a:ext cx="3802743" cy="3802743"/>
          </a:xfrm>
          <a:prstGeom prst="rect">
            <a:avLst/>
          </a:prstGeom>
          <a:solidFill>
            <a:srgbClr val="F2F2F2"/>
          </a:solidFill>
          <a:ln>
            <a:noFill/>
          </a:ln>
        </p:spPr>
      </p:sp>
      <p:sp>
        <p:nvSpPr>
          <p:cNvPr id="302" name="Google Shape;302;p53"/>
          <p:cNvSpPr/>
          <p:nvPr>
            <p:ph idx="4" type="pic"/>
          </p:nvPr>
        </p:nvSpPr>
        <p:spPr>
          <a:xfrm>
            <a:off x="9122228" y="5214259"/>
            <a:ext cx="3802743" cy="3802743"/>
          </a:xfrm>
          <a:prstGeom prst="rect">
            <a:avLst/>
          </a:prstGeom>
          <a:solidFill>
            <a:srgbClr val="F2F2F2"/>
          </a:solidFill>
          <a:ln>
            <a:noFill/>
          </a:ln>
        </p:spPr>
      </p:sp>
      <p:sp>
        <p:nvSpPr>
          <p:cNvPr id="303" name="Google Shape;303;p53"/>
          <p:cNvSpPr/>
          <p:nvPr>
            <p:ph idx="5" type="pic"/>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Title Slide">
  <p:cSld name="51_Title Slide">
    <p:spTree>
      <p:nvGrpSpPr>
        <p:cNvPr id="26" name="Shape 26"/>
        <p:cNvGrpSpPr/>
        <p:nvPr/>
      </p:nvGrpSpPr>
      <p:grpSpPr>
        <a:xfrm>
          <a:off x="0" y="0"/>
          <a:ext cx="0" cy="0"/>
          <a:chOff x="0" y="0"/>
          <a:chExt cx="0" cy="0"/>
        </a:xfrm>
      </p:grpSpPr>
      <p:sp>
        <p:nvSpPr>
          <p:cNvPr id="27" name="Google Shape;27;p9"/>
          <p:cNvSpPr/>
          <p:nvPr>
            <p:ph idx="2" type="pic"/>
          </p:nvPr>
        </p:nvSpPr>
        <p:spPr>
          <a:xfrm>
            <a:off x="4634754" y="1620745"/>
            <a:ext cx="2585196" cy="2585196"/>
          </a:xfrm>
          <a:prstGeom prst="rect">
            <a:avLst/>
          </a:prstGeom>
          <a:solidFill>
            <a:srgbClr val="F2F2F2"/>
          </a:solidFill>
          <a:ln>
            <a:noFill/>
          </a:ln>
        </p:spPr>
      </p:sp>
      <p:sp>
        <p:nvSpPr>
          <p:cNvPr id="28" name="Google Shape;28;p9"/>
          <p:cNvSpPr/>
          <p:nvPr>
            <p:ph idx="3" type="pic"/>
          </p:nvPr>
        </p:nvSpPr>
        <p:spPr>
          <a:xfrm>
            <a:off x="4634754" y="4480859"/>
            <a:ext cx="2585196" cy="2585196"/>
          </a:xfrm>
          <a:prstGeom prst="rect">
            <a:avLst/>
          </a:prstGeom>
          <a:solidFill>
            <a:srgbClr val="F2F2F2"/>
          </a:solidFill>
          <a:ln>
            <a:noFill/>
          </a:ln>
        </p:spPr>
      </p:sp>
      <p:sp>
        <p:nvSpPr>
          <p:cNvPr id="29" name="Google Shape;29;p9"/>
          <p:cNvSpPr/>
          <p:nvPr>
            <p:ph idx="4" type="pic"/>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Title Slide">
  <p:cSld name="42_Title Slide">
    <p:spTree>
      <p:nvGrpSpPr>
        <p:cNvPr id="304" name="Shape 304"/>
        <p:cNvGrpSpPr/>
        <p:nvPr/>
      </p:nvGrpSpPr>
      <p:grpSpPr>
        <a:xfrm>
          <a:off x="0" y="0"/>
          <a:ext cx="0" cy="0"/>
          <a:chOff x="0" y="0"/>
          <a:chExt cx="0" cy="0"/>
        </a:xfrm>
      </p:grpSpPr>
      <p:sp>
        <p:nvSpPr>
          <p:cNvPr id="305" name="Google Shape;305;p54"/>
          <p:cNvSpPr/>
          <p:nvPr>
            <p:ph idx="2" type="pic"/>
          </p:nvPr>
        </p:nvSpPr>
        <p:spPr>
          <a:xfrm>
            <a:off x="7785100" y="3552373"/>
            <a:ext cx="2717800" cy="2717800"/>
          </a:xfrm>
          <a:prstGeom prst="rect">
            <a:avLst/>
          </a:prstGeom>
          <a:solidFill>
            <a:srgbClr val="F2F2F2"/>
          </a:solidFill>
          <a:ln>
            <a:noFill/>
          </a:ln>
        </p:spPr>
      </p:sp>
      <p:sp>
        <p:nvSpPr>
          <p:cNvPr id="306" name="Google Shape;306;p54"/>
          <p:cNvSpPr/>
          <p:nvPr>
            <p:ph idx="3" type="pic"/>
          </p:nvPr>
        </p:nvSpPr>
        <p:spPr>
          <a:xfrm>
            <a:off x="7785100" y="6745516"/>
            <a:ext cx="2717800" cy="2717800"/>
          </a:xfrm>
          <a:prstGeom prst="rect">
            <a:avLst/>
          </a:prstGeom>
          <a:solidFill>
            <a:srgbClr val="F2F2F2"/>
          </a:solidFill>
          <a:ln>
            <a:noFill/>
          </a:ln>
        </p:spPr>
      </p:sp>
      <p:sp>
        <p:nvSpPr>
          <p:cNvPr id="307" name="Google Shape;307;p54"/>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Title Slide">
  <p:cSld name="43_Title Slide">
    <p:spTree>
      <p:nvGrpSpPr>
        <p:cNvPr id="308" name="Shape 308"/>
        <p:cNvGrpSpPr/>
        <p:nvPr/>
      </p:nvGrpSpPr>
      <p:grpSpPr>
        <a:xfrm>
          <a:off x="0" y="0"/>
          <a:ext cx="0" cy="0"/>
          <a:chOff x="0" y="0"/>
          <a:chExt cx="0" cy="0"/>
        </a:xfrm>
      </p:grpSpPr>
      <p:sp>
        <p:nvSpPr>
          <p:cNvPr id="309" name="Google Shape;309;p55"/>
          <p:cNvSpPr/>
          <p:nvPr>
            <p:ph idx="2" type="pic"/>
          </p:nvPr>
        </p:nvSpPr>
        <p:spPr>
          <a:xfrm>
            <a:off x="6130471" y="3552373"/>
            <a:ext cx="2717800" cy="2717800"/>
          </a:xfrm>
          <a:prstGeom prst="rect">
            <a:avLst/>
          </a:prstGeom>
          <a:solidFill>
            <a:srgbClr val="F2F2F2"/>
          </a:solidFill>
          <a:ln>
            <a:noFill/>
          </a:ln>
        </p:spPr>
      </p:sp>
      <p:sp>
        <p:nvSpPr>
          <p:cNvPr id="310" name="Google Shape;310;p55"/>
          <p:cNvSpPr/>
          <p:nvPr>
            <p:ph idx="3" type="pic"/>
          </p:nvPr>
        </p:nvSpPr>
        <p:spPr>
          <a:xfrm>
            <a:off x="6130471" y="6745516"/>
            <a:ext cx="2717800" cy="2717800"/>
          </a:xfrm>
          <a:prstGeom prst="rect">
            <a:avLst/>
          </a:prstGeom>
          <a:solidFill>
            <a:srgbClr val="F2F2F2"/>
          </a:solidFill>
          <a:ln>
            <a:noFill/>
          </a:ln>
        </p:spPr>
      </p:sp>
      <p:sp>
        <p:nvSpPr>
          <p:cNvPr id="311" name="Google Shape;311;p55"/>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12" name="Google Shape;312;p55"/>
          <p:cNvSpPr/>
          <p:nvPr>
            <p:ph idx="4" type="pic"/>
          </p:nvPr>
        </p:nvSpPr>
        <p:spPr>
          <a:xfrm>
            <a:off x="9459263" y="3552373"/>
            <a:ext cx="2717800" cy="2717800"/>
          </a:xfrm>
          <a:prstGeom prst="rect">
            <a:avLst/>
          </a:prstGeom>
          <a:solidFill>
            <a:srgbClr val="F2F2F2"/>
          </a:solidFill>
          <a:ln>
            <a:noFill/>
          </a:ln>
        </p:spPr>
      </p:sp>
      <p:sp>
        <p:nvSpPr>
          <p:cNvPr id="313" name="Google Shape;313;p55"/>
          <p:cNvSpPr/>
          <p:nvPr>
            <p:ph idx="5" type="pic"/>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Title Slide">
  <p:cSld name="41_Title Slide">
    <p:spTree>
      <p:nvGrpSpPr>
        <p:cNvPr id="314" name="Shape 314"/>
        <p:cNvGrpSpPr/>
        <p:nvPr/>
      </p:nvGrpSpPr>
      <p:grpSpPr>
        <a:xfrm>
          <a:off x="0" y="0"/>
          <a:ext cx="0" cy="0"/>
          <a:chOff x="0" y="0"/>
          <a:chExt cx="0" cy="0"/>
        </a:xfrm>
      </p:grpSpPr>
      <p:sp>
        <p:nvSpPr>
          <p:cNvPr id="315" name="Google Shape;315;p56"/>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16" name="Google Shape;316;p56"/>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17" name="Google Shape;317;p56"/>
          <p:cNvSpPr/>
          <p:nvPr>
            <p:ph idx="2" type="pic"/>
          </p:nvPr>
        </p:nvSpPr>
        <p:spPr>
          <a:xfrm>
            <a:off x="4497872" y="3928716"/>
            <a:ext cx="1893036" cy="1893036"/>
          </a:xfrm>
          <a:prstGeom prst="rect">
            <a:avLst/>
          </a:prstGeom>
          <a:solidFill>
            <a:srgbClr val="F2F2F2"/>
          </a:solidFill>
          <a:ln>
            <a:noFill/>
          </a:ln>
        </p:spPr>
      </p:sp>
      <p:sp>
        <p:nvSpPr>
          <p:cNvPr id="318" name="Google Shape;318;p56"/>
          <p:cNvSpPr/>
          <p:nvPr>
            <p:ph idx="3" type="pic"/>
          </p:nvPr>
        </p:nvSpPr>
        <p:spPr>
          <a:xfrm>
            <a:off x="8197481" y="3928715"/>
            <a:ext cx="1893036" cy="1893036"/>
          </a:xfrm>
          <a:prstGeom prst="rect">
            <a:avLst/>
          </a:prstGeom>
          <a:solidFill>
            <a:srgbClr val="F2F2F2"/>
          </a:solidFill>
          <a:ln>
            <a:noFill/>
          </a:ln>
        </p:spPr>
      </p:sp>
      <p:sp>
        <p:nvSpPr>
          <p:cNvPr id="319" name="Google Shape;319;p56"/>
          <p:cNvSpPr/>
          <p:nvPr>
            <p:ph idx="4" type="pic"/>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Slide">
  <p:cSld name="39_Title Slide">
    <p:spTree>
      <p:nvGrpSpPr>
        <p:cNvPr id="320" name="Shape 320"/>
        <p:cNvGrpSpPr/>
        <p:nvPr/>
      </p:nvGrpSpPr>
      <p:grpSpPr>
        <a:xfrm>
          <a:off x="0" y="0"/>
          <a:ext cx="0" cy="0"/>
          <a:chOff x="0" y="0"/>
          <a:chExt cx="0" cy="0"/>
        </a:xfrm>
      </p:grpSpPr>
      <p:sp>
        <p:nvSpPr>
          <p:cNvPr id="321" name="Google Shape;321;p57"/>
          <p:cNvSpPr txBox="1"/>
          <p:nvPr>
            <p:ph idx="1" type="body"/>
          </p:nvPr>
        </p:nvSpPr>
        <p:spPr>
          <a:xfrm>
            <a:off x="1371600" y="1943100"/>
            <a:ext cx="5242143" cy="2324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2" name="Google Shape;322;p57"/>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23" name="Google Shape;323;p57"/>
          <p:cNvSpPr/>
          <p:nvPr>
            <p:ph idx="2" type="pic"/>
          </p:nvPr>
        </p:nvSpPr>
        <p:spPr>
          <a:xfrm>
            <a:off x="6778171" y="0"/>
            <a:ext cx="3726991" cy="3643086"/>
          </a:xfrm>
          <a:prstGeom prst="rect">
            <a:avLst/>
          </a:prstGeom>
          <a:solidFill>
            <a:srgbClr val="F2F2F2">
              <a:alpha val="76862"/>
            </a:srgbClr>
          </a:solidFill>
          <a:ln>
            <a:noFill/>
          </a:ln>
        </p:spPr>
      </p:sp>
      <p:sp>
        <p:nvSpPr>
          <p:cNvPr id="324" name="Google Shape;324;p57"/>
          <p:cNvSpPr/>
          <p:nvPr>
            <p:ph idx="3" type="pic"/>
          </p:nvPr>
        </p:nvSpPr>
        <p:spPr>
          <a:xfrm>
            <a:off x="10669590" y="-1"/>
            <a:ext cx="3726991" cy="3643086"/>
          </a:xfrm>
          <a:prstGeom prst="rect">
            <a:avLst/>
          </a:prstGeom>
          <a:solidFill>
            <a:srgbClr val="F2F2F2">
              <a:alpha val="76862"/>
            </a:srgbClr>
          </a:solidFill>
          <a:ln>
            <a:noFill/>
          </a:ln>
        </p:spPr>
      </p:sp>
      <p:sp>
        <p:nvSpPr>
          <p:cNvPr id="325" name="Google Shape;325;p57"/>
          <p:cNvSpPr/>
          <p:nvPr>
            <p:ph idx="4" type="pic"/>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Slide">
  <p:cSld name="37_Title Slide">
    <p:spTree>
      <p:nvGrpSpPr>
        <p:cNvPr id="326" name="Shape 326"/>
        <p:cNvGrpSpPr/>
        <p:nvPr/>
      </p:nvGrpSpPr>
      <p:grpSpPr>
        <a:xfrm>
          <a:off x="0" y="0"/>
          <a:ext cx="0" cy="0"/>
          <a:chOff x="0" y="0"/>
          <a:chExt cx="0" cy="0"/>
        </a:xfrm>
      </p:grpSpPr>
      <p:sp>
        <p:nvSpPr>
          <p:cNvPr id="327" name="Google Shape;327;p58"/>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28" name="Google Shape;328;p58"/>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29" name="Google Shape;329;p58"/>
          <p:cNvSpPr/>
          <p:nvPr>
            <p:ph idx="2" type="pic"/>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Title Slide">
  <p:cSld name="35_Title Slide">
    <p:spTree>
      <p:nvGrpSpPr>
        <p:cNvPr id="330" name="Shape 330"/>
        <p:cNvGrpSpPr/>
        <p:nvPr/>
      </p:nvGrpSpPr>
      <p:grpSpPr>
        <a:xfrm>
          <a:off x="0" y="0"/>
          <a:ext cx="0" cy="0"/>
          <a:chOff x="0" y="0"/>
          <a:chExt cx="0" cy="0"/>
        </a:xfrm>
      </p:grpSpPr>
      <p:sp>
        <p:nvSpPr>
          <p:cNvPr id="331" name="Google Shape;331;p59"/>
          <p:cNvSpPr txBox="1"/>
          <p:nvPr>
            <p:ph idx="1" type="body"/>
          </p:nvPr>
        </p:nvSpPr>
        <p:spPr>
          <a:xfrm>
            <a:off x="1371600"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2" name="Google Shape;332;p59"/>
          <p:cNvSpPr/>
          <p:nvPr/>
        </p:nvSpPr>
        <p:spPr>
          <a:xfrm>
            <a:off x="0"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33" name="Google Shape;333;p59"/>
          <p:cNvSpPr/>
          <p:nvPr>
            <p:ph idx="2" type="pic"/>
          </p:nvPr>
        </p:nvSpPr>
        <p:spPr>
          <a:xfrm>
            <a:off x="0" y="3802744"/>
            <a:ext cx="4572000" cy="6484256"/>
          </a:xfrm>
          <a:prstGeom prst="rect">
            <a:avLst/>
          </a:prstGeom>
          <a:solidFill>
            <a:srgbClr val="F2F2F2"/>
          </a:solidFill>
          <a:ln>
            <a:noFill/>
          </a:ln>
        </p:spPr>
      </p:sp>
      <p:sp>
        <p:nvSpPr>
          <p:cNvPr id="334" name="Google Shape;334;p59"/>
          <p:cNvSpPr/>
          <p:nvPr>
            <p:ph idx="3" type="pic"/>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Title Slide">
  <p:cSld name="59_Title Slide">
    <p:spTree>
      <p:nvGrpSpPr>
        <p:cNvPr id="335" name="Shape 335"/>
        <p:cNvGrpSpPr/>
        <p:nvPr/>
      </p:nvGrpSpPr>
      <p:grpSpPr>
        <a:xfrm>
          <a:off x="0" y="0"/>
          <a:ext cx="0" cy="0"/>
          <a:chOff x="0" y="0"/>
          <a:chExt cx="0" cy="0"/>
        </a:xfrm>
      </p:grpSpPr>
      <p:sp>
        <p:nvSpPr>
          <p:cNvPr id="336" name="Google Shape;336;p60"/>
          <p:cNvSpPr txBox="1"/>
          <p:nvPr>
            <p:ph idx="1" type="body"/>
          </p:nvPr>
        </p:nvSpPr>
        <p:spPr>
          <a:xfrm>
            <a:off x="1371600" y="4586515"/>
            <a:ext cx="5885543" cy="369035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37" name="Google Shape;337;p60"/>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338" name="Shape 338"/>
        <p:cNvGrpSpPr/>
        <p:nvPr/>
      </p:nvGrpSpPr>
      <p:grpSpPr>
        <a:xfrm>
          <a:off x="0" y="0"/>
          <a:ext cx="0" cy="0"/>
          <a:chOff x="0" y="0"/>
          <a:chExt cx="0" cy="0"/>
        </a:xfrm>
      </p:grpSpPr>
      <p:sp>
        <p:nvSpPr>
          <p:cNvPr id="339" name="Google Shape;339;p61"/>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40" name="Google Shape;340;p61"/>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41" name="Google Shape;341;p61"/>
          <p:cNvSpPr/>
          <p:nvPr>
            <p:ph idx="2" type="pic"/>
          </p:nvPr>
        </p:nvSpPr>
        <p:spPr>
          <a:xfrm>
            <a:off x="14505140" y="2104371"/>
            <a:ext cx="3782859" cy="3419607"/>
          </a:xfrm>
          <a:prstGeom prst="rect">
            <a:avLst/>
          </a:prstGeom>
          <a:solidFill>
            <a:srgbClr val="F2F2F2"/>
          </a:solidFill>
          <a:ln>
            <a:noFill/>
          </a:ln>
        </p:spPr>
      </p:sp>
      <p:sp>
        <p:nvSpPr>
          <p:cNvPr id="342" name="Google Shape;342;p61"/>
          <p:cNvSpPr/>
          <p:nvPr>
            <p:ph idx="3" type="pic"/>
          </p:nvPr>
        </p:nvSpPr>
        <p:spPr>
          <a:xfrm>
            <a:off x="10534391" y="2104371"/>
            <a:ext cx="3782859" cy="3419607"/>
          </a:xfrm>
          <a:prstGeom prst="rect">
            <a:avLst/>
          </a:prstGeom>
          <a:solidFill>
            <a:srgbClr val="F2F2F2"/>
          </a:solidFill>
          <a:ln>
            <a:noFill/>
          </a:ln>
        </p:spPr>
      </p:sp>
      <p:sp>
        <p:nvSpPr>
          <p:cNvPr id="343" name="Google Shape;343;p61"/>
          <p:cNvSpPr/>
          <p:nvPr>
            <p:ph idx="4" type="pic"/>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Title Slide">
  <p:cSld name="45_Title Slide">
    <p:spTree>
      <p:nvGrpSpPr>
        <p:cNvPr id="344" name="Shape 344"/>
        <p:cNvGrpSpPr/>
        <p:nvPr/>
      </p:nvGrpSpPr>
      <p:grpSpPr>
        <a:xfrm>
          <a:off x="0" y="0"/>
          <a:ext cx="0" cy="0"/>
          <a:chOff x="0" y="0"/>
          <a:chExt cx="0" cy="0"/>
        </a:xfrm>
      </p:grpSpPr>
      <p:sp>
        <p:nvSpPr>
          <p:cNvPr id="345" name="Google Shape;345;p62"/>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46" name="Google Shape;346;p62"/>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47" name="Google Shape;347;p62"/>
          <p:cNvSpPr/>
          <p:nvPr>
            <p:ph idx="2" type="pic"/>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Title Slide">
  <p:cSld name="65_Title Slide">
    <p:spTree>
      <p:nvGrpSpPr>
        <p:cNvPr id="348" name="Shape 348"/>
        <p:cNvGrpSpPr/>
        <p:nvPr/>
      </p:nvGrpSpPr>
      <p:grpSpPr>
        <a:xfrm>
          <a:off x="0" y="0"/>
          <a:ext cx="0" cy="0"/>
          <a:chOff x="0" y="0"/>
          <a:chExt cx="0" cy="0"/>
        </a:xfrm>
      </p:grpSpPr>
      <p:sp>
        <p:nvSpPr>
          <p:cNvPr id="349" name="Google Shape;349;p63"/>
          <p:cNvSpPr txBox="1"/>
          <p:nvPr>
            <p:ph idx="1" type="body"/>
          </p:nvPr>
        </p:nvSpPr>
        <p:spPr>
          <a:xfrm>
            <a:off x="1371600" y="7304414"/>
            <a:ext cx="6657584" cy="1016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0" name="Google Shape;350;p63"/>
          <p:cNvSpPr/>
          <p:nvPr/>
        </p:nvSpPr>
        <p:spPr>
          <a:xfrm>
            <a:off x="0" y="7304414"/>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Title Slide">
  <p:cSld name="50_Title Slide">
    <p:spTree>
      <p:nvGrpSpPr>
        <p:cNvPr id="30" name="Shape 30"/>
        <p:cNvGrpSpPr/>
        <p:nvPr/>
      </p:nvGrpSpPr>
      <p:grpSpPr>
        <a:xfrm>
          <a:off x="0" y="0"/>
          <a:ext cx="0" cy="0"/>
          <a:chOff x="0" y="0"/>
          <a:chExt cx="0" cy="0"/>
        </a:xfrm>
      </p:grpSpPr>
      <p:sp>
        <p:nvSpPr>
          <p:cNvPr id="31" name="Google Shape;31;p10"/>
          <p:cNvSpPr/>
          <p:nvPr>
            <p:ph idx="2" type="pic"/>
          </p:nvPr>
        </p:nvSpPr>
        <p:spPr>
          <a:xfrm>
            <a:off x="4634754" y="2413281"/>
            <a:ext cx="2585196" cy="2585196"/>
          </a:xfrm>
          <a:prstGeom prst="rect">
            <a:avLst/>
          </a:prstGeom>
          <a:solidFill>
            <a:srgbClr val="F2F2F2"/>
          </a:solidFill>
          <a:ln>
            <a:noFill/>
          </a:ln>
        </p:spPr>
      </p:sp>
      <p:sp>
        <p:nvSpPr>
          <p:cNvPr id="32" name="Google Shape;32;p10"/>
          <p:cNvSpPr/>
          <p:nvPr>
            <p:ph idx="3" type="pic"/>
          </p:nvPr>
        </p:nvSpPr>
        <p:spPr>
          <a:xfrm>
            <a:off x="4634754" y="5288524"/>
            <a:ext cx="2585196" cy="2585196"/>
          </a:xfrm>
          <a:prstGeom prst="rect">
            <a:avLst/>
          </a:prstGeom>
          <a:solidFill>
            <a:srgbClr val="F2F2F2"/>
          </a:solidFill>
          <a:ln>
            <a:noFill/>
          </a:ln>
        </p:spPr>
      </p:sp>
      <p:sp>
        <p:nvSpPr>
          <p:cNvPr id="33" name="Google Shape;33;p10"/>
          <p:cNvSpPr/>
          <p:nvPr>
            <p:ph idx="4" type="pic"/>
          </p:nvPr>
        </p:nvSpPr>
        <p:spPr>
          <a:xfrm>
            <a:off x="11068050" y="983224"/>
            <a:ext cx="2585196" cy="2585196"/>
          </a:xfrm>
          <a:prstGeom prst="rect">
            <a:avLst/>
          </a:prstGeom>
          <a:solidFill>
            <a:srgbClr val="F2F2F2"/>
          </a:solidFill>
          <a:ln>
            <a:noFill/>
          </a:ln>
        </p:spPr>
      </p:sp>
      <p:sp>
        <p:nvSpPr>
          <p:cNvPr id="34" name="Google Shape;34;p10"/>
          <p:cNvSpPr/>
          <p:nvPr>
            <p:ph idx="5" type="pic"/>
          </p:nvPr>
        </p:nvSpPr>
        <p:spPr>
          <a:xfrm>
            <a:off x="11068050" y="3843338"/>
            <a:ext cx="2585196" cy="2585196"/>
          </a:xfrm>
          <a:prstGeom prst="rect">
            <a:avLst/>
          </a:prstGeom>
          <a:solidFill>
            <a:srgbClr val="F2F2F2"/>
          </a:solidFill>
          <a:ln>
            <a:noFill/>
          </a:ln>
        </p:spPr>
      </p:sp>
      <p:sp>
        <p:nvSpPr>
          <p:cNvPr id="35" name="Google Shape;35;p10"/>
          <p:cNvSpPr/>
          <p:nvPr>
            <p:ph idx="6" type="pic"/>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Title Slide">
  <p:cSld name="40_Title Slide">
    <p:spTree>
      <p:nvGrpSpPr>
        <p:cNvPr id="351" name="Shape 351"/>
        <p:cNvGrpSpPr/>
        <p:nvPr/>
      </p:nvGrpSpPr>
      <p:grpSpPr>
        <a:xfrm>
          <a:off x="0" y="0"/>
          <a:ext cx="0" cy="0"/>
          <a:chOff x="0" y="0"/>
          <a:chExt cx="0" cy="0"/>
        </a:xfrm>
      </p:grpSpPr>
      <p:sp>
        <p:nvSpPr>
          <p:cNvPr id="352" name="Google Shape;352;p64"/>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3" name="Google Shape;353;p64"/>
          <p:cNvSpPr/>
          <p:nvPr>
            <p:ph idx="2" type="pic"/>
          </p:nvPr>
        </p:nvSpPr>
        <p:spPr>
          <a:xfrm>
            <a:off x="4000500" y="3755570"/>
            <a:ext cx="2717800" cy="2717800"/>
          </a:xfrm>
          <a:prstGeom prst="rect">
            <a:avLst/>
          </a:prstGeom>
          <a:solidFill>
            <a:srgbClr val="F2F2F2"/>
          </a:solidFill>
          <a:ln>
            <a:noFill/>
          </a:ln>
        </p:spPr>
      </p:sp>
      <p:sp>
        <p:nvSpPr>
          <p:cNvPr id="354" name="Google Shape;354;p64"/>
          <p:cNvSpPr/>
          <p:nvPr>
            <p:ph idx="3" type="pic"/>
          </p:nvPr>
        </p:nvSpPr>
        <p:spPr>
          <a:xfrm>
            <a:off x="7785100" y="3755569"/>
            <a:ext cx="2717800" cy="2717800"/>
          </a:xfrm>
          <a:prstGeom prst="rect">
            <a:avLst/>
          </a:prstGeom>
          <a:solidFill>
            <a:srgbClr val="F2F2F2"/>
          </a:solidFill>
          <a:ln>
            <a:noFill/>
          </a:ln>
        </p:spPr>
      </p:sp>
      <p:sp>
        <p:nvSpPr>
          <p:cNvPr id="355" name="Google Shape;355;p64"/>
          <p:cNvSpPr/>
          <p:nvPr>
            <p:ph idx="4" type="pic"/>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Title Slide">
  <p:cSld name="53_Title Slide">
    <p:spTree>
      <p:nvGrpSpPr>
        <p:cNvPr id="356" name="Shape 356"/>
        <p:cNvGrpSpPr/>
        <p:nvPr/>
      </p:nvGrpSpPr>
      <p:grpSpPr>
        <a:xfrm>
          <a:off x="0" y="0"/>
          <a:ext cx="0" cy="0"/>
          <a:chOff x="0" y="0"/>
          <a:chExt cx="0" cy="0"/>
        </a:xfrm>
      </p:grpSpPr>
      <p:sp>
        <p:nvSpPr>
          <p:cNvPr id="357" name="Google Shape;357;p65"/>
          <p:cNvSpPr txBox="1"/>
          <p:nvPr>
            <p:ph idx="1" type="body"/>
          </p:nvPr>
        </p:nvSpPr>
        <p:spPr>
          <a:xfrm>
            <a:off x="8432801" y="1943100"/>
            <a:ext cx="8483600" cy="101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58" name="Google Shape;358;p65"/>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59" name="Google Shape;359;p65"/>
          <p:cNvSpPr/>
          <p:nvPr>
            <p:ph idx="2" type="pic"/>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Title Slide">
  <p:cSld name="38_Title Slide">
    <p:spTree>
      <p:nvGrpSpPr>
        <p:cNvPr id="360" name="Shape 360"/>
        <p:cNvGrpSpPr/>
        <p:nvPr/>
      </p:nvGrpSpPr>
      <p:grpSpPr>
        <a:xfrm>
          <a:off x="0" y="0"/>
          <a:ext cx="0" cy="0"/>
          <a:chOff x="0" y="0"/>
          <a:chExt cx="0" cy="0"/>
        </a:xfrm>
      </p:grpSpPr>
      <p:sp>
        <p:nvSpPr>
          <p:cNvPr id="361" name="Google Shape;361;p66"/>
          <p:cNvSpPr txBox="1"/>
          <p:nvPr>
            <p:ph idx="1" type="body"/>
          </p:nvPr>
        </p:nvSpPr>
        <p:spPr>
          <a:xfrm>
            <a:off x="10684701" y="1943099"/>
            <a:ext cx="6231699" cy="41819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2" name="Google Shape;362;p66"/>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363" name="Google Shape;363;p66"/>
          <p:cNvSpPr/>
          <p:nvPr>
            <p:ph idx="2" type="pic"/>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364" name="Shape 364"/>
        <p:cNvGrpSpPr/>
        <p:nvPr/>
      </p:nvGrpSpPr>
      <p:grpSpPr>
        <a:xfrm>
          <a:off x="0" y="0"/>
          <a:ext cx="0" cy="0"/>
          <a:chOff x="0" y="0"/>
          <a:chExt cx="0" cy="0"/>
        </a:xfrm>
      </p:grpSpPr>
      <p:sp>
        <p:nvSpPr>
          <p:cNvPr id="365" name="Google Shape;365;p67"/>
          <p:cNvSpPr/>
          <p:nvPr>
            <p:ph idx="2" type="pic"/>
          </p:nvPr>
        </p:nvSpPr>
        <p:spPr>
          <a:xfrm>
            <a:off x="2165352" y="-1"/>
            <a:ext cx="7600515" cy="10287000"/>
          </a:xfrm>
          <a:prstGeom prst="rect">
            <a:avLst/>
          </a:prstGeom>
          <a:solidFill>
            <a:srgbClr val="F2F2F2"/>
          </a:solidFill>
          <a:ln>
            <a:noFill/>
          </a:ln>
        </p:spPr>
      </p:sp>
      <p:sp>
        <p:nvSpPr>
          <p:cNvPr id="366" name="Google Shape;366;p67"/>
          <p:cNvSpPr txBox="1"/>
          <p:nvPr>
            <p:ph idx="1" type="body"/>
          </p:nvPr>
        </p:nvSpPr>
        <p:spPr>
          <a:xfrm>
            <a:off x="11977687" y="1943099"/>
            <a:ext cx="4938713" cy="28901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67" name="Google Shape;367;p67"/>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Title Slide">
  <p:cSld name="46_Title Slide">
    <p:spTree>
      <p:nvGrpSpPr>
        <p:cNvPr id="368" name="Shape 368"/>
        <p:cNvGrpSpPr/>
        <p:nvPr/>
      </p:nvGrpSpPr>
      <p:grpSpPr>
        <a:xfrm>
          <a:off x="0" y="0"/>
          <a:ext cx="0" cy="0"/>
          <a:chOff x="0" y="0"/>
          <a:chExt cx="0" cy="0"/>
        </a:xfrm>
      </p:grpSpPr>
      <p:sp>
        <p:nvSpPr>
          <p:cNvPr id="369" name="Google Shape;369;p68"/>
          <p:cNvSpPr/>
          <p:nvPr>
            <p:ph idx="2" type="pic"/>
          </p:nvPr>
        </p:nvSpPr>
        <p:spPr>
          <a:xfrm>
            <a:off x="0" y="-1"/>
            <a:ext cx="8708571" cy="10287000"/>
          </a:xfrm>
          <a:prstGeom prst="rect">
            <a:avLst/>
          </a:prstGeom>
          <a:solidFill>
            <a:srgbClr val="F2F2F2"/>
          </a:solidFill>
          <a:ln>
            <a:noFill/>
          </a:ln>
        </p:spPr>
      </p:sp>
      <p:sp>
        <p:nvSpPr>
          <p:cNvPr id="370" name="Google Shape;370;p68"/>
          <p:cNvSpPr txBox="1"/>
          <p:nvPr>
            <p:ph idx="1" type="body"/>
          </p:nvPr>
        </p:nvSpPr>
        <p:spPr>
          <a:xfrm>
            <a:off x="11977687" y="1943100"/>
            <a:ext cx="4938713" cy="281758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371" name="Google Shape;371;p68"/>
          <p:cNvSpPr/>
          <p:nvPr/>
        </p:nvSpPr>
        <p:spPr>
          <a:xfrm>
            <a:off x="17999862" y="1943100"/>
            <a:ext cx="290286" cy="814614"/>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69"/>
          <p:cNvSpPr/>
          <p:nvPr>
            <p:ph idx="2" type="pic"/>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4" name="Shape 374"/>
        <p:cNvGrpSpPr/>
        <p:nvPr/>
      </p:nvGrpSpPr>
      <p:grpSpPr>
        <a:xfrm>
          <a:off x="0" y="0"/>
          <a:ext cx="0" cy="0"/>
          <a:chOff x="0" y="0"/>
          <a:chExt cx="0" cy="0"/>
        </a:xfrm>
      </p:grpSpPr>
      <p:sp>
        <p:nvSpPr>
          <p:cNvPr id="375" name="Google Shape;375;p70"/>
          <p:cNvSpPr/>
          <p:nvPr>
            <p:ph idx="2" type="pic"/>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Title Slide">
  <p:cSld name="62_Title Slide">
    <p:spTree>
      <p:nvGrpSpPr>
        <p:cNvPr id="376" name="Shape 376"/>
        <p:cNvGrpSpPr/>
        <p:nvPr/>
      </p:nvGrpSpPr>
      <p:grpSpPr>
        <a:xfrm>
          <a:off x="0" y="0"/>
          <a:ext cx="0" cy="0"/>
          <a:chOff x="0" y="0"/>
          <a:chExt cx="0" cy="0"/>
        </a:xfrm>
      </p:grpSpPr>
      <p:sp>
        <p:nvSpPr>
          <p:cNvPr id="377" name="Google Shape;377;p71"/>
          <p:cNvSpPr/>
          <p:nvPr>
            <p:ph idx="2" type="pic"/>
          </p:nvPr>
        </p:nvSpPr>
        <p:spPr>
          <a:xfrm>
            <a:off x="0" y="0"/>
            <a:ext cx="18288000" cy="10287000"/>
          </a:xfrm>
          <a:prstGeom prst="rect">
            <a:avLst/>
          </a:prstGeom>
          <a:solidFill>
            <a:srgbClr val="F2F2F2">
              <a:alpha val="75686"/>
            </a:srgbClr>
          </a:solidFill>
          <a:ln>
            <a:noFill/>
          </a:ln>
        </p:spPr>
      </p:sp>
      <p:sp>
        <p:nvSpPr>
          <p:cNvPr id="378" name="Google Shape;378;p71"/>
          <p:cNvSpPr txBox="1"/>
          <p:nvPr>
            <p:ph idx="1" type="body"/>
          </p:nvPr>
        </p:nvSpPr>
        <p:spPr>
          <a:xfrm>
            <a:off x="5815208" y="1943100"/>
            <a:ext cx="6657584" cy="1016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Title Slide">
  <p:cSld name="34_Title Slide">
    <p:spTree>
      <p:nvGrpSpPr>
        <p:cNvPr id="379" name="Shape 379"/>
        <p:cNvGrpSpPr/>
        <p:nvPr/>
      </p:nvGrpSpPr>
      <p:grpSpPr>
        <a:xfrm>
          <a:off x="0" y="0"/>
          <a:ext cx="0" cy="0"/>
          <a:chOff x="0" y="0"/>
          <a:chExt cx="0" cy="0"/>
        </a:xfrm>
      </p:grpSpPr>
      <p:sp>
        <p:nvSpPr>
          <p:cNvPr id="380" name="Google Shape;380;p72"/>
          <p:cNvSpPr/>
          <p:nvPr>
            <p:ph idx="2" type="pic"/>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381" name="Shape 381"/>
        <p:cNvGrpSpPr/>
        <p:nvPr/>
      </p:nvGrpSpPr>
      <p:grpSpPr>
        <a:xfrm>
          <a:off x="0" y="0"/>
          <a:ext cx="0" cy="0"/>
          <a:chOff x="0" y="0"/>
          <a:chExt cx="0" cy="0"/>
        </a:xfrm>
      </p:grpSpPr>
      <p:sp>
        <p:nvSpPr>
          <p:cNvPr id="382" name="Google Shape;382;p73"/>
          <p:cNvSpPr/>
          <p:nvPr>
            <p:ph idx="2" type="pic"/>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Title Slide">
  <p:cSld name="49_Title Slide">
    <p:spTree>
      <p:nvGrpSpPr>
        <p:cNvPr id="36" name="Shape 36"/>
        <p:cNvGrpSpPr/>
        <p:nvPr/>
      </p:nvGrpSpPr>
      <p:grpSpPr>
        <a:xfrm>
          <a:off x="0" y="0"/>
          <a:ext cx="0" cy="0"/>
          <a:chOff x="0" y="0"/>
          <a:chExt cx="0" cy="0"/>
        </a:xfrm>
      </p:grpSpPr>
      <p:sp>
        <p:nvSpPr>
          <p:cNvPr id="37" name="Google Shape;37;p11"/>
          <p:cNvSpPr/>
          <p:nvPr>
            <p:ph idx="2" type="pic"/>
          </p:nvPr>
        </p:nvSpPr>
        <p:spPr>
          <a:xfrm>
            <a:off x="4634754" y="983224"/>
            <a:ext cx="2585196" cy="2585196"/>
          </a:xfrm>
          <a:prstGeom prst="rect">
            <a:avLst/>
          </a:prstGeom>
          <a:solidFill>
            <a:srgbClr val="F2F2F2"/>
          </a:solidFill>
          <a:ln>
            <a:noFill/>
          </a:ln>
        </p:spPr>
      </p:sp>
      <p:sp>
        <p:nvSpPr>
          <p:cNvPr id="38" name="Google Shape;38;p11"/>
          <p:cNvSpPr/>
          <p:nvPr>
            <p:ph idx="3" type="pic"/>
          </p:nvPr>
        </p:nvSpPr>
        <p:spPr>
          <a:xfrm>
            <a:off x="4634754" y="3843338"/>
            <a:ext cx="2585196" cy="2585196"/>
          </a:xfrm>
          <a:prstGeom prst="rect">
            <a:avLst/>
          </a:prstGeom>
          <a:solidFill>
            <a:srgbClr val="F2F2F2"/>
          </a:solidFill>
          <a:ln>
            <a:noFill/>
          </a:ln>
        </p:spPr>
      </p:sp>
      <p:sp>
        <p:nvSpPr>
          <p:cNvPr id="39" name="Google Shape;39;p11"/>
          <p:cNvSpPr/>
          <p:nvPr>
            <p:ph idx="4" type="pic"/>
          </p:nvPr>
        </p:nvSpPr>
        <p:spPr>
          <a:xfrm>
            <a:off x="4634754" y="6718581"/>
            <a:ext cx="2585196" cy="2585196"/>
          </a:xfrm>
          <a:prstGeom prst="rect">
            <a:avLst/>
          </a:prstGeom>
          <a:solidFill>
            <a:srgbClr val="F2F2F2"/>
          </a:solidFill>
          <a:ln>
            <a:noFill/>
          </a:ln>
        </p:spPr>
      </p:sp>
      <p:sp>
        <p:nvSpPr>
          <p:cNvPr id="40" name="Google Shape;40;p11"/>
          <p:cNvSpPr/>
          <p:nvPr>
            <p:ph idx="5" type="pic"/>
          </p:nvPr>
        </p:nvSpPr>
        <p:spPr>
          <a:xfrm>
            <a:off x="11068050" y="2413281"/>
            <a:ext cx="2585196" cy="2585196"/>
          </a:xfrm>
          <a:prstGeom prst="rect">
            <a:avLst/>
          </a:prstGeom>
          <a:solidFill>
            <a:srgbClr val="F2F2F2"/>
          </a:solidFill>
          <a:ln>
            <a:noFill/>
          </a:ln>
        </p:spPr>
      </p:sp>
      <p:sp>
        <p:nvSpPr>
          <p:cNvPr id="41" name="Google Shape;41;p11"/>
          <p:cNvSpPr/>
          <p:nvPr>
            <p:ph idx="6" type="pic"/>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Slide">
  <p:cSld name="36_Title Slide">
    <p:spTree>
      <p:nvGrpSpPr>
        <p:cNvPr id="42" name="Shape 42"/>
        <p:cNvGrpSpPr/>
        <p:nvPr/>
      </p:nvGrpSpPr>
      <p:grpSpPr>
        <a:xfrm>
          <a:off x="0" y="0"/>
          <a:ext cx="0" cy="0"/>
          <a:chOff x="0" y="0"/>
          <a:chExt cx="0" cy="0"/>
        </a:xfrm>
      </p:grpSpPr>
      <p:sp>
        <p:nvSpPr>
          <p:cNvPr id="43" name="Google Shape;43;p12"/>
          <p:cNvSpPr/>
          <p:nvPr>
            <p:ph idx="2" type="pic"/>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7" name="Google Shape;47;p12"/>
          <p:cNvSpPr txBox="1"/>
          <p:nvPr>
            <p:ph idx="1" type="body"/>
          </p:nvPr>
        </p:nvSpPr>
        <p:spPr>
          <a:xfrm>
            <a:off x="1560291" y="645534"/>
            <a:ext cx="6908800" cy="70788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500"/>
              </a:spcBef>
              <a:spcAft>
                <a:spcPts val="0"/>
              </a:spcAft>
              <a:buClr>
                <a:schemeClr val="accent2"/>
              </a:buClr>
              <a:buSzPts val="4000"/>
              <a:buNone/>
              <a:defRPr b="1" sz="4000">
                <a:solidFill>
                  <a:schemeClr val="accent2"/>
                </a:solidFil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8" name="Google Shape;48;p12"/>
          <p:cNvSpPr/>
          <p:nvPr/>
        </p:nvSpPr>
        <p:spPr>
          <a:xfrm>
            <a:off x="1371600" y="645533"/>
            <a:ext cx="58057" cy="707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49" name="Shape 49"/>
        <p:cNvGrpSpPr/>
        <p:nvPr/>
      </p:nvGrpSpPr>
      <p:grpSpPr>
        <a:xfrm>
          <a:off x="0" y="0"/>
          <a:ext cx="0" cy="0"/>
          <a:chOff x="0" y="0"/>
          <a:chExt cx="0" cy="0"/>
        </a:xfrm>
      </p:grpSpPr>
      <p:sp>
        <p:nvSpPr>
          <p:cNvPr id="50" name="Google Shape;50;p13"/>
          <p:cNvSpPr/>
          <p:nvPr>
            <p:ph idx="2" type="pic"/>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70" Type="http://schemas.openxmlformats.org/officeDocument/2006/relationships/theme" Target="../theme/theme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1371600" y="547688"/>
            <a:ext cx="15544800" cy="198834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Lato Black"/>
              <a:buNone/>
              <a:defRPr b="0" i="0" sz="5400" u="none" cap="none" strike="noStrik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1371600" y="2738438"/>
            <a:ext cx="15544800" cy="6527007"/>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1pPr>
            <a:lvl2pPr indent="-355600" lvl="1" marL="9144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2pPr>
            <a:lvl3pPr indent="-342900" lvl="2" marL="13716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3pPr>
            <a:lvl4pPr indent="-330200" lvl="3" marL="182880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Lato"/>
                <a:ea typeface="Lato"/>
                <a:cs typeface="Lato"/>
                <a:sym typeface="Lato"/>
              </a:defRPr>
            </a:lvl4pPr>
            <a:lvl5pPr indent="-317500" lvl="4" marL="2286000" marR="0" rtl="0" algn="l">
              <a:lnSpc>
                <a:spcPct val="90000"/>
              </a:lnSpc>
              <a:spcBef>
                <a:spcPts val="75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Lato"/>
                <a:ea typeface="Lato"/>
                <a:cs typeface="Lato"/>
                <a:sym typeface="Lato"/>
              </a:defRPr>
            </a:lvl9pPr>
          </a:lstStyle>
          <a:p/>
        </p:txBody>
      </p:sp>
      <p:sp>
        <p:nvSpPr>
          <p:cNvPr id="12" name="Google Shape;12;p4"/>
          <p:cNvSpPr txBox="1"/>
          <p:nvPr>
            <p:ph idx="10" type="dt"/>
          </p:nvPr>
        </p:nvSpPr>
        <p:spPr>
          <a:xfrm>
            <a:off x="1371600" y="9534526"/>
            <a:ext cx="40005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27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27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27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27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27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27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27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2700" u="none" cap="none" strike="noStrike">
                <a:solidFill>
                  <a:schemeClr val="dk1"/>
                </a:solidFill>
                <a:latin typeface="Lato"/>
                <a:ea typeface="Lato"/>
                <a:cs typeface="Lato"/>
                <a:sym typeface="Lato"/>
              </a:defRPr>
            </a:lvl9pPr>
          </a:lstStyle>
          <a:p/>
        </p:txBody>
      </p:sp>
      <p:sp>
        <p:nvSpPr>
          <p:cNvPr id="13" name="Google Shape;13;p4"/>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Lato"/>
                <a:ea typeface="Lato"/>
                <a:cs typeface="Lato"/>
                <a:sym typeface="Lato"/>
              </a:defRPr>
            </a:lvl1pPr>
            <a:lvl2pPr lvl="1" marR="0" rtl="0" algn="l">
              <a:spcBef>
                <a:spcPts val="0"/>
              </a:spcBef>
              <a:spcAft>
                <a:spcPts val="0"/>
              </a:spcAft>
              <a:buSzPts val="1400"/>
              <a:buNone/>
              <a:defRPr b="0" i="0" sz="2700" u="none" cap="none" strike="noStrike">
                <a:solidFill>
                  <a:schemeClr val="dk1"/>
                </a:solidFill>
                <a:latin typeface="Lato"/>
                <a:ea typeface="Lato"/>
                <a:cs typeface="Lato"/>
                <a:sym typeface="Lato"/>
              </a:defRPr>
            </a:lvl2pPr>
            <a:lvl3pPr lvl="2" marR="0" rtl="0" algn="l">
              <a:spcBef>
                <a:spcPts val="0"/>
              </a:spcBef>
              <a:spcAft>
                <a:spcPts val="0"/>
              </a:spcAft>
              <a:buSzPts val="1400"/>
              <a:buNone/>
              <a:defRPr b="0" i="0" sz="2700" u="none" cap="none" strike="noStrike">
                <a:solidFill>
                  <a:schemeClr val="dk1"/>
                </a:solidFill>
                <a:latin typeface="Lato"/>
                <a:ea typeface="Lato"/>
                <a:cs typeface="Lato"/>
                <a:sym typeface="Lato"/>
              </a:defRPr>
            </a:lvl3pPr>
            <a:lvl4pPr lvl="3" marR="0" rtl="0" algn="l">
              <a:spcBef>
                <a:spcPts val="0"/>
              </a:spcBef>
              <a:spcAft>
                <a:spcPts val="0"/>
              </a:spcAft>
              <a:buSzPts val="1400"/>
              <a:buNone/>
              <a:defRPr b="0" i="0" sz="2700" u="none" cap="none" strike="noStrike">
                <a:solidFill>
                  <a:schemeClr val="dk1"/>
                </a:solidFill>
                <a:latin typeface="Lato"/>
                <a:ea typeface="Lato"/>
                <a:cs typeface="Lato"/>
                <a:sym typeface="Lato"/>
              </a:defRPr>
            </a:lvl4pPr>
            <a:lvl5pPr lvl="4" marR="0" rtl="0" algn="l">
              <a:spcBef>
                <a:spcPts val="0"/>
              </a:spcBef>
              <a:spcAft>
                <a:spcPts val="0"/>
              </a:spcAft>
              <a:buSzPts val="1400"/>
              <a:buNone/>
              <a:defRPr b="0" i="0" sz="2700" u="none" cap="none" strike="noStrike">
                <a:solidFill>
                  <a:schemeClr val="dk1"/>
                </a:solidFill>
                <a:latin typeface="Lato"/>
                <a:ea typeface="Lato"/>
                <a:cs typeface="Lato"/>
                <a:sym typeface="Lato"/>
              </a:defRPr>
            </a:lvl5pPr>
            <a:lvl6pPr lvl="5" marR="0" rtl="0" algn="l">
              <a:spcBef>
                <a:spcPts val="0"/>
              </a:spcBef>
              <a:spcAft>
                <a:spcPts val="0"/>
              </a:spcAft>
              <a:buSzPts val="1400"/>
              <a:buNone/>
              <a:defRPr b="0" i="0" sz="2700" u="none" cap="none" strike="noStrike">
                <a:solidFill>
                  <a:schemeClr val="dk1"/>
                </a:solidFill>
                <a:latin typeface="Lato"/>
                <a:ea typeface="Lato"/>
                <a:cs typeface="Lato"/>
                <a:sym typeface="Lato"/>
              </a:defRPr>
            </a:lvl6pPr>
            <a:lvl7pPr lvl="6" marR="0" rtl="0" algn="l">
              <a:spcBef>
                <a:spcPts val="0"/>
              </a:spcBef>
              <a:spcAft>
                <a:spcPts val="0"/>
              </a:spcAft>
              <a:buSzPts val="1400"/>
              <a:buNone/>
              <a:defRPr b="0" i="0" sz="2700" u="none" cap="none" strike="noStrike">
                <a:solidFill>
                  <a:schemeClr val="dk1"/>
                </a:solidFill>
                <a:latin typeface="Lato"/>
                <a:ea typeface="Lato"/>
                <a:cs typeface="Lato"/>
                <a:sym typeface="Lato"/>
              </a:defRPr>
            </a:lvl7pPr>
            <a:lvl8pPr lvl="7" marR="0" rtl="0" algn="l">
              <a:spcBef>
                <a:spcPts val="0"/>
              </a:spcBef>
              <a:spcAft>
                <a:spcPts val="0"/>
              </a:spcAft>
              <a:buSzPts val="1400"/>
              <a:buNone/>
              <a:defRPr b="0" i="0" sz="2700" u="none" cap="none" strike="noStrike">
                <a:solidFill>
                  <a:schemeClr val="dk1"/>
                </a:solidFill>
                <a:latin typeface="Lato"/>
                <a:ea typeface="Lato"/>
                <a:cs typeface="Lato"/>
                <a:sym typeface="Lato"/>
              </a:defRPr>
            </a:lvl8pPr>
            <a:lvl9pPr lvl="8" marR="0" rtl="0" algn="l">
              <a:spcBef>
                <a:spcPts val="0"/>
              </a:spcBef>
              <a:spcAft>
                <a:spcPts val="0"/>
              </a:spcAft>
              <a:buSzPts val="1400"/>
              <a:buNone/>
              <a:defRPr b="0" i="0" sz="2700" u="none" cap="none" strike="noStrike">
                <a:solidFill>
                  <a:schemeClr val="dk1"/>
                </a:solidFill>
                <a:latin typeface="Lato"/>
                <a:ea typeface="Lato"/>
                <a:cs typeface="Lato"/>
                <a:sym typeface="Lato"/>
              </a:defRPr>
            </a:lvl9pPr>
          </a:lstStyle>
          <a:p/>
        </p:txBody>
      </p:sp>
      <p:sp>
        <p:nvSpPr>
          <p:cNvPr id="14" name="Google Shape;14;p4"/>
          <p:cNvSpPr txBox="1"/>
          <p:nvPr>
            <p:ph idx="12" type="sldNum"/>
          </p:nvPr>
        </p:nvSpPr>
        <p:spPr>
          <a:xfrm>
            <a:off x="12915900" y="9534526"/>
            <a:ext cx="40005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800" u="none" cap="none" strike="noStrike">
                <a:solidFill>
                  <a:srgbClr val="888888"/>
                </a:solidFill>
                <a:latin typeface="Lato"/>
                <a:ea typeface="Lato"/>
                <a:cs typeface="Lato"/>
                <a:sym typeface="Lato"/>
              </a:defRPr>
            </a:lvl1pPr>
            <a:lvl2pPr indent="0" lvl="1" marL="0" marR="0" rtl="0" algn="r">
              <a:spcBef>
                <a:spcPts val="0"/>
              </a:spcBef>
              <a:buNone/>
              <a:defRPr b="0" i="0" sz="1800" u="none" cap="none" strike="noStrike">
                <a:solidFill>
                  <a:srgbClr val="888888"/>
                </a:solidFill>
                <a:latin typeface="Lato"/>
                <a:ea typeface="Lato"/>
                <a:cs typeface="Lato"/>
                <a:sym typeface="Lato"/>
              </a:defRPr>
            </a:lvl2pPr>
            <a:lvl3pPr indent="0" lvl="2" marL="0" marR="0" rtl="0" algn="r">
              <a:spcBef>
                <a:spcPts val="0"/>
              </a:spcBef>
              <a:buNone/>
              <a:defRPr b="0" i="0" sz="1800" u="none" cap="none" strike="noStrike">
                <a:solidFill>
                  <a:srgbClr val="888888"/>
                </a:solidFill>
                <a:latin typeface="Lato"/>
                <a:ea typeface="Lato"/>
                <a:cs typeface="Lato"/>
                <a:sym typeface="Lato"/>
              </a:defRPr>
            </a:lvl3pPr>
            <a:lvl4pPr indent="0" lvl="3" marL="0" marR="0" rtl="0" algn="r">
              <a:spcBef>
                <a:spcPts val="0"/>
              </a:spcBef>
              <a:buNone/>
              <a:defRPr b="0" i="0" sz="1800" u="none" cap="none" strike="noStrike">
                <a:solidFill>
                  <a:srgbClr val="888888"/>
                </a:solidFill>
                <a:latin typeface="Lato"/>
                <a:ea typeface="Lato"/>
                <a:cs typeface="Lato"/>
                <a:sym typeface="Lato"/>
              </a:defRPr>
            </a:lvl4pPr>
            <a:lvl5pPr indent="0" lvl="4" marL="0" marR="0" rtl="0" algn="r">
              <a:spcBef>
                <a:spcPts val="0"/>
              </a:spcBef>
              <a:buNone/>
              <a:defRPr b="0" i="0" sz="1800" u="none" cap="none" strike="noStrike">
                <a:solidFill>
                  <a:srgbClr val="888888"/>
                </a:solidFill>
                <a:latin typeface="Lato"/>
                <a:ea typeface="Lato"/>
                <a:cs typeface="Lato"/>
                <a:sym typeface="Lato"/>
              </a:defRPr>
            </a:lvl5pPr>
            <a:lvl6pPr indent="0" lvl="5" marL="0" marR="0" rtl="0" algn="r">
              <a:spcBef>
                <a:spcPts val="0"/>
              </a:spcBef>
              <a:buNone/>
              <a:defRPr b="0" i="0" sz="1800" u="none" cap="none" strike="noStrike">
                <a:solidFill>
                  <a:srgbClr val="888888"/>
                </a:solidFill>
                <a:latin typeface="Lato"/>
                <a:ea typeface="Lato"/>
                <a:cs typeface="Lato"/>
                <a:sym typeface="Lato"/>
              </a:defRPr>
            </a:lvl6pPr>
            <a:lvl7pPr indent="0" lvl="6" marL="0" marR="0" rtl="0" algn="r">
              <a:spcBef>
                <a:spcPts val="0"/>
              </a:spcBef>
              <a:buNone/>
              <a:defRPr b="0" i="0" sz="1800" u="none" cap="none" strike="noStrike">
                <a:solidFill>
                  <a:srgbClr val="888888"/>
                </a:solidFill>
                <a:latin typeface="Lato"/>
                <a:ea typeface="Lato"/>
                <a:cs typeface="Lato"/>
                <a:sym typeface="Lato"/>
              </a:defRPr>
            </a:lvl7pPr>
            <a:lvl8pPr indent="0" lvl="7" marL="0" marR="0" rtl="0" algn="r">
              <a:spcBef>
                <a:spcPts val="0"/>
              </a:spcBef>
              <a:buNone/>
              <a:defRPr b="0" i="0" sz="1800" u="none" cap="none" strike="noStrike">
                <a:solidFill>
                  <a:srgbClr val="888888"/>
                </a:solidFill>
                <a:latin typeface="Lato"/>
                <a:ea typeface="Lato"/>
                <a:cs typeface="Lato"/>
                <a:sym typeface="Lato"/>
              </a:defRPr>
            </a:lvl8pPr>
            <a:lvl9pPr indent="0" lvl="8" marL="0" marR="0" rtl="0" algn="r">
              <a:spcBef>
                <a:spcPts val="0"/>
              </a:spcBef>
              <a:buNone/>
              <a:defRPr b="0" i="0" sz="18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lt1"/>
              </a:solidFill>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
          <p:cNvSpPr/>
          <p:nvPr/>
        </p:nvSpPr>
        <p:spPr>
          <a:xfrm>
            <a:off x="913743" y="568116"/>
            <a:ext cx="16002657"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Franklin Gothic"/>
              <a:ea typeface="Franklin Gothic"/>
              <a:cs typeface="Franklin Gothic"/>
              <a:sym typeface="Franklin Gothic"/>
            </a:endParaRPr>
          </a:p>
          <a:p>
            <a:pPr indent="0" lvl="0" marL="0" marR="0" rtl="0" algn="l">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BUILDING ENCLOSURE: AIR BARRIERS VS. VAPOR </a:t>
            </a:r>
            <a:r>
              <a:rPr lang="en-US" sz="6600">
                <a:solidFill>
                  <a:srgbClr val="00853D"/>
                </a:solidFill>
                <a:latin typeface="Libre Franklin Black"/>
                <a:ea typeface="Libre Franklin Black"/>
                <a:cs typeface="Libre Franklin Black"/>
                <a:sym typeface="Libre Franklin Black"/>
              </a:rPr>
              <a:t>BARRIERS—CONTINUOUS </a:t>
            </a:r>
            <a:r>
              <a:rPr lang="en-US" sz="6600">
                <a:solidFill>
                  <a:schemeClr val="dk1"/>
                </a:solidFill>
                <a:latin typeface="Libre Franklin Black"/>
                <a:ea typeface="Libre Franklin Black"/>
                <a:cs typeface="Libre Franklin Black"/>
                <a:sym typeface="Libre Franklin Black"/>
              </a:rPr>
              <a:t>SEALED</a:t>
            </a:r>
            <a:r>
              <a:rPr lang="en-US" sz="6600">
                <a:solidFill>
                  <a:srgbClr val="000000"/>
                </a:solidFill>
                <a:latin typeface="Libre Franklin Black"/>
                <a:ea typeface="Libre Franklin Black"/>
                <a:cs typeface="Libre Franklin Black"/>
                <a:sym typeface="Libre Franklin Black"/>
              </a:rPr>
              <a:t> WRB ON WALLS</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p:nvPr>
            <p:ph idx="1" type="body"/>
          </p:nvPr>
        </p:nvSpPr>
        <p:spPr>
          <a:xfrm>
            <a:off x="1371600" y="4227788"/>
            <a:ext cx="4938713" cy="10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295981"/>
            <a:ext cx="9158140" cy="279461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rgbClr val="231F20"/>
                </a:solidFill>
                <a:latin typeface="Libre Franklin"/>
                <a:ea typeface="Libre Franklin"/>
                <a:cs typeface="Libre Franklin"/>
                <a:sym typeface="Libre Franklin"/>
              </a:rPr>
              <a:t>In buildings, a vapor barrier or vapor retarder reduces the rate at which water vapor can move through a material. Controlling air-transported moisture requires an air barrier system or air pressure control measure that should be combined with a vapor barrier—where the air barrier may not be able to stop vapor from diffusing. </a:t>
            </a:r>
            <a:endParaRPr/>
          </a:p>
        </p:txBody>
      </p:sp>
      <p:sp>
        <p:nvSpPr>
          <p:cNvPr id="391" name="Google Shape;391;p1"/>
          <p:cNvSpPr/>
          <p:nvPr/>
        </p:nvSpPr>
        <p:spPr>
          <a:xfrm>
            <a:off x="0" y="4227788"/>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pic>
        <p:nvPicPr>
          <p:cNvPr id="392" name="Google Shape;392;p1"/>
          <p:cNvPicPr preferRelativeResize="0"/>
          <p:nvPr/>
        </p:nvPicPr>
        <p:blipFill rotWithShape="1">
          <a:blip r:embed="rId3">
            <a:alphaModFix/>
          </a:blip>
          <a:srcRect b="15693" l="24617" r="32927" t="50974"/>
          <a:stretch/>
        </p:blipFill>
        <p:spPr>
          <a:xfrm>
            <a:off x="11221790" y="5243788"/>
            <a:ext cx="6433066" cy="3428872"/>
          </a:xfrm>
          <a:prstGeom prst="rect">
            <a:avLst/>
          </a:prstGeom>
          <a:noFill/>
          <a:ln>
            <a:noFill/>
          </a:ln>
        </p:spPr>
      </p:pic>
      <p:grpSp>
        <p:nvGrpSpPr>
          <p:cNvPr id="393" name="Google Shape;393;p1"/>
          <p:cNvGrpSpPr/>
          <p:nvPr/>
        </p:nvGrpSpPr>
        <p:grpSpPr>
          <a:xfrm>
            <a:off x="1488500" y="8083225"/>
            <a:ext cx="6045300" cy="1283100"/>
            <a:chOff x="1168400" y="8511138"/>
            <a:chExt cx="6045300" cy="1283100"/>
          </a:xfrm>
        </p:grpSpPr>
        <p:sp>
          <p:nvSpPr>
            <p:cNvPr id="394" name="Google Shape;394;p1"/>
            <p:cNvSpPr/>
            <p:nvPr/>
          </p:nvSpPr>
          <p:spPr>
            <a:xfrm>
              <a:off x="1168400" y="8511138"/>
              <a:ext cx="6045300" cy="1283100"/>
            </a:xfrm>
            <a:prstGeom prst="rect">
              <a:avLst/>
            </a:prstGeom>
            <a:solidFill>
              <a:srgbClr val="FFFFF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Lato"/>
                <a:ea typeface="Lato"/>
                <a:cs typeface="Lato"/>
                <a:sym typeface="Lato"/>
              </a:endParaRPr>
            </a:p>
          </p:txBody>
        </p:sp>
        <p:pic>
          <p:nvPicPr>
            <p:cNvPr id="395" name="Google Shape;395;p1"/>
            <p:cNvPicPr preferRelativeResize="0"/>
            <p:nvPr/>
          </p:nvPicPr>
          <p:blipFill rotWithShape="1">
            <a:blip r:embed="rId4">
              <a:alphaModFix/>
            </a:blip>
            <a:srcRect b="0" l="0" r="0" t="0"/>
            <a:stretch/>
          </p:blipFill>
          <p:spPr>
            <a:xfrm>
              <a:off x="2605615" y="8597293"/>
              <a:ext cx="880533" cy="1188721"/>
            </a:xfrm>
            <a:prstGeom prst="rect">
              <a:avLst/>
            </a:prstGeom>
            <a:noFill/>
            <a:ln>
              <a:noFill/>
            </a:ln>
          </p:spPr>
        </p:pic>
        <p:pic>
          <p:nvPicPr>
            <p:cNvPr id="396" name="Google Shape;396;p1"/>
            <p:cNvPicPr preferRelativeResize="0"/>
            <p:nvPr/>
          </p:nvPicPr>
          <p:blipFill rotWithShape="1">
            <a:blip r:embed="rId5">
              <a:alphaModFix/>
            </a:blip>
            <a:srcRect b="0" l="0" r="0" t="0"/>
            <a:stretch/>
          </p:blipFill>
          <p:spPr>
            <a:xfrm>
              <a:off x="6047842" y="8563061"/>
              <a:ext cx="880533" cy="1188720"/>
            </a:xfrm>
            <a:prstGeom prst="rect">
              <a:avLst/>
            </a:prstGeom>
            <a:noFill/>
            <a:ln>
              <a:noFill/>
            </a:ln>
          </p:spPr>
        </p:pic>
        <p:pic>
          <p:nvPicPr>
            <p:cNvPr id="397" name="Google Shape;397;p1"/>
            <p:cNvPicPr preferRelativeResize="0"/>
            <p:nvPr/>
          </p:nvPicPr>
          <p:blipFill rotWithShape="1">
            <a:blip r:embed="rId6">
              <a:alphaModFix/>
            </a:blip>
            <a:srcRect b="0" l="0" r="0" t="0"/>
            <a:stretch/>
          </p:blipFill>
          <p:spPr>
            <a:xfrm>
              <a:off x="4903516" y="8563061"/>
              <a:ext cx="876019" cy="1182626"/>
            </a:xfrm>
            <a:prstGeom prst="rect">
              <a:avLst/>
            </a:prstGeom>
            <a:noFill/>
            <a:ln>
              <a:noFill/>
            </a:ln>
          </p:spPr>
        </p:pic>
        <p:pic>
          <p:nvPicPr>
            <p:cNvPr id="398" name="Google Shape;398;p1"/>
            <p:cNvPicPr preferRelativeResize="0"/>
            <p:nvPr/>
          </p:nvPicPr>
          <p:blipFill rotWithShape="1">
            <a:blip r:embed="rId7">
              <a:alphaModFix/>
            </a:blip>
            <a:srcRect b="0" l="0" r="0" t="0"/>
            <a:stretch/>
          </p:blipFill>
          <p:spPr>
            <a:xfrm>
              <a:off x="1457508" y="8585004"/>
              <a:ext cx="878276" cy="1185674"/>
            </a:xfrm>
            <a:prstGeom prst="rect">
              <a:avLst/>
            </a:prstGeom>
            <a:noFill/>
            <a:ln>
              <a:noFill/>
            </a:ln>
          </p:spPr>
        </p:pic>
        <p:pic>
          <p:nvPicPr>
            <p:cNvPr id="399" name="Google Shape;399;p1"/>
            <p:cNvPicPr preferRelativeResize="0"/>
            <p:nvPr/>
          </p:nvPicPr>
          <p:blipFill rotWithShape="1">
            <a:blip r:embed="rId8">
              <a:alphaModFix/>
            </a:blip>
            <a:srcRect b="0" l="0" r="0" t="0"/>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
          <p:cNvSpPr txBox="1"/>
          <p:nvPr>
            <p:ph idx="1" type="body"/>
          </p:nvPr>
        </p:nvSpPr>
        <p:spPr>
          <a:xfrm>
            <a:off x="1371600" y="7304414"/>
            <a:ext cx="6657584" cy="101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6" name="Google Shape;406;p2"/>
          <p:cNvSpPr txBox="1"/>
          <p:nvPr/>
        </p:nvSpPr>
        <p:spPr>
          <a:xfrm>
            <a:off x="10852609" y="6896027"/>
            <a:ext cx="5182385" cy="16856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Vapor retarders should be part of a complete moisture control strategy for a home.</a:t>
            </a:r>
            <a:endParaRPr sz="2400">
              <a:solidFill>
                <a:schemeClr val="dk1"/>
              </a:solidFill>
              <a:latin typeface="Lato"/>
              <a:ea typeface="Lato"/>
              <a:cs typeface="Lato"/>
              <a:sym typeface="Lato"/>
            </a:endParaRPr>
          </a:p>
        </p:txBody>
      </p:sp>
      <p:sp>
        <p:nvSpPr>
          <p:cNvPr id="407" name="Google Shape;407;p2"/>
          <p:cNvSpPr/>
          <p:nvPr/>
        </p:nvSpPr>
        <p:spPr>
          <a:xfrm flipH="1">
            <a:off x="5105400" y="7229171"/>
            <a:ext cx="45719" cy="2182486"/>
          </a:xfrm>
          <a:custGeom>
            <a:rect b="b" l="l" r="r" t="t"/>
            <a:pathLst>
              <a:path extrusionOk="0" h="2019300" w="120000">
                <a:moveTo>
                  <a:pt x="0" y="0"/>
                </a:moveTo>
                <a:lnTo>
                  <a:pt x="0" y="2019300"/>
                </a:lnTo>
              </a:path>
            </a:pathLst>
          </a:custGeom>
          <a:noFill/>
          <a:ln cap="flat" cmpd="sng" w="2857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pic>
        <p:nvPicPr>
          <p:cNvPr id="408" name="Google Shape;408;p2"/>
          <p:cNvPicPr preferRelativeResize="0"/>
          <p:nvPr>
            <p:ph idx="2" type="pic"/>
          </p:nvPr>
        </p:nvPicPr>
        <p:blipFill rotWithShape="1">
          <a:blip r:embed="rId3">
            <a:alphaModFix/>
          </a:blip>
          <a:srcRect b="0" l="0" r="0" t="0"/>
          <a:stretch/>
        </p:blipFill>
        <p:spPr>
          <a:xfrm>
            <a:off x="5673523" y="554601"/>
            <a:ext cx="4049028" cy="9177797"/>
          </a:xfrm>
          <a:prstGeom prst="rect">
            <a:avLst/>
          </a:prstGeom>
          <a:solidFill>
            <a:srgbClr val="F2F2F2"/>
          </a:solidFill>
          <a:ln>
            <a:noFill/>
          </a:ln>
        </p:spPr>
      </p:pic>
      <p:sp>
        <p:nvSpPr>
          <p:cNvPr id="409" name="Google Shape;409;p2"/>
          <p:cNvSpPr/>
          <p:nvPr/>
        </p:nvSpPr>
        <p:spPr>
          <a:xfrm>
            <a:off x="0" y="7304414"/>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
          <p:cNvSpPr txBox="1"/>
          <p:nvPr>
            <p:ph idx="1" type="body"/>
          </p:nvPr>
        </p:nvSpPr>
        <p:spPr>
          <a:xfrm>
            <a:off x="1371600" y="4544950"/>
            <a:ext cx="5885543" cy="36903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6" name="Google Shape;416;p3"/>
          <p:cNvSpPr txBox="1"/>
          <p:nvPr/>
        </p:nvSpPr>
        <p:spPr>
          <a:xfrm>
            <a:off x="1371601" y="2193776"/>
            <a:ext cx="4444738" cy="16856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Install vapor retarders closest to the warm side of a structural assembly.</a:t>
            </a:r>
            <a:endParaRPr sz="2400">
              <a:solidFill>
                <a:schemeClr val="dk1"/>
              </a:solidFill>
              <a:latin typeface="Lato"/>
              <a:ea typeface="Lato"/>
              <a:cs typeface="Lato"/>
              <a:sym typeface="Lato"/>
            </a:endParaRPr>
          </a:p>
        </p:txBody>
      </p:sp>
      <p:sp>
        <p:nvSpPr>
          <p:cNvPr id="417" name="Google Shape;417;p3"/>
          <p:cNvSpPr txBox="1"/>
          <p:nvPr/>
        </p:nvSpPr>
        <p:spPr>
          <a:xfrm>
            <a:off x="6998096" y="2193777"/>
            <a:ext cx="9140593" cy="168565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Make sure that the vapor retarder installation is continuous and as close to perfect as possible. Be sure to completely seal any tears, openings, or punctures and cover all appropriate surfaces. </a:t>
            </a:r>
            <a:endParaRPr sz="2400">
              <a:solidFill>
                <a:schemeClr val="dk1"/>
              </a:solidFill>
              <a:latin typeface="Lato"/>
              <a:ea typeface="Lato"/>
              <a:cs typeface="Lato"/>
              <a:sym typeface="Lato"/>
            </a:endParaRPr>
          </a:p>
        </p:txBody>
      </p:sp>
      <p:sp>
        <p:nvSpPr>
          <p:cNvPr id="418" name="Google Shape;418;p3"/>
          <p:cNvSpPr txBox="1"/>
          <p:nvPr/>
        </p:nvSpPr>
        <p:spPr>
          <a:xfrm>
            <a:off x="1371600" y="1104366"/>
            <a:ext cx="1393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19" name="Google Shape;419;p3"/>
          <p:cNvSpPr txBox="1"/>
          <p:nvPr/>
        </p:nvSpPr>
        <p:spPr>
          <a:xfrm>
            <a:off x="6998096" y="1083210"/>
            <a:ext cx="1393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20" name="Google Shape;420;p3"/>
          <p:cNvSpPr/>
          <p:nvPr/>
        </p:nvSpPr>
        <p:spPr>
          <a:xfrm>
            <a:off x="1563400" y="1784515"/>
            <a:ext cx="1161143" cy="0"/>
          </a:xfrm>
          <a:custGeom>
            <a:rect b="b" l="l" r="r" t="t"/>
            <a:pathLst>
              <a:path extrusionOk="0" h="120000" w="1161143">
                <a:moveTo>
                  <a:pt x="0" y="0"/>
                </a:moveTo>
                <a:lnTo>
                  <a:pt x="1161143" y="0"/>
                </a:lnTo>
              </a:path>
            </a:pathLst>
          </a:custGeom>
          <a:noFill/>
          <a:ln cap="flat" cmpd="sng" w="38100">
            <a:solidFill>
              <a:srgbClr val="60BB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
        <p:nvSpPr>
          <p:cNvPr id="421" name="Google Shape;421;p3"/>
          <p:cNvSpPr/>
          <p:nvPr/>
        </p:nvSpPr>
        <p:spPr>
          <a:xfrm>
            <a:off x="7114209" y="1763359"/>
            <a:ext cx="1161143" cy="0"/>
          </a:xfrm>
          <a:custGeom>
            <a:rect b="b" l="l" r="r" t="t"/>
            <a:pathLst>
              <a:path extrusionOk="0" h="120000" w="1161143">
                <a:moveTo>
                  <a:pt x="0" y="0"/>
                </a:moveTo>
                <a:lnTo>
                  <a:pt x="1161143" y="0"/>
                </a:lnTo>
              </a:path>
            </a:pathLst>
          </a:custGeom>
          <a:noFill/>
          <a:ln cap="flat" cmpd="sng" w="38100">
            <a:solidFill>
              <a:srgbClr val="60BB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pic>
        <p:nvPicPr>
          <p:cNvPr id="422" name="Google Shape;422;p3"/>
          <p:cNvPicPr preferRelativeResize="0"/>
          <p:nvPr>
            <p:ph idx="2" type="pic"/>
          </p:nvPr>
        </p:nvPicPr>
        <p:blipFill rotWithShape="1">
          <a:blip r:embed="rId3">
            <a:alphaModFix/>
          </a:blip>
          <a:srcRect b="0" l="0" r="0" t="0"/>
          <a:stretch/>
        </p:blipFill>
        <p:spPr>
          <a:xfrm>
            <a:off x="7114209" y="4652043"/>
            <a:ext cx="8452436" cy="5634957"/>
          </a:xfrm>
          <a:prstGeom prst="rect">
            <a:avLst/>
          </a:prstGeom>
          <a:solidFill>
            <a:srgbClr val="F2F2F2"/>
          </a:solidFill>
          <a:ln>
            <a:noFill/>
          </a:ln>
        </p:spPr>
      </p:pic>
      <p:sp>
        <p:nvSpPr>
          <p:cNvPr id="423" name="Google Shape;423;p3"/>
          <p:cNvSpPr/>
          <p:nvPr/>
        </p:nvSpPr>
        <p:spPr>
          <a:xfrm>
            <a:off x="0" y="7304414"/>
            <a:ext cx="290286" cy="814614"/>
          </a:xfrm>
          <a:prstGeom prst="rect">
            <a:avLst/>
          </a:prstGeom>
          <a:solidFill>
            <a:srgbClr val="0085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2017-04-03T13:46:27Z</dcterms:created>
  <dc:creator>svs-design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