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Lst>
  <p:sldSz cy="10287000" cx="18288000"/>
  <p:notesSz cx="6858000" cy="9144000"/>
  <p:embeddedFontLst>
    <p:embeddedFont>
      <p:font typeface="Libre Franklin"/>
      <p:regular r:id="rId9"/>
      <p:bold r:id="rId10"/>
      <p:italic r:id="rId11"/>
      <p:boldItalic r:id="rId12"/>
    </p:embeddedFont>
    <p:embeddedFont>
      <p:font typeface="Franklin Gothic"/>
      <p:bold r:id="rId13"/>
    </p:embeddedFont>
    <p:embeddedFont>
      <p:font typeface="Lato"/>
      <p:regular r:id="rId14"/>
      <p:bold r:id="rId15"/>
      <p:italic r:id="rId16"/>
      <p:boldItalic r:id="rId17"/>
    </p:embeddedFont>
    <p:embeddedFont>
      <p:font typeface="Libre Franklin Black"/>
      <p:bold r:id="rId18"/>
      <p:boldItalic r:id="rId19"/>
    </p:embeddedFont>
    <p:embeddedFont>
      <p:font typeface="Lato Black"/>
      <p:bold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20">
          <p15:clr>
            <a:srgbClr val="A4A3A4"/>
          </p15:clr>
        </p15:guide>
        <p15:guide id="2" pos="5760">
          <p15:clr>
            <a:srgbClr val="A4A3A4"/>
          </p15:clr>
        </p15:guide>
        <p15:guide id="3" orient="horz" pos="3340">
          <p15:clr>
            <a:srgbClr val="A4A3A4"/>
          </p15:clr>
        </p15:guide>
      </p15:sldGuideLst>
    </p:ext>
    <p:ext uri="http://customooxmlschemas.google.com/">
      <go:slidesCustomData xmlns:go="http://customooxmlschemas.google.com/" r:id="rId22" roundtripDataSignature="AMtx7mheX19LW0XKlByzilL1gwWdtTwDl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20" orient="horz"/>
        <p:guide pos="5760"/>
        <p:guide pos="3340" orient="horz"/>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LibreFranklin-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20" Type="http://schemas.openxmlformats.org/officeDocument/2006/relationships/font" Target="fonts/LatoBlack-bold.fntdata"/><Relationship Id="rId22" Type="http://customschemas.google.com/relationships/presentationmetadata" Target="metadata"/><Relationship Id="rId21" Type="http://schemas.openxmlformats.org/officeDocument/2006/relationships/font" Target="fonts/LatoBlack-boldItalic.fntdata"/><Relationship Id="rId11" Type="http://schemas.openxmlformats.org/officeDocument/2006/relationships/font" Target="fonts/LibreFranklin-italic.fntdata"/><Relationship Id="rId10" Type="http://schemas.openxmlformats.org/officeDocument/2006/relationships/font" Target="fonts/LibreFranklin-bold.fntdata"/><Relationship Id="rId13" Type="http://schemas.openxmlformats.org/officeDocument/2006/relationships/font" Target="fonts/FranklinGothic-bold.fntdata"/><Relationship Id="rId12" Type="http://schemas.openxmlformats.org/officeDocument/2006/relationships/font" Target="fonts/LibreFranklin-boldItalic.fntdata"/><Relationship Id="rId15" Type="http://schemas.openxmlformats.org/officeDocument/2006/relationships/font" Target="fonts/Lato-bold.fntdata"/><Relationship Id="rId14" Type="http://schemas.openxmlformats.org/officeDocument/2006/relationships/font" Target="fonts/Lato-regular.fntdata"/><Relationship Id="rId17" Type="http://schemas.openxmlformats.org/officeDocument/2006/relationships/font" Target="fonts/Lato-boldItalic.fntdata"/><Relationship Id="rId16" Type="http://schemas.openxmlformats.org/officeDocument/2006/relationships/font" Target="fonts/Lato-italic.fntdata"/><Relationship Id="rId19" Type="http://schemas.openxmlformats.org/officeDocument/2006/relationships/font" Target="fonts/LibreFranklinBlack-boldItalic.fntdata"/><Relationship Id="rId18" Type="http://schemas.openxmlformats.org/officeDocument/2006/relationships/font" Target="fonts/LibreFranklinBlack-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Installing blown insulation in existing vented attics can improve a home’s thermal performance. The insulation is installed after air sealing on the ceiling deck and should meet or exceed levels required by current building codes. A properly sealed and insulated attic can help prevent ice dams.</a:t>
            </a:r>
            <a:endParaRPr/>
          </a:p>
        </p:txBody>
      </p:sp>
      <p:sp>
        <p:nvSpPr>
          <p:cNvPr id="386" name="Google Shape;38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 name="Google Shape;39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Many older homes have little or no attic insulation. Loose-fill insulation such as blown cellulose or blown fiberglass can be installed at the ceiling plane (attic floor) to improve thermal performance in a vented attic. Adding or replacing old insulation also provides an opportunity to air seal the attic.</a:t>
            </a:r>
            <a:endParaRPr/>
          </a:p>
        </p:txBody>
      </p:sp>
      <p:sp>
        <p:nvSpPr>
          <p:cNvPr id="400" name="Google Shape;40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Loose-fill fibrous insulation should be installed over the existing attic floor to levels that meet or exceed the current adopted building and energy codes for thermal performance. The depth of the insulation should be as even as possible. The entire ceiling should be covered all the way to the top plate to provide adequate thermal resistance. Baffles ensure adequate ventilation and keep the insulation from falling into the eaves. </a:t>
            </a:r>
            <a:endParaRPr/>
          </a:p>
        </p:txBody>
      </p:sp>
      <p:sp>
        <p:nvSpPr>
          <p:cNvPr id="410" name="Google Shape;41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p:cSld name="5_Title Slide">
    <p:spTree>
      <p:nvGrpSpPr>
        <p:cNvPr id="16" name="Shape 16"/>
        <p:cNvGrpSpPr/>
        <p:nvPr/>
      </p:nvGrpSpPr>
      <p:grpSpPr>
        <a:xfrm>
          <a:off x="0" y="0"/>
          <a:ext cx="0" cy="0"/>
          <a:chOff x="0" y="0"/>
          <a:chExt cx="0" cy="0"/>
        </a:xfrm>
      </p:grpSpPr>
      <p:sp>
        <p:nvSpPr>
          <p:cNvPr id="17" name="Google Shape;17;p5"/>
          <p:cNvSpPr/>
          <p:nvPr>
            <p:ph idx="2" type="pic"/>
          </p:nvPr>
        </p:nvSpPr>
        <p:spPr>
          <a:xfrm>
            <a:off x="8566152" y="-1"/>
            <a:ext cx="7600515" cy="10287000"/>
          </a:xfrm>
          <a:prstGeom prst="rect">
            <a:avLst/>
          </a:prstGeom>
          <a:solidFill>
            <a:srgbClr val="F2F2F2"/>
          </a:solidFill>
          <a:ln>
            <a:noFill/>
          </a:ln>
        </p:spPr>
      </p:sp>
      <p:sp>
        <p:nvSpPr>
          <p:cNvPr id="18" name="Google Shape;18;p5"/>
          <p:cNvSpPr txBox="1"/>
          <p:nvPr>
            <p:ph idx="1" type="body"/>
          </p:nvPr>
        </p:nvSpPr>
        <p:spPr>
          <a:xfrm>
            <a:off x="1371600" y="1943100"/>
            <a:ext cx="4938713" cy="1016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1_Title Slide">
  <p:cSld name="61_Title Slide">
    <p:spTree>
      <p:nvGrpSpPr>
        <p:cNvPr id="51" name="Shape 51"/>
        <p:cNvGrpSpPr/>
        <p:nvPr/>
      </p:nvGrpSpPr>
      <p:grpSpPr>
        <a:xfrm>
          <a:off x="0" y="0"/>
          <a:ext cx="0" cy="0"/>
          <a:chOff x="0" y="0"/>
          <a:chExt cx="0" cy="0"/>
        </a:xfrm>
      </p:grpSpPr>
      <p:sp>
        <p:nvSpPr>
          <p:cNvPr id="52" name="Google Shape;52;p14"/>
          <p:cNvSpPr/>
          <p:nvPr>
            <p:ph idx="2" type="pic"/>
          </p:nvPr>
        </p:nvSpPr>
        <p:spPr>
          <a:xfrm>
            <a:off x="9144000" y="1640114"/>
            <a:ext cx="3886200" cy="3503386"/>
          </a:xfrm>
          <a:prstGeom prst="rect">
            <a:avLst/>
          </a:prstGeom>
          <a:solidFill>
            <a:srgbClr val="F2F2F2"/>
          </a:solidFill>
          <a:ln>
            <a:noFill/>
          </a:ln>
        </p:spPr>
      </p:sp>
      <p:sp>
        <p:nvSpPr>
          <p:cNvPr id="53" name="Google Shape;53;p14"/>
          <p:cNvSpPr/>
          <p:nvPr>
            <p:ph idx="3" type="pic"/>
          </p:nvPr>
        </p:nvSpPr>
        <p:spPr>
          <a:xfrm>
            <a:off x="13030200" y="1640114"/>
            <a:ext cx="3886200" cy="3503386"/>
          </a:xfrm>
          <a:prstGeom prst="rect">
            <a:avLst/>
          </a:prstGeom>
          <a:solidFill>
            <a:srgbClr val="F2F2F2"/>
          </a:solidFill>
          <a:ln>
            <a:noFill/>
          </a:ln>
        </p:spPr>
      </p:sp>
      <p:sp>
        <p:nvSpPr>
          <p:cNvPr id="54" name="Google Shape;54;p14"/>
          <p:cNvSpPr/>
          <p:nvPr>
            <p:ph idx="4" type="pic"/>
          </p:nvPr>
        </p:nvSpPr>
        <p:spPr>
          <a:xfrm>
            <a:off x="13030200" y="5143500"/>
            <a:ext cx="3886200" cy="3503386"/>
          </a:xfrm>
          <a:prstGeom prst="rect">
            <a:avLst/>
          </a:prstGeom>
          <a:solidFill>
            <a:srgbClr val="F2F2F2"/>
          </a:solidFill>
          <a:ln>
            <a:noFill/>
          </a:ln>
        </p:spPr>
      </p:sp>
      <p:sp>
        <p:nvSpPr>
          <p:cNvPr id="55" name="Google Shape;55;p14"/>
          <p:cNvSpPr/>
          <p:nvPr>
            <p:ph idx="5" type="pic"/>
          </p:nvPr>
        </p:nvSpPr>
        <p:spPr>
          <a:xfrm>
            <a:off x="9144000" y="5143500"/>
            <a:ext cx="3886200" cy="3503386"/>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itle Slide">
  <p:cSld name="14_Title Slide">
    <p:spTree>
      <p:nvGrpSpPr>
        <p:cNvPr id="56" name="Shape 56"/>
        <p:cNvGrpSpPr/>
        <p:nvPr/>
      </p:nvGrpSpPr>
      <p:grpSpPr>
        <a:xfrm>
          <a:off x="0" y="0"/>
          <a:ext cx="0" cy="0"/>
          <a:chOff x="0" y="0"/>
          <a:chExt cx="0" cy="0"/>
        </a:xfrm>
      </p:grpSpPr>
      <p:sp>
        <p:nvSpPr>
          <p:cNvPr id="57" name="Google Shape;57;p15"/>
          <p:cNvSpPr/>
          <p:nvPr>
            <p:ph idx="2" type="pic"/>
          </p:nvPr>
        </p:nvSpPr>
        <p:spPr>
          <a:xfrm>
            <a:off x="2108422" y="3661231"/>
            <a:ext cx="4332669" cy="3249502"/>
          </a:xfrm>
          <a:prstGeom prst="rect">
            <a:avLst/>
          </a:prstGeom>
          <a:solidFill>
            <a:srgbClr val="F2F2F2"/>
          </a:solidFill>
          <a:ln>
            <a:noFill/>
          </a:ln>
        </p:spPr>
      </p:sp>
      <p:sp>
        <p:nvSpPr>
          <p:cNvPr id="58" name="Google Shape;58;p15"/>
          <p:cNvSpPr txBox="1"/>
          <p:nvPr>
            <p:ph idx="1" type="body"/>
          </p:nvPr>
        </p:nvSpPr>
        <p:spPr>
          <a:xfrm>
            <a:off x="5660571" y="1204632"/>
            <a:ext cx="6966858" cy="831850"/>
          </a:xfrm>
          <a:prstGeom prst="rect">
            <a:avLst/>
          </a:prstGeom>
          <a:solidFill>
            <a:schemeClr val="lt1"/>
          </a:solidFill>
          <a:ln cap="flat" cmpd="sng" w="50800">
            <a:solidFill>
              <a:schemeClr val="accent1"/>
            </a:solidFill>
            <a:prstDash val="solid"/>
            <a:round/>
            <a:headEnd len="sm" w="sm" type="none"/>
            <a:tailEnd len="sm" w="sm" type="none"/>
          </a:ln>
        </p:spPr>
        <p:txBody>
          <a:bodyPr anchorCtr="0" anchor="ctr" bIns="45700" lIns="91425" spcFirstLastPara="1" rIns="91425" wrap="square" tIns="45700">
            <a:normAutofit/>
          </a:bodyPr>
          <a:lstStyle>
            <a:lvl1pPr indent="-228600" lvl="0" marL="4572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9_Title Slide">
  <p:cSld name="29_Title Slide">
    <p:spTree>
      <p:nvGrpSpPr>
        <p:cNvPr id="59" name="Shape 59"/>
        <p:cNvGrpSpPr/>
        <p:nvPr/>
      </p:nvGrpSpPr>
      <p:grpSpPr>
        <a:xfrm>
          <a:off x="0" y="0"/>
          <a:ext cx="0" cy="0"/>
          <a:chOff x="0" y="0"/>
          <a:chExt cx="0" cy="0"/>
        </a:xfrm>
      </p:grpSpPr>
      <p:sp>
        <p:nvSpPr>
          <p:cNvPr id="60" name="Google Shape;60;p16"/>
          <p:cNvSpPr txBox="1"/>
          <p:nvPr>
            <p:ph idx="1" type="body"/>
          </p:nvPr>
        </p:nvSpPr>
        <p:spPr>
          <a:xfrm>
            <a:off x="5660571" y="1204632"/>
            <a:ext cx="6966858" cy="831850"/>
          </a:xfrm>
          <a:prstGeom prst="rect">
            <a:avLst/>
          </a:prstGeom>
          <a:solidFill>
            <a:schemeClr val="lt1"/>
          </a:solidFill>
          <a:ln cap="flat" cmpd="sng" w="50800">
            <a:solidFill>
              <a:schemeClr val="accent1"/>
            </a:solidFill>
            <a:prstDash val="solid"/>
            <a:round/>
            <a:headEnd len="sm" w="sm" type="none"/>
            <a:tailEnd len="sm" w="sm" type="none"/>
          </a:ln>
        </p:spPr>
        <p:txBody>
          <a:bodyPr anchorCtr="0" anchor="ctr" bIns="45700" lIns="91425" spcFirstLastPara="1" rIns="91425" wrap="square" tIns="45700">
            <a:normAutofit/>
          </a:bodyPr>
          <a:lstStyle>
            <a:lvl1pPr indent="-228600" lvl="0" marL="4572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8_Title Slide">
  <p:cSld name="48_Title Slide">
    <p:spTree>
      <p:nvGrpSpPr>
        <p:cNvPr id="61" name="Shape 61"/>
        <p:cNvGrpSpPr/>
        <p:nvPr/>
      </p:nvGrpSpPr>
      <p:grpSpPr>
        <a:xfrm>
          <a:off x="0" y="0"/>
          <a:ext cx="0" cy="0"/>
          <a:chOff x="0" y="0"/>
          <a:chExt cx="0" cy="0"/>
        </a:xfrm>
      </p:grpSpPr>
      <p:sp>
        <p:nvSpPr>
          <p:cNvPr id="62" name="Google Shape;62;p17"/>
          <p:cNvSpPr txBox="1"/>
          <p:nvPr>
            <p:ph idx="1" type="body"/>
          </p:nvPr>
        </p:nvSpPr>
        <p:spPr>
          <a:xfrm>
            <a:off x="5660571" y="1204632"/>
            <a:ext cx="6966858" cy="831850"/>
          </a:xfrm>
          <a:prstGeom prst="rect">
            <a:avLst/>
          </a:prstGeom>
          <a:solidFill>
            <a:schemeClr val="lt1"/>
          </a:solidFill>
          <a:ln cap="flat" cmpd="sng" w="50800">
            <a:solidFill>
              <a:schemeClr val="accent1"/>
            </a:solidFill>
            <a:prstDash val="solid"/>
            <a:round/>
            <a:headEnd len="sm" w="sm" type="none"/>
            <a:tailEnd len="sm" w="sm" type="none"/>
          </a:ln>
        </p:spPr>
        <p:txBody>
          <a:bodyPr anchorCtr="0" anchor="ctr" bIns="45700" lIns="91425" spcFirstLastPara="1" rIns="91425" wrap="square" tIns="45700">
            <a:normAutofit/>
          </a:bodyPr>
          <a:lstStyle>
            <a:lvl1pPr indent="-228600" lvl="0" marL="4572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63" name="Google Shape;63;p17"/>
          <p:cNvSpPr/>
          <p:nvPr>
            <p:ph idx="2" type="pic"/>
          </p:nvPr>
        </p:nvSpPr>
        <p:spPr>
          <a:xfrm>
            <a:off x="4634754" y="5201957"/>
            <a:ext cx="2585196" cy="2585196"/>
          </a:xfrm>
          <a:prstGeom prst="rect">
            <a:avLst/>
          </a:prstGeom>
          <a:solidFill>
            <a:srgbClr val="F2F2F2"/>
          </a:solidFill>
          <a:ln>
            <a:noFill/>
          </a:ln>
        </p:spPr>
      </p:sp>
      <p:sp>
        <p:nvSpPr>
          <p:cNvPr id="64" name="Google Shape;64;p17"/>
          <p:cNvSpPr/>
          <p:nvPr>
            <p:ph idx="3" type="pic"/>
          </p:nvPr>
        </p:nvSpPr>
        <p:spPr>
          <a:xfrm>
            <a:off x="11068050" y="3771900"/>
            <a:ext cx="2585196" cy="2585196"/>
          </a:xfrm>
          <a:prstGeom prst="rect">
            <a:avLst/>
          </a:prstGeom>
          <a:solidFill>
            <a:srgbClr val="F2F2F2"/>
          </a:solidFill>
          <a:ln>
            <a:noFill/>
          </a:ln>
        </p:spPr>
      </p:sp>
      <p:sp>
        <p:nvSpPr>
          <p:cNvPr id="65" name="Google Shape;65;p17"/>
          <p:cNvSpPr/>
          <p:nvPr>
            <p:ph idx="4" type="pic"/>
          </p:nvPr>
        </p:nvSpPr>
        <p:spPr>
          <a:xfrm>
            <a:off x="11068050" y="6632014"/>
            <a:ext cx="2585196" cy="2585196"/>
          </a:xfrm>
          <a:prstGeom prst="rect">
            <a:avLst/>
          </a:prstGeom>
          <a:solidFill>
            <a:srgbClr val="F2F2F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_Title Slide">
  <p:cSld name="30_Title Slide">
    <p:spTree>
      <p:nvGrpSpPr>
        <p:cNvPr id="66" name="Shape 66"/>
        <p:cNvGrpSpPr/>
        <p:nvPr/>
      </p:nvGrpSpPr>
      <p:grpSpPr>
        <a:xfrm>
          <a:off x="0" y="0"/>
          <a:ext cx="0" cy="0"/>
          <a:chOff x="0" y="0"/>
          <a:chExt cx="0" cy="0"/>
        </a:xfrm>
      </p:grpSpPr>
      <p:sp>
        <p:nvSpPr>
          <p:cNvPr id="67" name="Google Shape;67;p18"/>
          <p:cNvSpPr txBox="1"/>
          <p:nvPr>
            <p:ph idx="1" type="body"/>
          </p:nvPr>
        </p:nvSpPr>
        <p:spPr>
          <a:xfrm>
            <a:off x="1371600" y="7512050"/>
            <a:ext cx="6006230" cy="831850"/>
          </a:xfrm>
          <a:prstGeom prst="rect">
            <a:avLst/>
          </a:prstGeom>
          <a:solidFill>
            <a:schemeClr val="lt1"/>
          </a:solidFill>
          <a:ln cap="flat" cmpd="sng" w="50800">
            <a:solidFill>
              <a:schemeClr val="accent1"/>
            </a:solidFill>
            <a:prstDash val="solid"/>
            <a:round/>
            <a:headEnd len="sm" w="sm" type="none"/>
            <a:tailEnd len="sm" w="sm" type="none"/>
          </a:ln>
        </p:spPr>
        <p:txBody>
          <a:bodyPr anchorCtr="0" anchor="ctr" bIns="45700" lIns="91425" spcFirstLastPara="1" rIns="91425" wrap="square" tIns="45700">
            <a:normAutofit/>
          </a:bodyPr>
          <a:lstStyle>
            <a:lvl1pPr indent="-228600" lvl="0" marL="4572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Slide">
  <p:cSld name="7_Title Slide">
    <p:spTree>
      <p:nvGrpSpPr>
        <p:cNvPr id="68" name="Shape 68"/>
        <p:cNvGrpSpPr/>
        <p:nvPr/>
      </p:nvGrpSpPr>
      <p:grpSpPr>
        <a:xfrm>
          <a:off x="0" y="0"/>
          <a:ext cx="0" cy="0"/>
          <a:chOff x="0" y="0"/>
          <a:chExt cx="0" cy="0"/>
        </a:xfrm>
      </p:grpSpPr>
      <p:sp>
        <p:nvSpPr>
          <p:cNvPr id="69" name="Google Shape;69;p19"/>
          <p:cNvSpPr/>
          <p:nvPr>
            <p:ph idx="2" type="pic"/>
          </p:nvPr>
        </p:nvSpPr>
        <p:spPr>
          <a:xfrm>
            <a:off x="1981199" y="2656114"/>
            <a:ext cx="6611257" cy="4233636"/>
          </a:xfrm>
          <a:prstGeom prst="rect">
            <a:avLst/>
          </a:prstGeom>
          <a:solidFill>
            <a:srgbClr val="F2F2F2"/>
          </a:solidFill>
          <a:ln>
            <a:noFill/>
          </a:ln>
        </p:spPr>
      </p:sp>
      <p:sp>
        <p:nvSpPr>
          <p:cNvPr id="70" name="Google Shape;70;p19"/>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71" name="Google Shape;71;p19"/>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72" name="Google Shape;72;p19"/>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73" name="Google Shape;73;p19"/>
          <p:cNvSpPr txBox="1"/>
          <p:nvPr>
            <p:ph idx="1" type="body"/>
          </p:nvPr>
        </p:nvSpPr>
        <p:spPr>
          <a:xfrm>
            <a:off x="1560291"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74" name="Google Shape;74;p19"/>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Slide">
  <p:cSld name="8_Title Slide">
    <p:spTree>
      <p:nvGrpSpPr>
        <p:cNvPr id="75" name="Shape 75"/>
        <p:cNvGrpSpPr/>
        <p:nvPr/>
      </p:nvGrpSpPr>
      <p:grpSpPr>
        <a:xfrm>
          <a:off x="0" y="0"/>
          <a:ext cx="0" cy="0"/>
          <a:chOff x="0" y="0"/>
          <a:chExt cx="0" cy="0"/>
        </a:xfrm>
      </p:grpSpPr>
      <p:sp>
        <p:nvSpPr>
          <p:cNvPr id="76" name="Google Shape;76;p20"/>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77" name="Google Shape;77;p20"/>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78" name="Google Shape;78;p20"/>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79" name="Google Shape;79;p20"/>
          <p:cNvSpPr txBox="1"/>
          <p:nvPr>
            <p:ph idx="1" type="body"/>
          </p:nvPr>
        </p:nvSpPr>
        <p:spPr>
          <a:xfrm>
            <a:off x="1560291"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80" name="Google Shape;80;p20"/>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8_Title Slide">
  <p:cSld name="68_Title Slide">
    <p:spTree>
      <p:nvGrpSpPr>
        <p:cNvPr id="81" name="Shape 81"/>
        <p:cNvGrpSpPr/>
        <p:nvPr/>
      </p:nvGrpSpPr>
      <p:grpSpPr>
        <a:xfrm>
          <a:off x="0" y="0"/>
          <a:ext cx="0" cy="0"/>
          <a:chOff x="0" y="0"/>
          <a:chExt cx="0" cy="0"/>
        </a:xfrm>
      </p:grpSpPr>
      <p:sp>
        <p:nvSpPr>
          <p:cNvPr id="82" name="Google Shape;82;p21"/>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83" name="Google Shape;83;p21"/>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84" name="Google Shape;84;p21"/>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85" name="Google Shape;85;p21"/>
          <p:cNvSpPr txBox="1"/>
          <p:nvPr>
            <p:ph idx="1" type="body"/>
          </p:nvPr>
        </p:nvSpPr>
        <p:spPr>
          <a:xfrm>
            <a:off x="1560291"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86" name="Google Shape;86;p21"/>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87" name="Google Shape;87;p21"/>
          <p:cNvSpPr/>
          <p:nvPr>
            <p:ph idx="2" type="pic"/>
          </p:nvPr>
        </p:nvSpPr>
        <p:spPr>
          <a:xfrm>
            <a:off x="9158513" y="0"/>
            <a:ext cx="9129486" cy="10287000"/>
          </a:xfrm>
          <a:prstGeom prst="rect">
            <a:avLst/>
          </a:prstGeom>
          <a:solidFill>
            <a:srgbClr val="F2F2F2">
              <a:alpha val="75686"/>
            </a:srgbClr>
          </a:solidFill>
          <a:ln>
            <a:noFill/>
          </a:ln>
        </p:spPr>
      </p:sp>
      <p:sp>
        <p:nvSpPr>
          <p:cNvPr id="88" name="Google Shape;88;p21"/>
          <p:cNvSpPr/>
          <p:nvPr>
            <p:ph idx="3" type="chart"/>
          </p:nvPr>
        </p:nvSpPr>
        <p:spPr>
          <a:xfrm>
            <a:off x="2525485" y="2757714"/>
            <a:ext cx="6255658" cy="5863771"/>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1pPr>
            <a:lvl2pPr lvl="1"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2pPr>
            <a:lvl3pPr lvl="2" marR="0" rtl="0" algn="l">
              <a:lnSpc>
                <a:spcPct val="90000"/>
              </a:lnSpc>
              <a:spcBef>
                <a:spcPts val="75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3pPr>
            <a:lvl4pPr lvl="3" marR="0" rtl="0" algn="l">
              <a:lnSpc>
                <a:spcPct val="90000"/>
              </a:lnSpc>
              <a:spcBef>
                <a:spcPts val="750"/>
              </a:spcBef>
              <a:spcAft>
                <a:spcPts val="0"/>
              </a:spcAft>
              <a:buClr>
                <a:schemeClr val="dk1"/>
              </a:buClr>
              <a:buSzPts val="1600"/>
              <a:buFont typeface="Arial"/>
              <a:buChar char="•"/>
              <a:defRPr b="0" i="0" sz="1600" u="none" cap="none" strike="noStrike">
                <a:solidFill>
                  <a:schemeClr val="dk1"/>
                </a:solidFill>
                <a:latin typeface="Lato"/>
                <a:ea typeface="Lato"/>
                <a:cs typeface="Lato"/>
                <a:sym typeface="Lato"/>
              </a:defRPr>
            </a:lvl4pPr>
            <a:lvl5pPr lvl="4" marR="0" rtl="0" algn="l">
              <a:lnSpc>
                <a:spcPct val="90000"/>
              </a:lnSpc>
              <a:spcBef>
                <a:spcPts val="750"/>
              </a:spcBef>
              <a:spcAft>
                <a:spcPts val="0"/>
              </a:spcAft>
              <a:buClr>
                <a:schemeClr val="dk1"/>
              </a:buClr>
              <a:buSzPts val="1400"/>
              <a:buFont typeface="Arial"/>
              <a:buChar char="•"/>
              <a:defRPr b="0" i="0" sz="1400" u="none" cap="none" strike="noStrike">
                <a:solidFill>
                  <a:schemeClr val="dk1"/>
                </a:solidFill>
                <a:latin typeface="Lato"/>
                <a:ea typeface="Lato"/>
                <a:cs typeface="Lato"/>
                <a:sym typeface="Lato"/>
              </a:defRPr>
            </a:lvl5pPr>
            <a:lvl6pPr lvl="5"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Lato"/>
                <a:ea typeface="Lato"/>
                <a:cs typeface="Lato"/>
                <a:sym typeface="Lato"/>
              </a:defRPr>
            </a:lvl6pPr>
            <a:lvl7pPr lvl="6"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Lato"/>
                <a:ea typeface="Lato"/>
                <a:cs typeface="Lato"/>
                <a:sym typeface="Lato"/>
              </a:defRPr>
            </a:lvl7pPr>
            <a:lvl8pPr lvl="7"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Lato"/>
                <a:ea typeface="Lato"/>
                <a:cs typeface="Lato"/>
                <a:sym typeface="Lato"/>
              </a:defRPr>
            </a:lvl8pPr>
            <a:lvl9pPr lvl="8"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Lato"/>
                <a:ea typeface="Lato"/>
                <a:cs typeface="Lato"/>
                <a:sym typeface="Lato"/>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7_Title Slide">
  <p:cSld name="67_Title Slide">
    <p:spTree>
      <p:nvGrpSpPr>
        <p:cNvPr id="89" name="Shape 89"/>
        <p:cNvGrpSpPr/>
        <p:nvPr/>
      </p:nvGrpSpPr>
      <p:grpSpPr>
        <a:xfrm>
          <a:off x="0" y="0"/>
          <a:ext cx="0" cy="0"/>
          <a:chOff x="0" y="0"/>
          <a:chExt cx="0" cy="0"/>
        </a:xfrm>
      </p:grpSpPr>
      <p:sp>
        <p:nvSpPr>
          <p:cNvPr id="90" name="Google Shape;90;p22"/>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91" name="Google Shape;91;p22"/>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92" name="Google Shape;92;p22"/>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93" name="Google Shape;93;p22"/>
          <p:cNvSpPr txBox="1"/>
          <p:nvPr>
            <p:ph idx="1" type="body"/>
          </p:nvPr>
        </p:nvSpPr>
        <p:spPr>
          <a:xfrm>
            <a:off x="1560291"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94" name="Google Shape;94;p22"/>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95" name="Google Shape;95;p22"/>
          <p:cNvSpPr/>
          <p:nvPr>
            <p:ph idx="2" type="pic"/>
          </p:nvPr>
        </p:nvSpPr>
        <p:spPr>
          <a:xfrm>
            <a:off x="1371600" y="2452916"/>
            <a:ext cx="3108960" cy="2924629"/>
          </a:xfrm>
          <a:prstGeom prst="rect">
            <a:avLst/>
          </a:prstGeom>
          <a:solidFill>
            <a:srgbClr val="F2F2F2"/>
          </a:solidFill>
          <a:ln>
            <a:noFill/>
          </a:ln>
        </p:spPr>
      </p:sp>
      <p:sp>
        <p:nvSpPr>
          <p:cNvPr id="96" name="Google Shape;96;p22"/>
          <p:cNvSpPr/>
          <p:nvPr>
            <p:ph idx="3" type="pic"/>
          </p:nvPr>
        </p:nvSpPr>
        <p:spPr>
          <a:xfrm>
            <a:off x="7589520" y="2452916"/>
            <a:ext cx="3108960" cy="2924629"/>
          </a:xfrm>
          <a:prstGeom prst="rect">
            <a:avLst/>
          </a:prstGeom>
          <a:solidFill>
            <a:srgbClr val="F2F2F2"/>
          </a:solidFill>
          <a:ln>
            <a:noFill/>
          </a:ln>
        </p:spPr>
      </p:sp>
      <p:sp>
        <p:nvSpPr>
          <p:cNvPr id="97" name="Google Shape;97;p22"/>
          <p:cNvSpPr/>
          <p:nvPr>
            <p:ph idx="4" type="pic"/>
          </p:nvPr>
        </p:nvSpPr>
        <p:spPr>
          <a:xfrm>
            <a:off x="13807441" y="2452916"/>
            <a:ext cx="3108959" cy="2924629"/>
          </a:xfrm>
          <a:prstGeom prst="rect">
            <a:avLst/>
          </a:prstGeom>
          <a:solidFill>
            <a:srgbClr val="F2F2F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4_Title Slide">
  <p:cSld name="64_Title Slide">
    <p:spTree>
      <p:nvGrpSpPr>
        <p:cNvPr id="98" name="Shape 98"/>
        <p:cNvGrpSpPr/>
        <p:nvPr/>
      </p:nvGrpSpPr>
      <p:grpSpPr>
        <a:xfrm>
          <a:off x="0" y="0"/>
          <a:ext cx="0" cy="0"/>
          <a:chOff x="0" y="0"/>
          <a:chExt cx="0" cy="0"/>
        </a:xfrm>
      </p:grpSpPr>
      <p:sp>
        <p:nvSpPr>
          <p:cNvPr id="99" name="Google Shape;99;p23"/>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00" name="Google Shape;100;p23"/>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01" name="Google Shape;101;p23"/>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02" name="Google Shape;102;p23"/>
          <p:cNvSpPr txBox="1"/>
          <p:nvPr>
            <p:ph idx="1" type="body"/>
          </p:nvPr>
        </p:nvSpPr>
        <p:spPr>
          <a:xfrm>
            <a:off x="1560291"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03" name="Google Shape;103;p23"/>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04" name="Google Shape;104;p23"/>
          <p:cNvSpPr/>
          <p:nvPr>
            <p:ph idx="2" type="pic"/>
          </p:nvPr>
        </p:nvSpPr>
        <p:spPr>
          <a:xfrm>
            <a:off x="3337383" y="2936352"/>
            <a:ext cx="3621309" cy="3609589"/>
          </a:xfrm>
          <a:prstGeom prst="rect">
            <a:avLst/>
          </a:prstGeom>
          <a:solidFill>
            <a:srgbClr val="F2F2F2"/>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Title Slide">
  <p:cSld name="22_Title Slide">
    <p:spTree>
      <p:nvGrpSpPr>
        <p:cNvPr id="19" name="Shape 19"/>
        <p:cNvGrpSpPr/>
        <p:nvPr/>
      </p:nvGrpSpPr>
      <p:grpSpPr>
        <a:xfrm>
          <a:off x="0" y="0"/>
          <a:ext cx="0" cy="0"/>
          <a:chOff x="0" y="0"/>
          <a:chExt cx="0" cy="0"/>
        </a:xfrm>
      </p:grpSpPr>
      <p:sp>
        <p:nvSpPr>
          <p:cNvPr id="20" name="Google Shape;20;p6"/>
          <p:cNvSpPr txBox="1"/>
          <p:nvPr>
            <p:ph idx="1" type="body"/>
          </p:nvPr>
        </p:nvSpPr>
        <p:spPr>
          <a:xfrm>
            <a:off x="1371600" y="7304414"/>
            <a:ext cx="6657584" cy="1016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1" name="Google Shape;21;p6"/>
          <p:cNvSpPr/>
          <p:nvPr>
            <p:ph idx="2" type="pic"/>
          </p:nvPr>
        </p:nvSpPr>
        <p:spPr>
          <a:xfrm>
            <a:off x="0" y="1"/>
            <a:ext cx="18288000" cy="6325644"/>
          </a:xfrm>
          <a:prstGeom prst="rect">
            <a:avLst/>
          </a:prstGeom>
          <a:solidFill>
            <a:srgbClr val="F2F2F2"/>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3_Title Slide">
  <p:cSld name="63_Title Slide">
    <p:spTree>
      <p:nvGrpSpPr>
        <p:cNvPr id="105" name="Shape 105"/>
        <p:cNvGrpSpPr/>
        <p:nvPr/>
      </p:nvGrpSpPr>
      <p:grpSpPr>
        <a:xfrm>
          <a:off x="0" y="0"/>
          <a:ext cx="0" cy="0"/>
          <a:chOff x="0" y="0"/>
          <a:chExt cx="0" cy="0"/>
        </a:xfrm>
      </p:grpSpPr>
      <p:sp>
        <p:nvSpPr>
          <p:cNvPr id="106" name="Google Shape;106;p24"/>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07" name="Google Shape;107;p24"/>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08" name="Google Shape;108;p24"/>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09" name="Google Shape;109;p24"/>
          <p:cNvSpPr txBox="1"/>
          <p:nvPr>
            <p:ph idx="1" type="body"/>
          </p:nvPr>
        </p:nvSpPr>
        <p:spPr>
          <a:xfrm>
            <a:off x="1560291"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10" name="Google Shape;110;p24"/>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11" name="Google Shape;111;p24"/>
          <p:cNvSpPr/>
          <p:nvPr>
            <p:ph idx="2" type="pic"/>
          </p:nvPr>
        </p:nvSpPr>
        <p:spPr>
          <a:xfrm>
            <a:off x="4310743" y="3381828"/>
            <a:ext cx="2293258" cy="2293258"/>
          </a:xfrm>
          <a:prstGeom prst="rect">
            <a:avLst/>
          </a:prstGeom>
          <a:solidFill>
            <a:srgbClr val="F2F2F2"/>
          </a:solidFill>
          <a:ln>
            <a:noFill/>
          </a:ln>
        </p:spPr>
      </p:sp>
      <p:sp>
        <p:nvSpPr>
          <p:cNvPr id="112" name="Google Shape;112;p24"/>
          <p:cNvSpPr/>
          <p:nvPr>
            <p:ph idx="3" type="pic"/>
          </p:nvPr>
        </p:nvSpPr>
        <p:spPr>
          <a:xfrm>
            <a:off x="7997372" y="3381827"/>
            <a:ext cx="2293258" cy="2293258"/>
          </a:xfrm>
          <a:prstGeom prst="rect">
            <a:avLst/>
          </a:prstGeom>
          <a:solidFill>
            <a:srgbClr val="F2F2F2"/>
          </a:solidFill>
          <a:ln>
            <a:noFill/>
          </a:ln>
        </p:spPr>
      </p:sp>
      <p:sp>
        <p:nvSpPr>
          <p:cNvPr id="113" name="Google Shape;113;p24"/>
          <p:cNvSpPr/>
          <p:nvPr>
            <p:ph idx="4" type="pic"/>
          </p:nvPr>
        </p:nvSpPr>
        <p:spPr>
          <a:xfrm>
            <a:off x="11684000" y="3381827"/>
            <a:ext cx="2293258" cy="2293258"/>
          </a:xfrm>
          <a:prstGeom prst="rect">
            <a:avLst/>
          </a:prstGeom>
          <a:solidFill>
            <a:srgbClr val="F2F2F2"/>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7_Title Slide">
  <p:cSld name="57_Title Slide">
    <p:spTree>
      <p:nvGrpSpPr>
        <p:cNvPr id="114" name="Shape 114"/>
        <p:cNvGrpSpPr/>
        <p:nvPr/>
      </p:nvGrpSpPr>
      <p:grpSpPr>
        <a:xfrm>
          <a:off x="0" y="0"/>
          <a:ext cx="0" cy="0"/>
          <a:chOff x="0" y="0"/>
          <a:chExt cx="0" cy="0"/>
        </a:xfrm>
      </p:grpSpPr>
      <p:sp>
        <p:nvSpPr>
          <p:cNvPr id="115" name="Google Shape;115;p25"/>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16" name="Google Shape;116;p25"/>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17" name="Google Shape;117;p25"/>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18" name="Google Shape;118;p25"/>
          <p:cNvSpPr txBox="1"/>
          <p:nvPr>
            <p:ph idx="1" type="body"/>
          </p:nvPr>
        </p:nvSpPr>
        <p:spPr>
          <a:xfrm>
            <a:off x="1560291"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19" name="Google Shape;119;p25"/>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20" name="Google Shape;120;p25"/>
          <p:cNvSpPr/>
          <p:nvPr>
            <p:ph idx="2" type="pic"/>
          </p:nvPr>
        </p:nvSpPr>
        <p:spPr>
          <a:xfrm>
            <a:off x="4889500" y="2353608"/>
            <a:ext cx="4140200" cy="4114800"/>
          </a:xfrm>
          <a:prstGeom prst="rect">
            <a:avLst/>
          </a:prstGeom>
          <a:solidFill>
            <a:srgbClr val="F2F2F2"/>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2_Title Slide">
  <p:cSld name="52_Title Slide">
    <p:spTree>
      <p:nvGrpSpPr>
        <p:cNvPr id="121" name="Shape 121"/>
        <p:cNvGrpSpPr/>
        <p:nvPr/>
      </p:nvGrpSpPr>
      <p:grpSpPr>
        <a:xfrm>
          <a:off x="0" y="0"/>
          <a:ext cx="0" cy="0"/>
          <a:chOff x="0" y="0"/>
          <a:chExt cx="0" cy="0"/>
        </a:xfrm>
      </p:grpSpPr>
      <p:sp>
        <p:nvSpPr>
          <p:cNvPr id="122" name="Google Shape;122;p26"/>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23" name="Google Shape;123;p26"/>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24" name="Google Shape;124;p26"/>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25" name="Google Shape;125;p26"/>
          <p:cNvSpPr txBox="1"/>
          <p:nvPr>
            <p:ph idx="1" type="body"/>
          </p:nvPr>
        </p:nvSpPr>
        <p:spPr>
          <a:xfrm>
            <a:off x="1560291"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26" name="Google Shape;126;p26"/>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27" name="Google Shape;127;p26"/>
          <p:cNvSpPr/>
          <p:nvPr>
            <p:ph idx="2" type="pic"/>
          </p:nvPr>
        </p:nvSpPr>
        <p:spPr>
          <a:xfrm>
            <a:off x="1371600" y="2997200"/>
            <a:ext cx="4140200" cy="4114800"/>
          </a:xfrm>
          <a:prstGeom prst="rect">
            <a:avLst/>
          </a:prstGeom>
          <a:solidFill>
            <a:srgbClr val="F2F2F2"/>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4_Title Slide">
  <p:cSld name="44_Title Slide">
    <p:spTree>
      <p:nvGrpSpPr>
        <p:cNvPr id="128" name="Shape 128"/>
        <p:cNvGrpSpPr/>
        <p:nvPr/>
      </p:nvGrpSpPr>
      <p:grpSpPr>
        <a:xfrm>
          <a:off x="0" y="0"/>
          <a:ext cx="0" cy="0"/>
          <a:chOff x="0" y="0"/>
          <a:chExt cx="0" cy="0"/>
        </a:xfrm>
      </p:grpSpPr>
      <p:sp>
        <p:nvSpPr>
          <p:cNvPr id="129" name="Google Shape;129;p27"/>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30" name="Google Shape;130;p27"/>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31" name="Google Shape;131;p27"/>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32" name="Google Shape;132;p27"/>
          <p:cNvSpPr txBox="1"/>
          <p:nvPr>
            <p:ph idx="1" type="body"/>
          </p:nvPr>
        </p:nvSpPr>
        <p:spPr>
          <a:xfrm>
            <a:off x="1560291"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33" name="Google Shape;133;p27"/>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34" name="Google Shape;134;p27"/>
          <p:cNvSpPr/>
          <p:nvPr>
            <p:ph idx="2" type="pic"/>
          </p:nvPr>
        </p:nvSpPr>
        <p:spPr>
          <a:xfrm>
            <a:off x="9452434" y="257501"/>
            <a:ext cx="6699705" cy="10029499"/>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3_Title Slide">
  <p:cSld name="33_Title Slide">
    <p:spTree>
      <p:nvGrpSpPr>
        <p:cNvPr id="135" name="Shape 135"/>
        <p:cNvGrpSpPr/>
        <p:nvPr/>
      </p:nvGrpSpPr>
      <p:grpSpPr>
        <a:xfrm>
          <a:off x="0" y="0"/>
          <a:ext cx="0" cy="0"/>
          <a:chOff x="0" y="0"/>
          <a:chExt cx="0" cy="0"/>
        </a:xfrm>
      </p:grpSpPr>
      <p:sp>
        <p:nvSpPr>
          <p:cNvPr id="136" name="Google Shape;136;p28"/>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37" name="Google Shape;137;p28"/>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38" name="Google Shape;138;p28"/>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39" name="Google Shape;139;p28"/>
          <p:cNvSpPr txBox="1"/>
          <p:nvPr>
            <p:ph idx="1" type="body"/>
          </p:nvPr>
        </p:nvSpPr>
        <p:spPr>
          <a:xfrm>
            <a:off x="1560291"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40" name="Google Shape;140;p28"/>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41" name="Google Shape;141;p28"/>
          <p:cNvSpPr/>
          <p:nvPr>
            <p:ph idx="2" type="pic"/>
          </p:nvPr>
        </p:nvSpPr>
        <p:spPr>
          <a:xfrm>
            <a:off x="1371600" y="2997200"/>
            <a:ext cx="4140200" cy="4114800"/>
          </a:xfrm>
          <a:prstGeom prst="rect">
            <a:avLst/>
          </a:prstGeom>
          <a:solidFill>
            <a:srgbClr val="F2F2F2"/>
          </a:solidFill>
          <a:ln>
            <a:noFill/>
          </a:ln>
        </p:spPr>
      </p:sp>
      <p:sp>
        <p:nvSpPr>
          <p:cNvPr id="142" name="Google Shape;142;p28"/>
          <p:cNvSpPr/>
          <p:nvPr>
            <p:ph idx="3" type="pic"/>
          </p:nvPr>
        </p:nvSpPr>
        <p:spPr>
          <a:xfrm>
            <a:off x="12776200" y="2997199"/>
            <a:ext cx="4140200" cy="4114800"/>
          </a:xfrm>
          <a:prstGeom prst="rect">
            <a:avLst/>
          </a:prstGeom>
          <a:solidFill>
            <a:srgbClr val="F2F2F2"/>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Title Slide">
  <p:cSld name="27_Title Slide">
    <p:spTree>
      <p:nvGrpSpPr>
        <p:cNvPr id="143" name="Shape 143"/>
        <p:cNvGrpSpPr/>
        <p:nvPr/>
      </p:nvGrpSpPr>
      <p:grpSpPr>
        <a:xfrm>
          <a:off x="0" y="0"/>
          <a:ext cx="0" cy="0"/>
          <a:chOff x="0" y="0"/>
          <a:chExt cx="0" cy="0"/>
        </a:xfrm>
      </p:grpSpPr>
      <p:sp>
        <p:nvSpPr>
          <p:cNvPr id="144" name="Google Shape;144;p29"/>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45" name="Google Shape;145;p29"/>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46" name="Google Shape;146;p29"/>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47" name="Google Shape;147;p29"/>
          <p:cNvSpPr txBox="1"/>
          <p:nvPr>
            <p:ph idx="1" type="body"/>
          </p:nvPr>
        </p:nvSpPr>
        <p:spPr>
          <a:xfrm>
            <a:off x="1560291"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48" name="Google Shape;148;p29"/>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49" name="Google Shape;149;p29"/>
          <p:cNvSpPr/>
          <p:nvPr>
            <p:ph idx="2" type="pic"/>
          </p:nvPr>
        </p:nvSpPr>
        <p:spPr>
          <a:xfrm>
            <a:off x="1371600" y="3098799"/>
            <a:ext cx="2599231" cy="3733800"/>
          </a:xfrm>
          <a:prstGeom prst="rect">
            <a:avLst/>
          </a:prstGeom>
          <a:solidFill>
            <a:srgbClr val="F2F2F2"/>
          </a:solidFill>
          <a:ln>
            <a:noFill/>
          </a:ln>
        </p:spPr>
      </p:sp>
      <p:sp>
        <p:nvSpPr>
          <p:cNvPr id="150" name="Google Shape;150;p29"/>
          <p:cNvSpPr/>
          <p:nvPr>
            <p:ph idx="3" type="pic"/>
          </p:nvPr>
        </p:nvSpPr>
        <p:spPr>
          <a:xfrm>
            <a:off x="4222056" y="3098799"/>
            <a:ext cx="2599231" cy="3733800"/>
          </a:xfrm>
          <a:prstGeom prst="rect">
            <a:avLst/>
          </a:prstGeom>
          <a:solidFill>
            <a:srgbClr val="F2F2F2"/>
          </a:solidFill>
          <a:ln>
            <a:noFill/>
          </a:ln>
        </p:spPr>
      </p:sp>
      <p:sp>
        <p:nvSpPr>
          <p:cNvPr id="151" name="Google Shape;151;p29"/>
          <p:cNvSpPr/>
          <p:nvPr>
            <p:ph idx="4" type="pic"/>
          </p:nvPr>
        </p:nvSpPr>
        <p:spPr>
          <a:xfrm>
            <a:off x="7072513" y="3098799"/>
            <a:ext cx="2599231" cy="3733800"/>
          </a:xfrm>
          <a:prstGeom prst="rect">
            <a:avLst/>
          </a:prstGeom>
          <a:solidFill>
            <a:srgbClr val="F2F2F2"/>
          </a:solidFill>
          <a:ln>
            <a:noFill/>
          </a:ln>
        </p:spPr>
      </p:sp>
      <p:sp>
        <p:nvSpPr>
          <p:cNvPr id="152" name="Google Shape;152;p29"/>
          <p:cNvSpPr/>
          <p:nvPr>
            <p:ph idx="5" type="pic"/>
          </p:nvPr>
        </p:nvSpPr>
        <p:spPr>
          <a:xfrm>
            <a:off x="9922969" y="3098800"/>
            <a:ext cx="2599231" cy="3733800"/>
          </a:xfrm>
          <a:prstGeom prst="rect">
            <a:avLst/>
          </a:prstGeom>
          <a:solidFill>
            <a:srgbClr val="F2F2F2"/>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Title Slide">
  <p:cSld name="28_Title Slide">
    <p:spTree>
      <p:nvGrpSpPr>
        <p:cNvPr id="153" name="Shape 153"/>
        <p:cNvGrpSpPr/>
        <p:nvPr/>
      </p:nvGrpSpPr>
      <p:grpSpPr>
        <a:xfrm>
          <a:off x="0" y="0"/>
          <a:ext cx="0" cy="0"/>
          <a:chOff x="0" y="0"/>
          <a:chExt cx="0" cy="0"/>
        </a:xfrm>
      </p:grpSpPr>
      <p:sp>
        <p:nvSpPr>
          <p:cNvPr id="154" name="Google Shape;154;p30"/>
          <p:cNvSpPr/>
          <p:nvPr>
            <p:ph idx="2" type="pic"/>
          </p:nvPr>
        </p:nvSpPr>
        <p:spPr>
          <a:xfrm>
            <a:off x="8616256" y="3098799"/>
            <a:ext cx="2599231" cy="3733800"/>
          </a:xfrm>
          <a:prstGeom prst="rect">
            <a:avLst/>
          </a:prstGeom>
          <a:solidFill>
            <a:srgbClr val="F2F2F2"/>
          </a:solidFill>
          <a:ln>
            <a:noFill/>
          </a:ln>
        </p:spPr>
      </p:sp>
      <p:sp>
        <p:nvSpPr>
          <p:cNvPr id="155" name="Google Shape;155;p30"/>
          <p:cNvSpPr/>
          <p:nvPr>
            <p:ph idx="3" type="pic"/>
          </p:nvPr>
        </p:nvSpPr>
        <p:spPr>
          <a:xfrm>
            <a:off x="11466713" y="3098799"/>
            <a:ext cx="2599231" cy="3733800"/>
          </a:xfrm>
          <a:prstGeom prst="rect">
            <a:avLst/>
          </a:prstGeom>
          <a:solidFill>
            <a:srgbClr val="F2F2F2"/>
          </a:solidFill>
          <a:ln>
            <a:noFill/>
          </a:ln>
        </p:spPr>
      </p:sp>
      <p:sp>
        <p:nvSpPr>
          <p:cNvPr id="156" name="Google Shape;156;p30"/>
          <p:cNvSpPr/>
          <p:nvPr>
            <p:ph idx="4" type="pic"/>
          </p:nvPr>
        </p:nvSpPr>
        <p:spPr>
          <a:xfrm>
            <a:off x="14317169" y="3098800"/>
            <a:ext cx="2599231" cy="3733800"/>
          </a:xfrm>
          <a:prstGeom prst="rect">
            <a:avLst/>
          </a:prstGeom>
          <a:solidFill>
            <a:srgbClr val="F2F2F2"/>
          </a:solidFill>
          <a:ln>
            <a:noFill/>
          </a:ln>
        </p:spPr>
      </p:sp>
      <p:grpSp>
        <p:nvGrpSpPr>
          <p:cNvPr id="157" name="Google Shape;157;p30"/>
          <p:cNvGrpSpPr/>
          <p:nvPr/>
        </p:nvGrpSpPr>
        <p:grpSpPr>
          <a:xfrm flipH="1">
            <a:off x="16916400" y="645533"/>
            <a:ext cx="1371600" cy="707886"/>
            <a:chOff x="0" y="645533"/>
            <a:chExt cx="1371600" cy="707886"/>
          </a:xfrm>
        </p:grpSpPr>
        <p:sp>
          <p:nvSpPr>
            <p:cNvPr id="158" name="Google Shape;158;p30"/>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59" name="Google Shape;159;p30"/>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60" name="Google Shape;160;p30"/>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grpSp>
      <p:sp>
        <p:nvSpPr>
          <p:cNvPr id="161" name="Google Shape;161;p30"/>
          <p:cNvSpPr txBox="1"/>
          <p:nvPr>
            <p:ph idx="1" type="body"/>
          </p:nvPr>
        </p:nvSpPr>
        <p:spPr>
          <a:xfrm>
            <a:off x="9818919"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r">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62" name="Google Shape;162;p30"/>
          <p:cNvSpPr/>
          <p:nvPr/>
        </p:nvSpPr>
        <p:spPr>
          <a:xfrm>
            <a:off x="16858342"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Title Slide">
  <p:cSld name="26_Title Slide">
    <p:spTree>
      <p:nvGrpSpPr>
        <p:cNvPr id="163" name="Shape 163"/>
        <p:cNvGrpSpPr/>
        <p:nvPr/>
      </p:nvGrpSpPr>
      <p:grpSpPr>
        <a:xfrm>
          <a:off x="0" y="0"/>
          <a:ext cx="0" cy="0"/>
          <a:chOff x="0" y="0"/>
          <a:chExt cx="0" cy="0"/>
        </a:xfrm>
      </p:grpSpPr>
      <p:sp>
        <p:nvSpPr>
          <p:cNvPr id="164" name="Google Shape;164;p31"/>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65" name="Google Shape;165;p31"/>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66" name="Google Shape;166;p31"/>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67" name="Google Shape;167;p31"/>
          <p:cNvSpPr txBox="1"/>
          <p:nvPr>
            <p:ph idx="1" type="body"/>
          </p:nvPr>
        </p:nvSpPr>
        <p:spPr>
          <a:xfrm>
            <a:off x="1560291"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68" name="Google Shape;168;p31"/>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69" name="Google Shape;169;p31"/>
          <p:cNvSpPr/>
          <p:nvPr>
            <p:ph idx="2" type="pic"/>
          </p:nvPr>
        </p:nvSpPr>
        <p:spPr>
          <a:xfrm>
            <a:off x="1371600" y="1943100"/>
            <a:ext cx="15544800" cy="5384800"/>
          </a:xfrm>
          <a:prstGeom prst="rect">
            <a:avLst/>
          </a:prstGeom>
          <a:solidFill>
            <a:srgbClr val="F2F2F2"/>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Title Slide">
  <p:cSld name="24_Title Slide">
    <p:spTree>
      <p:nvGrpSpPr>
        <p:cNvPr id="170" name="Shape 170"/>
        <p:cNvGrpSpPr/>
        <p:nvPr/>
      </p:nvGrpSpPr>
      <p:grpSpPr>
        <a:xfrm>
          <a:off x="0" y="0"/>
          <a:ext cx="0" cy="0"/>
          <a:chOff x="0" y="0"/>
          <a:chExt cx="0" cy="0"/>
        </a:xfrm>
      </p:grpSpPr>
      <p:sp>
        <p:nvSpPr>
          <p:cNvPr id="171" name="Google Shape;171;p32"/>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72" name="Google Shape;172;p32"/>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73" name="Google Shape;173;p32"/>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74" name="Google Shape;174;p32"/>
          <p:cNvSpPr txBox="1"/>
          <p:nvPr>
            <p:ph idx="1" type="body"/>
          </p:nvPr>
        </p:nvSpPr>
        <p:spPr>
          <a:xfrm>
            <a:off x="1560291"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75" name="Google Shape;175;p32"/>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76" name="Google Shape;176;p32"/>
          <p:cNvSpPr/>
          <p:nvPr>
            <p:ph idx="2" type="pic"/>
          </p:nvPr>
        </p:nvSpPr>
        <p:spPr>
          <a:xfrm>
            <a:off x="3939789" y="2959099"/>
            <a:ext cx="4864100" cy="4559300"/>
          </a:xfrm>
          <a:prstGeom prst="rect">
            <a:avLst/>
          </a:prstGeom>
          <a:solidFill>
            <a:srgbClr val="F2F2F2"/>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Title Slide">
  <p:cSld name="16_Title Slide">
    <p:spTree>
      <p:nvGrpSpPr>
        <p:cNvPr id="177" name="Shape 177"/>
        <p:cNvGrpSpPr/>
        <p:nvPr/>
      </p:nvGrpSpPr>
      <p:grpSpPr>
        <a:xfrm>
          <a:off x="0" y="0"/>
          <a:ext cx="0" cy="0"/>
          <a:chOff x="0" y="0"/>
          <a:chExt cx="0" cy="0"/>
        </a:xfrm>
      </p:grpSpPr>
      <p:sp>
        <p:nvSpPr>
          <p:cNvPr id="178" name="Google Shape;178;p33"/>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79" name="Google Shape;179;p33"/>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80" name="Google Shape;180;p33"/>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81" name="Google Shape;181;p33"/>
          <p:cNvSpPr txBox="1"/>
          <p:nvPr>
            <p:ph idx="1" type="body"/>
          </p:nvPr>
        </p:nvSpPr>
        <p:spPr>
          <a:xfrm>
            <a:off x="1560291"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82" name="Google Shape;182;p33"/>
          <p:cNvSpPr/>
          <p:nvPr>
            <p:ph idx="2" type="pic"/>
          </p:nvPr>
        </p:nvSpPr>
        <p:spPr>
          <a:xfrm>
            <a:off x="2264229" y="1957617"/>
            <a:ext cx="4470400" cy="3294743"/>
          </a:xfrm>
          <a:prstGeom prst="rect">
            <a:avLst/>
          </a:prstGeom>
          <a:solidFill>
            <a:srgbClr val="F2F2F2"/>
          </a:solidFill>
          <a:ln>
            <a:noFill/>
          </a:ln>
        </p:spPr>
      </p:sp>
      <p:sp>
        <p:nvSpPr>
          <p:cNvPr id="183" name="Google Shape;183;p33"/>
          <p:cNvSpPr/>
          <p:nvPr>
            <p:ph idx="3" type="pic"/>
          </p:nvPr>
        </p:nvSpPr>
        <p:spPr>
          <a:xfrm>
            <a:off x="6908800" y="1957617"/>
            <a:ext cx="4470400" cy="3294743"/>
          </a:xfrm>
          <a:prstGeom prst="rect">
            <a:avLst/>
          </a:prstGeom>
          <a:solidFill>
            <a:srgbClr val="F2F2F2"/>
          </a:solidFill>
          <a:ln>
            <a:noFill/>
          </a:ln>
        </p:spPr>
      </p:sp>
      <p:sp>
        <p:nvSpPr>
          <p:cNvPr id="184" name="Google Shape;184;p33"/>
          <p:cNvSpPr/>
          <p:nvPr>
            <p:ph idx="4" type="pic"/>
          </p:nvPr>
        </p:nvSpPr>
        <p:spPr>
          <a:xfrm>
            <a:off x="11553371" y="1957617"/>
            <a:ext cx="4470400" cy="3294743"/>
          </a:xfrm>
          <a:prstGeom prst="rect">
            <a:avLst/>
          </a:prstGeom>
          <a:solidFill>
            <a:srgbClr val="F2F2F2"/>
          </a:solidFill>
          <a:ln>
            <a:noFill/>
          </a:ln>
        </p:spPr>
      </p:sp>
      <p:sp>
        <p:nvSpPr>
          <p:cNvPr id="185" name="Google Shape;185;p33"/>
          <p:cNvSpPr/>
          <p:nvPr>
            <p:ph idx="5" type="pic"/>
          </p:nvPr>
        </p:nvSpPr>
        <p:spPr>
          <a:xfrm>
            <a:off x="2264228" y="5441046"/>
            <a:ext cx="4470400" cy="3294743"/>
          </a:xfrm>
          <a:prstGeom prst="rect">
            <a:avLst/>
          </a:prstGeom>
          <a:solidFill>
            <a:srgbClr val="F2F2F2"/>
          </a:solidFill>
          <a:ln>
            <a:noFill/>
          </a:ln>
        </p:spPr>
      </p:sp>
      <p:sp>
        <p:nvSpPr>
          <p:cNvPr id="186" name="Google Shape;186;p33"/>
          <p:cNvSpPr/>
          <p:nvPr>
            <p:ph idx="6" type="pic"/>
          </p:nvPr>
        </p:nvSpPr>
        <p:spPr>
          <a:xfrm>
            <a:off x="6908799" y="5441046"/>
            <a:ext cx="4470400" cy="3294743"/>
          </a:xfrm>
          <a:prstGeom prst="rect">
            <a:avLst/>
          </a:prstGeom>
          <a:solidFill>
            <a:srgbClr val="F2F2F2"/>
          </a:solidFill>
          <a:ln>
            <a:noFill/>
          </a:ln>
        </p:spPr>
      </p:sp>
      <p:sp>
        <p:nvSpPr>
          <p:cNvPr id="187" name="Google Shape;187;p33"/>
          <p:cNvSpPr/>
          <p:nvPr>
            <p:ph idx="7" type="pic"/>
          </p:nvPr>
        </p:nvSpPr>
        <p:spPr>
          <a:xfrm>
            <a:off x="11553370" y="5441046"/>
            <a:ext cx="4470400" cy="3294743"/>
          </a:xfrm>
          <a:prstGeom prst="rect">
            <a:avLst/>
          </a:prstGeom>
          <a:solidFill>
            <a:srgbClr val="F2F2F2"/>
          </a:solidFill>
          <a:ln>
            <a:noFill/>
          </a:ln>
        </p:spPr>
      </p:sp>
      <p:sp>
        <p:nvSpPr>
          <p:cNvPr id="188" name="Google Shape;188;p33"/>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0_Title Slide">
  <p:cSld name="60_Title Slide">
    <p:spTree>
      <p:nvGrpSpPr>
        <p:cNvPr id="22" name="Shape 22"/>
        <p:cNvGrpSpPr/>
        <p:nvPr/>
      </p:nvGrpSpPr>
      <p:grpSpPr>
        <a:xfrm>
          <a:off x="0" y="0"/>
          <a:ext cx="0" cy="0"/>
          <a:chOff x="0" y="0"/>
          <a:chExt cx="0" cy="0"/>
        </a:xfrm>
      </p:grpSpPr>
      <p:sp>
        <p:nvSpPr>
          <p:cNvPr id="23" name="Google Shape;23;p7"/>
          <p:cNvSpPr txBox="1"/>
          <p:nvPr>
            <p:ph idx="1" type="body"/>
          </p:nvPr>
        </p:nvSpPr>
        <p:spPr>
          <a:xfrm>
            <a:off x="1371600" y="4586515"/>
            <a:ext cx="5885543" cy="3690357"/>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4" name="Google Shape;24;p7"/>
          <p:cNvSpPr/>
          <p:nvPr>
            <p:ph idx="2" type="pic"/>
          </p:nvPr>
        </p:nvSpPr>
        <p:spPr>
          <a:xfrm>
            <a:off x="7504351" y="4934857"/>
            <a:ext cx="9412049" cy="5352143"/>
          </a:xfrm>
          <a:prstGeom prst="rect">
            <a:avLst/>
          </a:prstGeom>
          <a:solidFill>
            <a:srgbClr val="F2F2F2"/>
          </a:solid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Slide">
  <p:cSld name="11_Title Slide">
    <p:spTree>
      <p:nvGrpSpPr>
        <p:cNvPr id="189" name="Shape 189"/>
        <p:cNvGrpSpPr/>
        <p:nvPr/>
      </p:nvGrpSpPr>
      <p:grpSpPr>
        <a:xfrm>
          <a:off x="0" y="0"/>
          <a:ext cx="0" cy="0"/>
          <a:chOff x="0" y="0"/>
          <a:chExt cx="0" cy="0"/>
        </a:xfrm>
      </p:grpSpPr>
      <p:sp>
        <p:nvSpPr>
          <p:cNvPr id="190" name="Google Shape;190;p34"/>
          <p:cNvSpPr/>
          <p:nvPr>
            <p:ph idx="2" type="pic"/>
          </p:nvPr>
        </p:nvSpPr>
        <p:spPr>
          <a:xfrm>
            <a:off x="6799949" y="2723818"/>
            <a:ext cx="5239657" cy="5021943"/>
          </a:xfrm>
          <a:prstGeom prst="rect">
            <a:avLst/>
          </a:prstGeom>
          <a:solidFill>
            <a:srgbClr val="F2F2F2"/>
          </a:solidFill>
          <a:ln>
            <a:noFill/>
          </a:ln>
        </p:spPr>
      </p:sp>
      <p:sp>
        <p:nvSpPr>
          <p:cNvPr id="191" name="Google Shape;191;p34"/>
          <p:cNvSpPr/>
          <p:nvPr>
            <p:ph idx="3" type="pic"/>
          </p:nvPr>
        </p:nvSpPr>
        <p:spPr>
          <a:xfrm>
            <a:off x="1560291" y="2723818"/>
            <a:ext cx="5239657" cy="5021943"/>
          </a:xfrm>
          <a:prstGeom prst="rect">
            <a:avLst/>
          </a:prstGeom>
          <a:solidFill>
            <a:srgbClr val="F2F2F2"/>
          </a:solidFill>
          <a:ln>
            <a:noFill/>
          </a:ln>
        </p:spPr>
      </p:sp>
      <p:sp>
        <p:nvSpPr>
          <p:cNvPr id="192" name="Google Shape;192;p34"/>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93" name="Google Shape;193;p34"/>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94" name="Google Shape;194;p34"/>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95" name="Google Shape;195;p34"/>
          <p:cNvSpPr txBox="1"/>
          <p:nvPr>
            <p:ph idx="1" type="body"/>
          </p:nvPr>
        </p:nvSpPr>
        <p:spPr>
          <a:xfrm>
            <a:off x="1560291"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96" name="Google Shape;196;p34"/>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Slide">
  <p:cSld name="12_Title Slide">
    <p:spTree>
      <p:nvGrpSpPr>
        <p:cNvPr id="197" name="Shape 197"/>
        <p:cNvGrpSpPr/>
        <p:nvPr/>
      </p:nvGrpSpPr>
      <p:grpSpPr>
        <a:xfrm>
          <a:off x="0" y="0"/>
          <a:ext cx="0" cy="0"/>
          <a:chOff x="0" y="0"/>
          <a:chExt cx="0" cy="0"/>
        </a:xfrm>
      </p:grpSpPr>
      <p:sp>
        <p:nvSpPr>
          <p:cNvPr id="198" name="Google Shape;198;p35"/>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99" name="Google Shape;199;p35"/>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00" name="Google Shape;200;p35"/>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01" name="Google Shape;201;p35"/>
          <p:cNvSpPr txBox="1"/>
          <p:nvPr>
            <p:ph idx="1" type="body"/>
          </p:nvPr>
        </p:nvSpPr>
        <p:spPr>
          <a:xfrm>
            <a:off x="1560291"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02" name="Google Shape;202;p35"/>
          <p:cNvSpPr/>
          <p:nvPr>
            <p:ph idx="2" type="pic"/>
          </p:nvPr>
        </p:nvSpPr>
        <p:spPr>
          <a:xfrm>
            <a:off x="1634149" y="2723817"/>
            <a:ext cx="10479315" cy="5021943"/>
          </a:xfrm>
          <a:prstGeom prst="rect">
            <a:avLst/>
          </a:prstGeom>
          <a:solidFill>
            <a:srgbClr val="F2F2F2"/>
          </a:solidFill>
          <a:ln>
            <a:noFill/>
          </a:ln>
        </p:spPr>
      </p:sp>
      <p:sp>
        <p:nvSpPr>
          <p:cNvPr id="203" name="Google Shape;203;p35"/>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Slide">
  <p:cSld name="10_Title Slide">
    <p:spTree>
      <p:nvGrpSpPr>
        <p:cNvPr id="204" name="Shape 204"/>
        <p:cNvGrpSpPr/>
        <p:nvPr/>
      </p:nvGrpSpPr>
      <p:grpSpPr>
        <a:xfrm>
          <a:off x="0" y="0"/>
          <a:ext cx="0" cy="0"/>
          <a:chOff x="0" y="0"/>
          <a:chExt cx="0" cy="0"/>
        </a:xfrm>
      </p:grpSpPr>
      <p:sp>
        <p:nvSpPr>
          <p:cNvPr id="205" name="Google Shape;205;p36"/>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06" name="Google Shape;206;p36"/>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07" name="Google Shape;207;p36"/>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08" name="Google Shape;208;p36"/>
          <p:cNvSpPr txBox="1"/>
          <p:nvPr>
            <p:ph idx="1" type="body"/>
          </p:nvPr>
        </p:nvSpPr>
        <p:spPr>
          <a:xfrm>
            <a:off x="5689600"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09" name="Google Shape;209;p36"/>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6_Title Slide">
  <p:cSld name="66_Title Slide">
    <p:spTree>
      <p:nvGrpSpPr>
        <p:cNvPr id="210" name="Shape 210"/>
        <p:cNvGrpSpPr/>
        <p:nvPr/>
      </p:nvGrpSpPr>
      <p:grpSpPr>
        <a:xfrm>
          <a:off x="0" y="0"/>
          <a:ext cx="0" cy="0"/>
          <a:chOff x="0" y="0"/>
          <a:chExt cx="0" cy="0"/>
        </a:xfrm>
      </p:grpSpPr>
      <p:sp>
        <p:nvSpPr>
          <p:cNvPr id="211" name="Google Shape;211;p37"/>
          <p:cNvSpPr/>
          <p:nvPr>
            <p:ph idx="2" type="chart"/>
          </p:nvPr>
        </p:nvSpPr>
        <p:spPr>
          <a:xfrm>
            <a:off x="9681028" y="3077029"/>
            <a:ext cx="7235371" cy="5266871"/>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1pPr>
            <a:lvl2pPr lvl="1"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2pPr>
            <a:lvl3pPr lvl="2" marR="0" rtl="0" algn="l">
              <a:lnSpc>
                <a:spcPct val="90000"/>
              </a:lnSpc>
              <a:spcBef>
                <a:spcPts val="75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3pPr>
            <a:lvl4pPr lvl="3" marR="0" rtl="0" algn="l">
              <a:lnSpc>
                <a:spcPct val="90000"/>
              </a:lnSpc>
              <a:spcBef>
                <a:spcPts val="750"/>
              </a:spcBef>
              <a:spcAft>
                <a:spcPts val="0"/>
              </a:spcAft>
              <a:buClr>
                <a:schemeClr val="dk1"/>
              </a:buClr>
              <a:buSzPts val="1600"/>
              <a:buFont typeface="Arial"/>
              <a:buChar char="•"/>
              <a:defRPr b="0" i="0" sz="1600" u="none" cap="none" strike="noStrike">
                <a:solidFill>
                  <a:schemeClr val="dk1"/>
                </a:solidFill>
                <a:latin typeface="Lato"/>
                <a:ea typeface="Lato"/>
                <a:cs typeface="Lato"/>
                <a:sym typeface="Lato"/>
              </a:defRPr>
            </a:lvl4pPr>
            <a:lvl5pPr lvl="4" marR="0" rtl="0" algn="l">
              <a:lnSpc>
                <a:spcPct val="90000"/>
              </a:lnSpc>
              <a:spcBef>
                <a:spcPts val="750"/>
              </a:spcBef>
              <a:spcAft>
                <a:spcPts val="0"/>
              </a:spcAft>
              <a:buClr>
                <a:schemeClr val="dk1"/>
              </a:buClr>
              <a:buSzPts val="1400"/>
              <a:buFont typeface="Arial"/>
              <a:buChar char="•"/>
              <a:defRPr b="0" i="0" sz="1400" u="none" cap="none" strike="noStrike">
                <a:solidFill>
                  <a:schemeClr val="dk1"/>
                </a:solidFill>
                <a:latin typeface="Lato"/>
                <a:ea typeface="Lato"/>
                <a:cs typeface="Lato"/>
                <a:sym typeface="Lato"/>
              </a:defRPr>
            </a:lvl5pPr>
            <a:lvl6pPr lvl="5"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Lato"/>
                <a:ea typeface="Lato"/>
                <a:cs typeface="Lato"/>
                <a:sym typeface="Lato"/>
              </a:defRPr>
            </a:lvl6pPr>
            <a:lvl7pPr lvl="6"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Lato"/>
                <a:ea typeface="Lato"/>
                <a:cs typeface="Lato"/>
                <a:sym typeface="Lato"/>
              </a:defRPr>
            </a:lvl7pPr>
            <a:lvl8pPr lvl="7"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Lato"/>
                <a:ea typeface="Lato"/>
                <a:cs typeface="Lato"/>
                <a:sym typeface="Lato"/>
              </a:defRPr>
            </a:lvl8pPr>
            <a:lvl9pPr lvl="8"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Lato"/>
                <a:ea typeface="Lato"/>
                <a:cs typeface="Lato"/>
                <a:sym typeface="Lato"/>
              </a:defRPr>
            </a:lvl9pPr>
          </a:lstStyle>
          <a:p/>
        </p:txBody>
      </p:sp>
      <p:sp>
        <p:nvSpPr>
          <p:cNvPr id="212" name="Google Shape;212;p37"/>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13" name="Google Shape;213;p37"/>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14" name="Google Shape;214;p37"/>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15" name="Google Shape;215;p37"/>
          <p:cNvSpPr txBox="1"/>
          <p:nvPr>
            <p:ph idx="1" type="body"/>
          </p:nvPr>
        </p:nvSpPr>
        <p:spPr>
          <a:xfrm>
            <a:off x="5689600"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16" name="Google Shape;216;p37"/>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_Title Slide">
  <p:cSld name="32_Title Slide">
    <p:spTree>
      <p:nvGrpSpPr>
        <p:cNvPr id="217" name="Shape 217"/>
        <p:cNvGrpSpPr/>
        <p:nvPr/>
      </p:nvGrpSpPr>
      <p:grpSpPr>
        <a:xfrm>
          <a:off x="0" y="0"/>
          <a:ext cx="0" cy="0"/>
          <a:chOff x="0" y="0"/>
          <a:chExt cx="0" cy="0"/>
        </a:xfrm>
      </p:grpSpPr>
      <p:sp>
        <p:nvSpPr>
          <p:cNvPr id="218" name="Google Shape;218;p38"/>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19" name="Google Shape;219;p38"/>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20" name="Google Shape;220;p38"/>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21" name="Google Shape;221;p38"/>
          <p:cNvSpPr txBox="1"/>
          <p:nvPr>
            <p:ph idx="1" type="body"/>
          </p:nvPr>
        </p:nvSpPr>
        <p:spPr>
          <a:xfrm>
            <a:off x="5689600"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22" name="Google Shape;222;p38"/>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23" name="Google Shape;223;p38"/>
          <p:cNvSpPr/>
          <p:nvPr>
            <p:ph idx="2" type="pic"/>
          </p:nvPr>
        </p:nvSpPr>
        <p:spPr>
          <a:xfrm>
            <a:off x="1371599" y="2540000"/>
            <a:ext cx="2475200" cy="3492501"/>
          </a:xfrm>
          <a:prstGeom prst="rect">
            <a:avLst/>
          </a:prstGeom>
          <a:solidFill>
            <a:srgbClr val="F2F2F2"/>
          </a:solidFill>
          <a:ln>
            <a:noFill/>
          </a:ln>
        </p:spPr>
      </p:sp>
      <p:sp>
        <p:nvSpPr>
          <p:cNvPr id="224" name="Google Shape;224;p38"/>
          <p:cNvSpPr/>
          <p:nvPr>
            <p:ph idx="3" type="pic"/>
          </p:nvPr>
        </p:nvSpPr>
        <p:spPr>
          <a:xfrm>
            <a:off x="3985520" y="2540000"/>
            <a:ext cx="2475200" cy="3492501"/>
          </a:xfrm>
          <a:prstGeom prst="rect">
            <a:avLst/>
          </a:prstGeom>
          <a:solidFill>
            <a:srgbClr val="F2F2F2"/>
          </a:solidFill>
          <a:ln>
            <a:noFill/>
          </a:ln>
        </p:spPr>
      </p:sp>
      <p:sp>
        <p:nvSpPr>
          <p:cNvPr id="225" name="Google Shape;225;p38"/>
          <p:cNvSpPr/>
          <p:nvPr>
            <p:ph idx="4" type="pic"/>
          </p:nvPr>
        </p:nvSpPr>
        <p:spPr>
          <a:xfrm>
            <a:off x="6599440" y="2540000"/>
            <a:ext cx="2475200" cy="3492501"/>
          </a:xfrm>
          <a:prstGeom prst="rect">
            <a:avLst/>
          </a:prstGeom>
          <a:solidFill>
            <a:srgbClr val="F2F2F2"/>
          </a:solidFill>
          <a:ln>
            <a:noFill/>
          </a:ln>
        </p:spPr>
      </p:sp>
      <p:sp>
        <p:nvSpPr>
          <p:cNvPr id="226" name="Google Shape;226;p38"/>
          <p:cNvSpPr/>
          <p:nvPr>
            <p:ph idx="5" type="pic"/>
          </p:nvPr>
        </p:nvSpPr>
        <p:spPr>
          <a:xfrm>
            <a:off x="9213360" y="2540000"/>
            <a:ext cx="2475200" cy="3492501"/>
          </a:xfrm>
          <a:prstGeom prst="rect">
            <a:avLst/>
          </a:prstGeom>
          <a:solidFill>
            <a:srgbClr val="F2F2F2"/>
          </a:solidFill>
          <a:ln>
            <a:noFill/>
          </a:ln>
        </p:spPr>
      </p:sp>
      <p:sp>
        <p:nvSpPr>
          <p:cNvPr id="227" name="Google Shape;227;p38"/>
          <p:cNvSpPr/>
          <p:nvPr>
            <p:ph idx="6" type="pic"/>
          </p:nvPr>
        </p:nvSpPr>
        <p:spPr>
          <a:xfrm>
            <a:off x="11827279" y="2540000"/>
            <a:ext cx="2475200" cy="3492501"/>
          </a:xfrm>
          <a:prstGeom prst="rect">
            <a:avLst/>
          </a:prstGeom>
          <a:solidFill>
            <a:srgbClr val="F2F2F2"/>
          </a:solidFill>
          <a:ln>
            <a:noFill/>
          </a:ln>
        </p:spPr>
      </p:sp>
      <p:sp>
        <p:nvSpPr>
          <p:cNvPr id="228" name="Google Shape;228;p38"/>
          <p:cNvSpPr/>
          <p:nvPr>
            <p:ph idx="7" type="pic"/>
          </p:nvPr>
        </p:nvSpPr>
        <p:spPr>
          <a:xfrm>
            <a:off x="14441199" y="2540000"/>
            <a:ext cx="2475200" cy="3492501"/>
          </a:xfrm>
          <a:prstGeom prst="rect">
            <a:avLst/>
          </a:prstGeom>
          <a:solidFill>
            <a:srgbClr val="F2F2F2"/>
          </a:solid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Title Slide">
  <p:cSld name="25_Title Slide">
    <p:spTree>
      <p:nvGrpSpPr>
        <p:cNvPr id="229" name="Shape 229"/>
        <p:cNvGrpSpPr/>
        <p:nvPr/>
      </p:nvGrpSpPr>
      <p:grpSpPr>
        <a:xfrm>
          <a:off x="0" y="0"/>
          <a:ext cx="0" cy="0"/>
          <a:chOff x="0" y="0"/>
          <a:chExt cx="0" cy="0"/>
        </a:xfrm>
      </p:grpSpPr>
      <p:sp>
        <p:nvSpPr>
          <p:cNvPr id="230" name="Google Shape;230;p39"/>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31" name="Google Shape;231;p39"/>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32" name="Google Shape;232;p39"/>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33" name="Google Shape;233;p39"/>
          <p:cNvSpPr txBox="1"/>
          <p:nvPr>
            <p:ph idx="1" type="body"/>
          </p:nvPr>
        </p:nvSpPr>
        <p:spPr>
          <a:xfrm>
            <a:off x="5689600"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34" name="Google Shape;234;p39"/>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35" name="Google Shape;235;p39"/>
          <p:cNvSpPr/>
          <p:nvPr>
            <p:ph idx="2" type="pic"/>
          </p:nvPr>
        </p:nvSpPr>
        <p:spPr>
          <a:xfrm>
            <a:off x="3308350" y="2768600"/>
            <a:ext cx="3365500" cy="3162300"/>
          </a:xfrm>
          <a:prstGeom prst="rect">
            <a:avLst/>
          </a:prstGeom>
          <a:solidFill>
            <a:srgbClr val="F2F2F2"/>
          </a:solidFill>
          <a:ln>
            <a:noFill/>
          </a:ln>
        </p:spPr>
      </p:sp>
      <p:sp>
        <p:nvSpPr>
          <p:cNvPr id="236" name="Google Shape;236;p39"/>
          <p:cNvSpPr/>
          <p:nvPr>
            <p:ph idx="3" type="pic"/>
          </p:nvPr>
        </p:nvSpPr>
        <p:spPr>
          <a:xfrm>
            <a:off x="7461249" y="2768600"/>
            <a:ext cx="3365500" cy="3162300"/>
          </a:xfrm>
          <a:prstGeom prst="rect">
            <a:avLst/>
          </a:prstGeom>
          <a:solidFill>
            <a:srgbClr val="F2F2F2"/>
          </a:solidFill>
          <a:ln>
            <a:noFill/>
          </a:ln>
        </p:spPr>
      </p:sp>
      <p:sp>
        <p:nvSpPr>
          <p:cNvPr id="237" name="Google Shape;237;p39"/>
          <p:cNvSpPr/>
          <p:nvPr>
            <p:ph idx="4" type="pic"/>
          </p:nvPr>
        </p:nvSpPr>
        <p:spPr>
          <a:xfrm>
            <a:off x="11614150" y="2768600"/>
            <a:ext cx="3365500" cy="3162300"/>
          </a:xfrm>
          <a:prstGeom prst="rect">
            <a:avLst/>
          </a:prstGeom>
          <a:solidFill>
            <a:srgbClr val="F2F2F2"/>
          </a:solid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Title Slide">
  <p:cSld name="13_Title Slide">
    <p:spTree>
      <p:nvGrpSpPr>
        <p:cNvPr id="238" name="Shape 238"/>
        <p:cNvGrpSpPr/>
        <p:nvPr/>
      </p:nvGrpSpPr>
      <p:grpSpPr>
        <a:xfrm>
          <a:off x="0" y="0"/>
          <a:ext cx="0" cy="0"/>
          <a:chOff x="0" y="0"/>
          <a:chExt cx="0" cy="0"/>
        </a:xfrm>
      </p:grpSpPr>
      <p:sp>
        <p:nvSpPr>
          <p:cNvPr id="239" name="Google Shape;239;p40"/>
          <p:cNvSpPr/>
          <p:nvPr>
            <p:ph idx="2" type="pic"/>
          </p:nvPr>
        </p:nvSpPr>
        <p:spPr>
          <a:xfrm>
            <a:off x="0" y="3178629"/>
            <a:ext cx="18288000" cy="7108372"/>
          </a:xfrm>
          <a:prstGeom prst="rect">
            <a:avLst/>
          </a:prstGeom>
          <a:solidFill>
            <a:srgbClr val="F2F2F2"/>
          </a:solidFill>
          <a:ln>
            <a:noFill/>
          </a:ln>
        </p:spPr>
      </p:sp>
      <p:grpSp>
        <p:nvGrpSpPr>
          <p:cNvPr id="240" name="Google Shape;240;p40"/>
          <p:cNvGrpSpPr/>
          <p:nvPr/>
        </p:nvGrpSpPr>
        <p:grpSpPr>
          <a:xfrm flipH="1">
            <a:off x="16916400" y="645533"/>
            <a:ext cx="1371600" cy="707886"/>
            <a:chOff x="0" y="645533"/>
            <a:chExt cx="1371600" cy="707886"/>
          </a:xfrm>
        </p:grpSpPr>
        <p:sp>
          <p:nvSpPr>
            <p:cNvPr id="241" name="Google Shape;241;p40"/>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42" name="Google Shape;242;p40"/>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43" name="Google Shape;243;p40"/>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grpSp>
      <p:sp>
        <p:nvSpPr>
          <p:cNvPr id="244" name="Google Shape;244;p40"/>
          <p:cNvSpPr txBox="1"/>
          <p:nvPr>
            <p:ph idx="1" type="body"/>
          </p:nvPr>
        </p:nvSpPr>
        <p:spPr>
          <a:xfrm>
            <a:off x="9818919"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r">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45" name="Google Shape;245;p40"/>
          <p:cNvSpPr/>
          <p:nvPr/>
        </p:nvSpPr>
        <p:spPr>
          <a:xfrm>
            <a:off x="16858342"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Slide">
  <p:cSld name="9_Title Slide">
    <p:spTree>
      <p:nvGrpSpPr>
        <p:cNvPr id="246" name="Shape 246"/>
        <p:cNvGrpSpPr/>
        <p:nvPr/>
      </p:nvGrpSpPr>
      <p:grpSpPr>
        <a:xfrm>
          <a:off x="0" y="0"/>
          <a:ext cx="0" cy="0"/>
          <a:chOff x="0" y="0"/>
          <a:chExt cx="0" cy="0"/>
        </a:xfrm>
      </p:grpSpPr>
      <p:grpSp>
        <p:nvGrpSpPr>
          <p:cNvPr id="247" name="Google Shape;247;p41"/>
          <p:cNvGrpSpPr/>
          <p:nvPr/>
        </p:nvGrpSpPr>
        <p:grpSpPr>
          <a:xfrm flipH="1">
            <a:off x="16916400" y="645533"/>
            <a:ext cx="1371600" cy="707886"/>
            <a:chOff x="0" y="645533"/>
            <a:chExt cx="1371600" cy="707886"/>
          </a:xfrm>
        </p:grpSpPr>
        <p:sp>
          <p:nvSpPr>
            <p:cNvPr id="248" name="Google Shape;248;p41"/>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49" name="Google Shape;249;p41"/>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50" name="Google Shape;250;p41"/>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grpSp>
      <p:sp>
        <p:nvSpPr>
          <p:cNvPr id="251" name="Google Shape;251;p41"/>
          <p:cNvSpPr txBox="1"/>
          <p:nvPr>
            <p:ph idx="1" type="body"/>
          </p:nvPr>
        </p:nvSpPr>
        <p:spPr>
          <a:xfrm>
            <a:off x="9818919"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r">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52" name="Google Shape;252;p41"/>
          <p:cNvSpPr/>
          <p:nvPr/>
        </p:nvSpPr>
        <p:spPr>
          <a:xfrm>
            <a:off x="16858342"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_Title Slide">
  <p:cSld name="31_Title Slide">
    <p:spTree>
      <p:nvGrpSpPr>
        <p:cNvPr id="253" name="Shape 253"/>
        <p:cNvGrpSpPr/>
        <p:nvPr/>
      </p:nvGrpSpPr>
      <p:grpSpPr>
        <a:xfrm>
          <a:off x="0" y="0"/>
          <a:ext cx="0" cy="0"/>
          <a:chOff x="0" y="0"/>
          <a:chExt cx="0" cy="0"/>
        </a:xfrm>
      </p:grpSpPr>
      <p:grpSp>
        <p:nvGrpSpPr>
          <p:cNvPr id="254" name="Google Shape;254;p42"/>
          <p:cNvGrpSpPr/>
          <p:nvPr/>
        </p:nvGrpSpPr>
        <p:grpSpPr>
          <a:xfrm flipH="1">
            <a:off x="16916400" y="645533"/>
            <a:ext cx="1371600" cy="707886"/>
            <a:chOff x="0" y="645533"/>
            <a:chExt cx="1371600" cy="707886"/>
          </a:xfrm>
        </p:grpSpPr>
        <p:sp>
          <p:nvSpPr>
            <p:cNvPr id="255" name="Google Shape;255;p42"/>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56" name="Google Shape;256;p42"/>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57" name="Google Shape;257;p42"/>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grpSp>
      <p:sp>
        <p:nvSpPr>
          <p:cNvPr id="258" name="Google Shape;258;p42"/>
          <p:cNvSpPr txBox="1"/>
          <p:nvPr>
            <p:ph idx="1" type="body"/>
          </p:nvPr>
        </p:nvSpPr>
        <p:spPr>
          <a:xfrm>
            <a:off x="9818919"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r">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59" name="Google Shape;259;p42"/>
          <p:cNvSpPr/>
          <p:nvPr/>
        </p:nvSpPr>
        <p:spPr>
          <a:xfrm>
            <a:off x="16858342"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60" name="Google Shape;260;p42"/>
          <p:cNvSpPr/>
          <p:nvPr>
            <p:ph idx="2" type="pic"/>
          </p:nvPr>
        </p:nvSpPr>
        <p:spPr>
          <a:xfrm>
            <a:off x="8167918" y="2768599"/>
            <a:ext cx="4203700" cy="2730500"/>
          </a:xfrm>
          <a:prstGeom prst="rect">
            <a:avLst/>
          </a:prstGeom>
          <a:solidFill>
            <a:srgbClr val="F2F2F2"/>
          </a:solidFill>
          <a:ln>
            <a:noFill/>
          </a:ln>
        </p:spPr>
      </p:sp>
      <p:sp>
        <p:nvSpPr>
          <p:cNvPr id="261" name="Google Shape;261;p42"/>
          <p:cNvSpPr/>
          <p:nvPr>
            <p:ph idx="3" type="pic"/>
          </p:nvPr>
        </p:nvSpPr>
        <p:spPr>
          <a:xfrm>
            <a:off x="12524018" y="2768599"/>
            <a:ext cx="4203700" cy="2730500"/>
          </a:xfrm>
          <a:prstGeom prst="rect">
            <a:avLst/>
          </a:prstGeom>
          <a:solidFill>
            <a:srgbClr val="F2F2F2"/>
          </a:solidFill>
          <a:ln>
            <a:noFill/>
          </a:ln>
        </p:spPr>
      </p:sp>
      <p:sp>
        <p:nvSpPr>
          <p:cNvPr id="262" name="Google Shape;262;p42"/>
          <p:cNvSpPr/>
          <p:nvPr>
            <p:ph idx="4" type="pic"/>
          </p:nvPr>
        </p:nvSpPr>
        <p:spPr>
          <a:xfrm>
            <a:off x="8167918" y="5651499"/>
            <a:ext cx="4203700" cy="2730500"/>
          </a:xfrm>
          <a:prstGeom prst="rect">
            <a:avLst/>
          </a:prstGeom>
          <a:solidFill>
            <a:srgbClr val="F2F2F2"/>
          </a:solidFill>
          <a:ln>
            <a:noFill/>
          </a:ln>
        </p:spPr>
      </p:sp>
      <p:sp>
        <p:nvSpPr>
          <p:cNvPr id="263" name="Google Shape;263;p42"/>
          <p:cNvSpPr/>
          <p:nvPr>
            <p:ph idx="5" type="pic"/>
          </p:nvPr>
        </p:nvSpPr>
        <p:spPr>
          <a:xfrm>
            <a:off x="12524018" y="5651500"/>
            <a:ext cx="4203700" cy="2730500"/>
          </a:xfrm>
          <a:prstGeom prst="rect">
            <a:avLst/>
          </a:prstGeom>
          <a:solidFill>
            <a:srgbClr val="F2F2F2"/>
          </a:solid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p:cSld name="6_Title Slide">
    <p:spTree>
      <p:nvGrpSpPr>
        <p:cNvPr id="264" name="Shape 264"/>
        <p:cNvGrpSpPr/>
        <p:nvPr/>
      </p:nvGrpSpPr>
      <p:grpSpPr>
        <a:xfrm>
          <a:off x="0" y="0"/>
          <a:ext cx="0" cy="0"/>
          <a:chOff x="0" y="0"/>
          <a:chExt cx="0" cy="0"/>
        </a:xfrm>
      </p:grpSpPr>
      <p:sp>
        <p:nvSpPr>
          <p:cNvPr id="265" name="Google Shape;265;p43"/>
          <p:cNvSpPr/>
          <p:nvPr>
            <p:ph idx="2" type="pic"/>
          </p:nvPr>
        </p:nvSpPr>
        <p:spPr>
          <a:xfrm>
            <a:off x="1752600" y="0"/>
            <a:ext cx="10025063" cy="10287000"/>
          </a:xfrm>
          <a:prstGeom prst="rect">
            <a:avLst/>
          </a:prstGeom>
          <a:solidFill>
            <a:srgbClr val="F2F2F2">
              <a:alpha val="77647"/>
            </a:srgbClr>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25" name="Shape 25"/>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Title Slide">
  <p:cSld name="19_Title Slide">
    <p:spTree>
      <p:nvGrpSpPr>
        <p:cNvPr id="266" name="Shape 266"/>
        <p:cNvGrpSpPr/>
        <p:nvPr/>
      </p:nvGrpSpPr>
      <p:grpSpPr>
        <a:xfrm>
          <a:off x="0" y="0"/>
          <a:ext cx="0" cy="0"/>
          <a:chOff x="0" y="0"/>
          <a:chExt cx="0" cy="0"/>
        </a:xfrm>
      </p:grpSpPr>
      <p:sp>
        <p:nvSpPr>
          <p:cNvPr id="267" name="Google Shape;267;p44"/>
          <p:cNvSpPr txBox="1"/>
          <p:nvPr>
            <p:ph idx="1" type="body"/>
          </p:nvPr>
        </p:nvSpPr>
        <p:spPr>
          <a:xfrm>
            <a:off x="1371600" y="1943100"/>
            <a:ext cx="6657584" cy="1016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68" name="Google Shape;268;p44"/>
          <p:cNvSpPr/>
          <p:nvPr/>
        </p:nvSpPr>
        <p:spPr>
          <a:xfrm>
            <a:off x="0" y="1943100"/>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0_Title Slide">
  <p:cSld name="70_Title Slide">
    <p:spTree>
      <p:nvGrpSpPr>
        <p:cNvPr id="269" name="Shape 269"/>
        <p:cNvGrpSpPr/>
        <p:nvPr/>
      </p:nvGrpSpPr>
      <p:grpSpPr>
        <a:xfrm>
          <a:off x="0" y="0"/>
          <a:ext cx="0" cy="0"/>
          <a:chOff x="0" y="0"/>
          <a:chExt cx="0" cy="0"/>
        </a:xfrm>
      </p:grpSpPr>
      <p:sp>
        <p:nvSpPr>
          <p:cNvPr id="270" name="Google Shape;270;p45"/>
          <p:cNvSpPr txBox="1"/>
          <p:nvPr>
            <p:ph idx="1" type="body"/>
          </p:nvPr>
        </p:nvSpPr>
        <p:spPr>
          <a:xfrm>
            <a:off x="1371600" y="1943100"/>
            <a:ext cx="6657584" cy="1016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71" name="Google Shape;271;p45"/>
          <p:cNvSpPr/>
          <p:nvPr/>
        </p:nvSpPr>
        <p:spPr>
          <a:xfrm>
            <a:off x="0" y="1943100"/>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72" name="Google Shape;272;p45"/>
          <p:cNvSpPr/>
          <p:nvPr>
            <p:ph idx="2" type="pic"/>
          </p:nvPr>
        </p:nvSpPr>
        <p:spPr>
          <a:xfrm>
            <a:off x="13948229" y="0"/>
            <a:ext cx="4339771" cy="10287000"/>
          </a:xfrm>
          <a:prstGeom prst="rect">
            <a:avLst/>
          </a:prstGeom>
          <a:solidFill>
            <a:srgbClr val="F2F2F2"/>
          </a:solid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Title Slide">
  <p:cSld name="21_Title Slide">
    <p:spTree>
      <p:nvGrpSpPr>
        <p:cNvPr id="273" name="Shape 273"/>
        <p:cNvGrpSpPr/>
        <p:nvPr/>
      </p:nvGrpSpPr>
      <p:grpSpPr>
        <a:xfrm>
          <a:off x="0" y="0"/>
          <a:ext cx="0" cy="0"/>
          <a:chOff x="0" y="0"/>
          <a:chExt cx="0" cy="0"/>
        </a:xfrm>
      </p:grpSpPr>
      <p:sp>
        <p:nvSpPr>
          <p:cNvPr id="274" name="Google Shape;274;p46"/>
          <p:cNvSpPr txBox="1"/>
          <p:nvPr>
            <p:ph idx="1" type="body"/>
          </p:nvPr>
        </p:nvSpPr>
        <p:spPr>
          <a:xfrm>
            <a:off x="5815208" y="1943100"/>
            <a:ext cx="6657584" cy="10160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Title Slide">
  <p:cSld name="20_Title Slide">
    <p:spTree>
      <p:nvGrpSpPr>
        <p:cNvPr id="275" name="Shape 275"/>
        <p:cNvGrpSpPr/>
        <p:nvPr/>
      </p:nvGrpSpPr>
      <p:grpSpPr>
        <a:xfrm>
          <a:off x="0" y="0"/>
          <a:ext cx="0" cy="0"/>
          <a:chOff x="0" y="0"/>
          <a:chExt cx="0" cy="0"/>
        </a:xfrm>
      </p:grpSpPr>
      <p:sp>
        <p:nvSpPr>
          <p:cNvPr id="276" name="Google Shape;276;p47"/>
          <p:cNvSpPr txBox="1"/>
          <p:nvPr>
            <p:ph idx="1" type="body"/>
          </p:nvPr>
        </p:nvSpPr>
        <p:spPr>
          <a:xfrm>
            <a:off x="10684701" y="1943100"/>
            <a:ext cx="6231699" cy="1016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77" name="Google Shape;277;p47"/>
          <p:cNvSpPr/>
          <p:nvPr/>
        </p:nvSpPr>
        <p:spPr>
          <a:xfrm>
            <a:off x="17999862" y="1943100"/>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9_Title Slide">
  <p:cSld name="69_Title Slide">
    <p:spTree>
      <p:nvGrpSpPr>
        <p:cNvPr id="278" name="Shape 278"/>
        <p:cNvGrpSpPr/>
        <p:nvPr/>
      </p:nvGrpSpPr>
      <p:grpSpPr>
        <a:xfrm>
          <a:off x="0" y="0"/>
          <a:ext cx="0" cy="0"/>
          <a:chOff x="0" y="0"/>
          <a:chExt cx="0" cy="0"/>
        </a:xfrm>
      </p:grpSpPr>
      <p:sp>
        <p:nvSpPr>
          <p:cNvPr id="279" name="Google Shape;279;p48"/>
          <p:cNvSpPr txBox="1"/>
          <p:nvPr>
            <p:ph idx="1" type="body"/>
          </p:nvPr>
        </p:nvSpPr>
        <p:spPr>
          <a:xfrm>
            <a:off x="10684701" y="1943100"/>
            <a:ext cx="6231699" cy="447221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80" name="Google Shape;280;p48"/>
          <p:cNvSpPr/>
          <p:nvPr/>
        </p:nvSpPr>
        <p:spPr>
          <a:xfrm>
            <a:off x="17999862" y="1943100"/>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81" name="Google Shape;281;p48"/>
          <p:cNvSpPr/>
          <p:nvPr>
            <p:ph idx="2" type="pic"/>
          </p:nvPr>
        </p:nvSpPr>
        <p:spPr>
          <a:xfrm>
            <a:off x="-1" y="0"/>
            <a:ext cx="9144000" cy="4397829"/>
          </a:xfrm>
          <a:prstGeom prst="rect">
            <a:avLst/>
          </a:prstGeom>
          <a:solidFill>
            <a:srgbClr val="F2F2F2"/>
          </a:solidFill>
          <a:ln>
            <a:noFill/>
          </a:ln>
        </p:spPr>
      </p:sp>
      <p:sp>
        <p:nvSpPr>
          <p:cNvPr id="282" name="Google Shape;282;p48"/>
          <p:cNvSpPr/>
          <p:nvPr>
            <p:ph idx="3" type="chart"/>
          </p:nvPr>
        </p:nvSpPr>
        <p:spPr>
          <a:xfrm>
            <a:off x="914401" y="5240338"/>
            <a:ext cx="7213600" cy="4106862"/>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1pPr>
            <a:lvl2pPr lvl="1"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2pPr>
            <a:lvl3pPr lvl="2" marR="0" rtl="0" algn="l">
              <a:lnSpc>
                <a:spcPct val="90000"/>
              </a:lnSpc>
              <a:spcBef>
                <a:spcPts val="75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3pPr>
            <a:lvl4pPr lvl="3" marR="0" rtl="0" algn="l">
              <a:lnSpc>
                <a:spcPct val="90000"/>
              </a:lnSpc>
              <a:spcBef>
                <a:spcPts val="750"/>
              </a:spcBef>
              <a:spcAft>
                <a:spcPts val="0"/>
              </a:spcAft>
              <a:buClr>
                <a:schemeClr val="dk1"/>
              </a:buClr>
              <a:buSzPts val="1600"/>
              <a:buFont typeface="Arial"/>
              <a:buChar char="•"/>
              <a:defRPr b="0" i="0" sz="1600" u="none" cap="none" strike="noStrike">
                <a:solidFill>
                  <a:schemeClr val="dk1"/>
                </a:solidFill>
                <a:latin typeface="Lato"/>
                <a:ea typeface="Lato"/>
                <a:cs typeface="Lato"/>
                <a:sym typeface="Lato"/>
              </a:defRPr>
            </a:lvl4pPr>
            <a:lvl5pPr lvl="4" marR="0" rtl="0" algn="l">
              <a:lnSpc>
                <a:spcPct val="90000"/>
              </a:lnSpc>
              <a:spcBef>
                <a:spcPts val="750"/>
              </a:spcBef>
              <a:spcAft>
                <a:spcPts val="0"/>
              </a:spcAft>
              <a:buClr>
                <a:schemeClr val="dk1"/>
              </a:buClr>
              <a:buSzPts val="1400"/>
              <a:buFont typeface="Arial"/>
              <a:buChar char="•"/>
              <a:defRPr b="0" i="0" sz="1400" u="none" cap="none" strike="noStrike">
                <a:solidFill>
                  <a:schemeClr val="dk1"/>
                </a:solidFill>
                <a:latin typeface="Lato"/>
                <a:ea typeface="Lato"/>
                <a:cs typeface="Lato"/>
                <a:sym typeface="Lato"/>
              </a:defRPr>
            </a:lvl5pPr>
            <a:lvl6pPr lvl="5"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Lato"/>
                <a:ea typeface="Lato"/>
                <a:cs typeface="Lato"/>
                <a:sym typeface="Lato"/>
              </a:defRPr>
            </a:lvl6pPr>
            <a:lvl7pPr lvl="6"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Lato"/>
                <a:ea typeface="Lato"/>
                <a:cs typeface="Lato"/>
                <a:sym typeface="Lato"/>
              </a:defRPr>
            </a:lvl7pPr>
            <a:lvl8pPr lvl="7"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Lato"/>
                <a:ea typeface="Lato"/>
                <a:cs typeface="Lato"/>
                <a:sym typeface="Lato"/>
              </a:defRPr>
            </a:lvl8pPr>
            <a:lvl9pPr lvl="8"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Lato"/>
                <a:ea typeface="Lato"/>
                <a:cs typeface="Lato"/>
                <a:sym typeface="Lato"/>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8_Title Slide">
  <p:cSld name="58_Title Slide">
    <p:spTree>
      <p:nvGrpSpPr>
        <p:cNvPr id="283" name="Shape 283"/>
        <p:cNvGrpSpPr/>
        <p:nvPr/>
      </p:nvGrpSpPr>
      <p:grpSpPr>
        <a:xfrm>
          <a:off x="0" y="0"/>
          <a:ext cx="0" cy="0"/>
          <a:chOff x="0" y="0"/>
          <a:chExt cx="0" cy="0"/>
        </a:xfrm>
      </p:grpSpPr>
      <p:sp>
        <p:nvSpPr>
          <p:cNvPr id="284" name="Google Shape;284;p49"/>
          <p:cNvSpPr txBox="1"/>
          <p:nvPr>
            <p:ph idx="1" type="body"/>
          </p:nvPr>
        </p:nvSpPr>
        <p:spPr>
          <a:xfrm>
            <a:off x="1371600" y="1943100"/>
            <a:ext cx="6657584" cy="1016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85" name="Google Shape;285;p49"/>
          <p:cNvSpPr/>
          <p:nvPr/>
        </p:nvSpPr>
        <p:spPr>
          <a:xfrm>
            <a:off x="0" y="1943100"/>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5_Title Slide">
  <p:cSld name="55_Title Slide">
    <p:spTree>
      <p:nvGrpSpPr>
        <p:cNvPr id="286" name="Shape 286"/>
        <p:cNvGrpSpPr/>
        <p:nvPr/>
      </p:nvGrpSpPr>
      <p:grpSpPr>
        <a:xfrm>
          <a:off x="0" y="0"/>
          <a:ext cx="0" cy="0"/>
          <a:chOff x="0" y="0"/>
          <a:chExt cx="0" cy="0"/>
        </a:xfrm>
      </p:grpSpPr>
      <p:sp>
        <p:nvSpPr>
          <p:cNvPr id="287" name="Google Shape;287;p50"/>
          <p:cNvSpPr txBox="1"/>
          <p:nvPr>
            <p:ph idx="1" type="body"/>
          </p:nvPr>
        </p:nvSpPr>
        <p:spPr>
          <a:xfrm>
            <a:off x="1371600" y="1943100"/>
            <a:ext cx="6657584" cy="1016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88" name="Google Shape;288;p50"/>
          <p:cNvSpPr/>
          <p:nvPr/>
        </p:nvSpPr>
        <p:spPr>
          <a:xfrm>
            <a:off x="0" y="1943100"/>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89" name="Google Shape;289;p50"/>
          <p:cNvSpPr/>
          <p:nvPr>
            <p:ph idx="2" type="pic"/>
          </p:nvPr>
        </p:nvSpPr>
        <p:spPr>
          <a:xfrm>
            <a:off x="1371600" y="4356100"/>
            <a:ext cx="4508500" cy="4508500"/>
          </a:xfrm>
          <a:prstGeom prst="rect">
            <a:avLst/>
          </a:prstGeom>
          <a:solidFill>
            <a:srgbClr val="F2F2F2"/>
          </a:solid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6_Title Slide">
  <p:cSld name="56_Title Slide">
    <p:spTree>
      <p:nvGrpSpPr>
        <p:cNvPr id="290" name="Shape 290"/>
        <p:cNvGrpSpPr/>
        <p:nvPr/>
      </p:nvGrpSpPr>
      <p:grpSpPr>
        <a:xfrm>
          <a:off x="0" y="0"/>
          <a:ext cx="0" cy="0"/>
          <a:chOff x="0" y="0"/>
          <a:chExt cx="0" cy="0"/>
        </a:xfrm>
      </p:grpSpPr>
      <p:sp>
        <p:nvSpPr>
          <p:cNvPr id="291" name="Google Shape;291;p51"/>
          <p:cNvSpPr txBox="1"/>
          <p:nvPr>
            <p:ph idx="1" type="body"/>
          </p:nvPr>
        </p:nvSpPr>
        <p:spPr>
          <a:xfrm>
            <a:off x="1371600" y="1943100"/>
            <a:ext cx="6657584" cy="1016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92" name="Google Shape;292;p51"/>
          <p:cNvSpPr/>
          <p:nvPr/>
        </p:nvSpPr>
        <p:spPr>
          <a:xfrm>
            <a:off x="0" y="1943100"/>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93" name="Google Shape;293;p51"/>
          <p:cNvSpPr/>
          <p:nvPr>
            <p:ph idx="2" type="pic"/>
          </p:nvPr>
        </p:nvSpPr>
        <p:spPr>
          <a:xfrm>
            <a:off x="1371600" y="3670300"/>
            <a:ext cx="5410200" cy="5410200"/>
          </a:xfrm>
          <a:prstGeom prst="rect">
            <a:avLst/>
          </a:prstGeom>
          <a:solidFill>
            <a:srgbClr val="F2F2F2"/>
          </a:solid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4_Title Slide">
  <p:cSld name="54_Title Slide">
    <p:spTree>
      <p:nvGrpSpPr>
        <p:cNvPr id="294" name="Shape 294"/>
        <p:cNvGrpSpPr/>
        <p:nvPr/>
      </p:nvGrpSpPr>
      <p:grpSpPr>
        <a:xfrm>
          <a:off x="0" y="0"/>
          <a:ext cx="0" cy="0"/>
          <a:chOff x="0" y="0"/>
          <a:chExt cx="0" cy="0"/>
        </a:xfrm>
      </p:grpSpPr>
      <p:sp>
        <p:nvSpPr>
          <p:cNvPr id="295" name="Google Shape;295;p52"/>
          <p:cNvSpPr txBox="1"/>
          <p:nvPr>
            <p:ph idx="1" type="body"/>
          </p:nvPr>
        </p:nvSpPr>
        <p:spPr>
          <a:xfrm>
            <a:off x="5815208" y="1943100"/>
            <a:ext cx="6657584" cy="10160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96" name="Google Shape;296;p52"/>
          <p:cNvSpPr/>
          <p:nvPr>
            <p:ph idx="2" type="pic"/>
          </p:nvPr>
        </p:nvSpPr>
        <p:spPr>
          <a:xfrm>
            <a:off x="6381750" y="3670300"/>
            <a:ext cx="5524500" cy="4508500"/>
          </a:xfrm>
          <a:prstGeom prst="rect">
            <a:avLst/>
          </a:prstGeom>
          <a:solidFill>
            <a:srgbClr val="F2F2F2"/>
          </a:solid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7_Title Slide">
  <p:cSld name="47_Title Slide">
    <p:spTree>
      <p:nvGrpSpPr>
        <p:cNvPr id="297" name="Shape 297"/>
        <p:cNvGrpSpPr/>
        <p:nvPr/>
      </p:nvGrpSpPr>
      <p:grpSpPr>
        <a:xfrm>
          <a:off x="0" y="0"/>
          <a:ext cx="0" cy="0"/>
          <a:chOff x="0" y="0"/>
          <a:chExt cx="0" cy="0"/>
        </a:xfrm>
      </p:grpSpPr>
      <p:sp>
        <p:nvSpPr>
          <p:cNvPr id="298" name="Google Shape;298;p53"/>
          <p:cNvSpPr txBox="1"/>
          <p:nvPr>
            <p:ph idx="1" type="body"/>
          </p:nvPr>
        </p:nvSpPr>
        <p:spPr>
          <a:xfrm>
            <a:off x="1371600" y="1943100"/>
            <a:ext cx="6657584" cy="1016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99" name="Google Shape;299;p53"/>
          <p:cNvSpPr/>
          <p:nvPr/>
        </p:nvSpPr>
        <p:spPr>
          <a:xfrm>
            <a:off x="0" y="1943100"/>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300" name="Google Shape;300;p53"/>
          <p:cNvSpPr/>
          <p:nvPr>
            <p:ph idx="2" type="pic"/>
          </p:nvPr>
        </p:nvSpPr>
        <p:spPr>
          <a:xfrm>
            <a:off x="9122228" y="1222830"/>
            <a:ext cx="3802743" cy="3802743"/>
          </a:xfrm>
          <a:prstGeom prst="rect">
            <a:avLst/>
          </a:prstGeom>
          <a:solidFill>
            <a:srgbClr val="F2F2F2"/>
          </a:solidFill>
          <a:ln>
            <a:noFill/>
          </a:ln>
        </p:spPr>
      </p:sp>
      <p:sp>
        <p:nvSpPr>
          <p:cNvPr id="301" name="Google Shape;301;p53"/>
          <p:cNvSpPr/>
          <p:nvPr>
            <p:ph idx="3" type="pic"/>
          </p:nvPr>
        </p:nvSpPr>
        <p:spPr>
          <a:xfrm>
            <a:off x="13113657" y="1222830"/>
            <a:ext cx="3802743" cy="3802743"/>
          </a:xfrm>
          <a:prstGeom prst="rect">
            <a:avLst/>
          </a:prstGeom>
          <a:solidFill>
            <a:srgbClr val="F2F2F2"/>
          </a:solidFill>
          <a:ln>
            <a:noFill/>
          </a:ln>
        </p:spPr>
      </p:sp>
      <p:sp>
        <p:nvSpPr>
          <p:cNvPr id="302" name="Google Shape;302;p53"/>
          <p:cNvSpPr/>
          <p:nvPr>
            <p:ph idx="4" type="pic"/>
          </p:nvPr>
        </p:nvSpPr>
        <p:spPr>
          <a:xfrm>
            <a:off x="9122228" y="5214259"/>
            <a:ext cx="3802743" cy="3802743"/>
          </a:xfrm>
          <a:prstGeom prst="rect">
            <a:avLst/>
          </a:prstGeom>
          <a:solidFill>
            <a:srgbClr val="F2F2F2"/>
          </a:solidFill>
          <a:ln>
            <a:noFill/>
          </a:ln>
        </p:spPr>
      </p:sp>
      <p:sp>
        <p:nvSpPr>
          <p:cNvPr id="303" name="Google Shape;303;p53"/>
          <p:cNvSpPr/>
          <p:nvPr>
            <p:ph idx="5" type="pic"/>
          </p:nvPr>
        </p:nvSpPr>
        <p:spPr>
          <a:xfrm>
            <a:off x="13113657" y="5214259"/>
            <a:ext cx="3802743" cy="3802743"/>
          </a:xfrm>
          <a:prstGeom prst="rect">
            <a:avLst/>
          </a:prstGeom>
          <a:solidFill>
            <a:srgbClr val="F2F2F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1_Title Slide">
  <p:cSld name="51_Title Slide">
    <p:spTree>
      <p:nvGrpSpPr>
        <p:cNvPr id="26" name="Shape 26"/>
        <p:cNvGrpSpPr/>
        <p:nvPr/>
      </p:nvGrpSpPr>
      <p:grpSpPr>
        <a:xfrm>
          <a:off x="0" y="0"/>
          <a:ext cx="0" cy="0"/>
          <a:chOff x="0" y="0"/>
          <a:chExt cx="0" cy="0"/>
        </a:xfrm>
      </p:grpSpPr>
      <p:sp>
        <p:nvSpPr>
          <p:cNvPr id="27" name="Google Shape;27;p9"/>
          <p:cNvSpPr/>
          <p:nvPr>
            <p:ph idx="2" type="pic"/>
          </p:nvPr>
        </p:nvSpPr>
        <p:spPr>
          <a:xfrm>
            <a:off x="4634754" y="1620745"/>
            <a:ext cx="2585196" cy="2585196"/>
          </a:xfrm>
          <a:prstGeom prst="rect">
            <a:avLst/>
          </a:prstGeom>
          <a:solidFill>
            <a:srgbClr val="F2F2F2"/>
          </a:solidFill>
          <a:ln>
            <a:noFill/>
          </a:ln>
        </p:spPr>
      </p:sp>
      <p:sp>
        <p:nvSpPr>
          <p:cNvPr id="28" name="Google Shape;28;p9"/>
          <p:cNvSpPr/>
          <p:nvPr>
            <p:ph idx="3" type="pic"/>
          </p:nvPr>
        </p:nvSpPr>
        <p:spPr>
          <a:xfrm>
            <a:off x="4634754" y="4480859"/>
            <a:ext cx="2585196" cy="2585196"/>
          </a:xfrm>
          <a:prstGeom prst="rect">
            <a:avLst/>
          </a:prstGeom>
          <a:solidFill>
            <a:srgbClr val="F2F2F2"/>
          </a:solidFill>
          <a:ln>
            <a:noFill/>
          </a:ln>
        </p:spPr>
      </p:sp>
      <p:sp>
        <p:nvSpPr>
          <p:cNvPr id="29" name="Google Shape;29;p9"/>
          <p:cNvSpPr/>
          <p:nvPr>
            <p:ph idx="4" type="pic"/>
          </p:nvPr>
        </p:nvSpPr>
        <p:spPr>
          <a:xfrm>
            <a:off x="11068050" y="3050802"/>
            <a:ext cx="2585196" cy="2585196"/>
          </a:xfrm>
          <a:prstGeom prst="rect">
            <a:avLst/>
          </a:prstGeom>
          <a:solidFill>
            <a:srgbClr val="F2F2F2"/>
          </a:solidFill>
          <a:ln>
            <a:no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2_Title Slide">
  <p:cSld name="42_Title Slide">
    <p:spTree>
      <p:nvGrpSpPr>
        <p:cNvPr id="304" name="Shape 304"/>
        <p:cNvGrpSpPr/>
        <p:nvPr/>
      </p:nvGrpSpPr>
      <p:grpSpPr>
        <a:xfrm>
          <a:off x="0" y="0"/>
          <a:ext cx="0" cy="0"/>
          <a:chOff x="0" y="0"/>
          <a:chExt cx="0" cy="0"/>
        </a:xfrm>
      </p:grpSpPr>
      <p:sp>
        <p:nvSpPr>
          <p:cNvPr id="305" name="Google Shape;305;p54"/>
          <p:cNvSpPr/>
          <p:nvPr>
            <p:ph idx="2" type="pic"/>
          </p:nvPr>
        </p:nvSpPr>
        <p:spPr>
          <a:xfrm>
            <a:off x="7785100" y="3552373"/>
            <a:ext cx="2717800" cy="2717800"/>
          </a:xfrm>
          <a:prstGeom prst="rect">
            <a:avLst/>
          </a:prstGeom>
          <a:solidFill>
            <a:srgbClr val="F2F2F2"/>
          </a:solidFill>
          <a:ln>
            <a:noFill/>
          </a:ln>
        </p:spPr>
      </p:sp>
      <p:sp>
        <p:nvSpPr>
          <p:cNvPr id="306" name="Google Shape;306;p54"/>
          <p:cNvSpPr/>
          <p:nvPr>
            <p:ph idx="3" type="pic"/>
          </p:nvPr>
        </p:nvSpPr>
        <p:spPr>
          <a:xfrm>
            <a:off x="7785100" y="6745516"/>
            <a:ext cx="2717800" cy="2717800"/>
          </a:xfrm>
          <a:prstGeom prst="rect">
            <a:avLst/>
          </a:prstGeom>
          <a:solidFill>
            <a:srgbClr val="F2F2F2"/>
          </a:solidFill>
          <a:ln>
            <a:noFill/>
          </a:ln>
        </p:spPr>
      </p:sp>
      <p:sp>
        <p:nvSpPr>
          <p:cNvPr id="307" name="Google Shape;307;p54"/>
          <p:cNvSpPr txBox="1"/>
          <p:nvPr>
            <p:ph idx="1" type="body"/>
          </p:nvPr>
        </p:nvSpPr>
        <p:spPr>
          <a:xfrm>
            <a:off x="5815208" y="1943100"/>
            <a:ext cx="6657584" cy="10160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3_Title Slide">
  <p:cSld name="43_Title Slide">
    <p:spTree>
      <p:nvGrpSpPr>
        <p:cNvPr id="308" name="Shape 308"/>
        <p:cNvGrpSpPr/>
        <p:nvPr/>
      </p:nvGrpSpPr>
      <p:grpSpPr>
        <a:xfrm>
          <a:off x="0" y="0"/>
          <a:ext cx="0" cy="0"/>
          <a:chOff x="0" y="0"/>
          <a:chExt cx="0" cy="0"/>
        </a:xfrm>
      </p:grpSpPr>
      <p:sp>
        <p:nvSpPr>
          <p:cNvPr id="309" name="Google Shape;309;p55"/>
          <p:cNvSpPr/>
          <p:nvPr>
            <p:ph idx="2" type="pic"/>
          </p:nvPr>
        </p:nvSpPr>
        <p:spPr>
          <a:xfrm>
            <a:off x="6130471" y="3552373"/>
            <a:ext cx="2717800" cy="2717800"/>
          </a:xfrm>
          <a:prstGeom prst="rect">
            <a:avLst/>
          </a:prstGeom>
          <a:solidFill>
            <a:srgbClr val="F2F2F2"/>
          </a:solidFill>
          <a:ln>
            <a:noFill/>
          </a:ln>
        </p:spPr>
      </p:sp>
      <p:sp>
        <p:nvSpPr>
          <p:cNvPr id="310" name="Google Shape;310;p55"/>
          <p:cNvSpPr/>
          <p:nvPr>
            <p:ph idx="3" type="pic"/>
          </p:nvPr>
        </p:nvSpPr>
        <p:spPr>
          <a:xfrm>
            <a:off x="6130471" y="6745516"/>
            <a:ext cx="2717800" cy="2717800"/>
          </a:xfrm>
          <a:prstGeom prst="rect">
            <a:avLst/>
          </a:prstGeom>
          <a:solidFill>
            <a:srgbClr val="F2F2F2"/>
          </a:solidFill>
          <a:ln>
            <a:noFill/>
          </a:ln>
        </p:spPr>
      </p:sp>
      <p:sp>
        <p:nvSpPr>
          <p:cNvPr id="311" name="Google Shape;311;p55"/>
          <p:cNvSpPr txBox="1"/>
          <p:nvPr>
            <p:ph idx="1" type="body"/>
          </p:nvPr>
        </p:nvSpPr>
        <p:spPr>
          <a:xfrm>
            <a:off x="5815208" y="1943100"/>
            <a:ext cx="6657584" cy="10160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12" name="Google Shape;312;p55"/>
          <p:cNvSpPr/>
          <p:nvPr>
            <p:ph idx="4" type="pic"/>
          </p:nvPr>
        </p:nvSpPr>
        <p:spPr>
          <a:xfrm>
            <a:off x="9459263" y="3552373"/>
            <a:ext cx="2717800" cy="2717800"/>
          </a:xfrm>
          <a:prstGeom prst="rect">
            <a:avLst/>
          </a:prstGeom>
          <a:solidFill>
            <a:srgbClr val="F2F2F2"/>
          </a:solidFill>
          <a:ln>
            <a:noFill/>
          </a:ln>
        </p:spPr>
      </p:sp>
      <p:sp>
        <p:nvSpPr>
          <p:cNvPr id="313" name="Google Shape;313;p55"/>
          <p:cNvSpPr/>
          <p:nvPr>
            <p:ph idx="5" type="pic"/>
          </p:nvPr>
        </p:nvSpPr>
        <p:spPr>
          <a:xfrm>
            <a:off x="9459263" y="6745516"/>
            <a:ext cx="2717800" cy="2717800"/>
          </a:xfrm>
          <a:prstGeom prst="rect">
            <a:avLst/>
          </a:prstGeom>
          <a:solidFill>
            <a:srgbClr val="F2F2F2"/>
          </a:solid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_Title Slide">
  <p:cSld name="41_Title Slide">
    <p:spTree>
      <p:nvGrpSpPr>
        <p:cNvPr id="314" name="Shape 314"/>
        <p:cNvGrpSpPr/>
        <p:nvPr/>
      </p:nvGrpSpPr>
      <p:grpSpPr>
        <a:xfrm>
          <a:off x="0" y="0"/>
          <a:ext cx="0" cy="0"/>
          <a:chOff x="0" y="0"/>
          <a:chExt cx="0" cy="0"/>
        </a:xfrm>
      </p:grpSpPr>
      <p:sp>
        <p:nvSpPr>
          <p:cNvPr id="315" name="Google Shape;315;p56"/>
          <p:cNvSpPr txBox="1"/>
          <p:nvPr>
            <p:ph idx="1" type="body"/>
          </p:nvPr>
        </p:nvSpPr>
        <p:spPr>
          <a:xfrm>
            <a:off x="1371600" y="1943100"/>
            <a:ext cx="6657584" cy="1016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16" name="Google Shape;316;p56"/>
          <p:cNvSpPr/>
          <p:nvPr/>
        </p:nvSpPr>
        <p:spPr>
          <a:xfrm>
            <a:off x="0" y="1943100"/>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317" name="Google Shape;317;p56"/>
          <p:cNvSpPr/>
          <p:nvPr>
            <p:ph idx="2" type="pic"/>
          </p:nvPr>
        </p:nvSpPr>
        <p:spPr>
          <a:xfrm>
            <a:off x="4497872" y="3928716"/>
            <a:ext cx="1893036" cy="1893036"/>
          </a:xfrm>
          <a:prstGeom prst="rect">
            <a:avLst/>
          </a:prstGeom>
          <a:solidFill>
            <a:srgbClr val="F2F2F2"/>
          </a:solidFill>
          <a:ln>
            <a:noFill/>
          </a:ln>
        </p:spPr>
      </p:sp>
      <p:sp>
        <p:nvSpPr>
          <p:cNvPr id="318" name="Google Shape;318;p56"/>
          <p:cNvSpPr/>
          <p:nvPr>
            <p:ph idx="3" type="pic"/>
          </p:nvPr>
        </p:nvSpPr>
        <p:spPr>
          <a:xfrm>
            <a:off x="8197481" y="3928715"/>
            <a:ext cx="1893036" cy="1893036"/>
          </a:xfrm>
          <a:prstGeom prst="rect">
            <a:avLst/>
          </a:prstGeom>
          <a:solidFill>
            <a:srgbClr val="F2F2F2"/>
          </a:solidFill>
          <a:ln>
            <a:noFill/>
          </a:ln>
        </p:spPr>
      </p:sp>
      <p:sp>
        <p:nvSpPr>
          <p:cNvPr id="319" name="Google Shape;319;p56"/>
          <p:cNvSpPr/>
          <p:nvPr>
            <p:ph idx="4" type="pic"/>
          </p:nvPr>
        </p:nvSpPr>
        <p:spPr>
          <a:xfrm>
            <a:off x="11956680" y="3928715"/>
            <a:ext cx="1893036" cy="1893036"/>
          </a:xfrm>
          <a:prstGeom prst="rect">
            <a:avLst/>
          </a:prstGeom>
          <a:solidFill>
            <a:srgbClr val="F2F2F2"/>
          </a:solid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9_Title Slide">
  <p:cSld name="39_Title Slide">
    <p:spTree>
      <p:nvGrpSpPr>
        <p:cNvPr id="320" name="Shape 320"/>
        <p:cNvGrpSpPr/>
        <p:nvPr/>
      </p:nvGrpSpPr>
      <p:grpSpPr>
        <a:xfrm>
          <a:off x="0" y="0"/>
          <a:ext cx="0" cy="0"/>
          <a:chOff x="0" y="0"/>
          <a:chExt cx="0" cy="0"/>
        </a:xfrm>
      </p:grpSpPr>
      <p:sp>
        <p:nvSpPr>
          <p:cNvPr id="321" name="Google Shape;321;p57"/>
          <p:cNvSpPr txBox="1"/>
          <p:nvPr>
            <p:ph idx="1" type="body"/>
          </p:nvPr>
        </p:nvSpPr>
        <p:spPr>
          <a:xfrm>
            <a:off x="1371600" y="1943100"/>
            <a:ext cx="5242143" cy="23241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22" name="Google Shape;322;p57"/>
          <p:cNvSpPr/>
          <p:nvPr/>
        </p:nvSpPr>
        <p:spPr>
          <a:xfrm>
            <a:off x="0" y="1943100"/>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323" name="Google Shape;323;p57"/>
          <p:cNvSpPr/>
          <p:nvPr>
            <p:ph idx="2" type="pic"/>
          </p:nvPr>
        </p:nvSpPr>
        <p:spPr>
          <a:xfrm>
            <a:off x="6778171" y="0"/>
            <a:ext cx="3726991" cy="3643086"/>
          </a:xfrm>
          <a:prstGeom prst="rect">
            <a:avLst/>
          </a:prstGeom>
          <a:solidFill>
            <a:srgbClr val="F2F2F2">
              <a:alpha val="76862"/>
            </a:srgbClr>
          </a:solidFill>
          <a:ln>
            <a:noFill/>
          </a:ln>
        </p:spPr>
      </p:sp>
      <p:sp>
        <p:nvSpPr>
          <p:cNvPr id="324" name="Google Shape;324;p57"/>
          <p:cNvSpPr/>
          <p:nvPr>
            <p:ph idx="3" type="pic"/>
          </p:nvPr>
        </p:nvSpPr>
        <p:spPr>
          <a:xfrm>
            <a:off x="10669590" y="-1"/>
            <a:ext cx="3726991" cy="3643086"/>
          </a:xfrm>
          <a:prstGeom prst="rect">
            <a:avLst/>
          </a:prstGeom>
          <a:solidFill>
            <a:srgbClr val="F2F2F2">
              <a:alpha val="76862"/>
            </a:srgbClr>
          </a:solidFill>
          <a:ln>
            <a:noFill/>
          </a:ln>
        </p:spPr>
      </p:sp>
      <p:sp>
        <p:nvSpPr>
          <p:cNvPr id="325" name="Google Shape;325;p57"/>
          <p:cNvSpPr/>
          <p:nvPr>
            <p:ph idx="4" type="pic"/>
          </p:nvPr>
        </p:nvSpPr>
        <p:spPr>
          <a:xfrm>
            <a:off x="14561009" y="-1"/>
            <a:ext cx="3726991" cy="3643086"/>
          </a:xfrm>
          <a:prstGeom prst="rect">
            <a:avLst/>
          </a:prstGeom>
          <a:solidFill>
            <a:srgbClr val="F2F2F2">
              <a:alpha val="76862"/>
            </a:srgbClr>
          </a:solid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7_Title Slide">
  <p:cSld name="37_Title Slide">
    <p:spTree>
      <p:nvGrpSpPr>
        <p:cNvPr id="326" name="Shape 326"/>
        <p:cNvGrpSpPr/>
        <p:nvPr/>
      </p:nvGrpSpPr>
      <p:grpSpPr>
        <a:xfrm>
          <a:off x="0" y="0"/>
          <a:ext cx="0" cy="0"/>
          <a:chOff x="0" y="0"/>
          <a:chExt cx="0" cy="0"/>
        </a:xfrm>
      </p:grpSpPr>
      <p:sp>
        <p:nvSpPr>
          <p:cNvPr id="327" name="Google Shape;327;p58"/>
          <p:cNvSpPr txBox="1"/>
          <p:nvPr>
            <p:ph idx="1" type="body"/>
          </p:nvPr>
        </p:nvSpPr>
        <p:spPr>
          <a:xfrm>
            <a:off x="1371600" y="1943100"/>
            <a:ext cx="6657584" cy="1016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28" name="Google Shape;328;p58"/>
          <p:cNvSpPr/>
          <p:nvPr/>
        </p:nvSpPr>
        <p:spPr>
          <a:xfrm>
            <a:off x="0" y="1943100"/>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329" name="Google Shape;329;p58"/>
          <p:cNvSpPr/>
          <p:nvPr>
            <p:ph idx="2" type="pic"/>
          </p:nvPr>
        </p:nvSpPr>
        <p:spPr>
          <a:xfrm>
            <a:off x="1371599" y="3327400"/>
            <a:ext cx="5600700" cy="5016500"/>
          </a:xfrm>
          <a:prstGeom prst="rect">
            <a:avLst/>
          </a:prstGeom>
          <a:solidFill>
            <a:srgbClr val="F2F2F2"/>
          </a:solid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5_Title Slide">
  <p:cSld name="35_Title Slide">
    <p:spTree>
      <p:nvGrpSpPr>
        <p:cNvPr id="330" name="Shape 330"/>
        <p:cNvGrpSpPr/>
        <p:nvPr/>
      </p:nvGrpSpPr>
      <p:grpSpPr>
        <a:xfrm>
          <a:off x="0" y="0"/>
          <a:ext cx="0" cy="0"/>
          <a:chOff x="0" y="0"/>
          <a:chExt cx="0" cy="0"/>
        </a:xfrm>
      </p:grpSpPr>
      <p:sp>
        <p:nvSpPr>
          <p:cNvPr id="331" name="Google Shape;331;p59"/>
          <p:cNvSpPr txBox="1"/>
          <p:nvPr>
            <p:ph idx="1" type="body"/>
          </p:nvPr>
        </p:nvSpPr>
        <p:spPr>
          <a:xfrm>
            <a:off x="1371600" y="1943100"/>
            <a:ext cx="6657584" cy="1016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32" name="Google Shape;332;p59"/>
          <p:cNvSpPr/>
          <p:nvPr/>
        </p:nvSpPr>
        <p:spPr>
          <a:xfrm>
            <a:off x="0" y="1943100"/>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333" name="Google Shape;333;p59"/>
          <p:cNvSpPr/>
          <p:nvPr>
            <p:ph idx="2" type="pic"/>
          </p:nvPr>
        </p:nvSpPr>
        <p:spPr>
          <a:xfrm>
            <a:off x="0" y="3802744"/>
            <a:ext cx="4572000" cy="6484256"/>
          </a:xfrm>
          <a:prstGeom prst="rect">
            <a:avLst/>
          </a:prstGeom>
          <a:solidFill>
            <a:srgbClr val="F2F2F2"/>
          </a:solidFill>
          <a:ln>
            <a:noFill/>
          </a:ln>
        </p:spPr>
      </p:sp>
      <p:sp>
        <p:nvSpPr>
          <p:cNvPr id="334" name="Google Shape;334;p59"/>
          <p:cNvSpPr/>
          <p:nvPr>
            <p:ph idx="3" type="pic"/>
          </p:nvPr>
        </p:nvSpPr>
        <p:spPr>
          <a:xfrm>
            <a:off x="9143998" y="3802744"/>
            <a:ext cx="4572000" cy="6484256"/>
          </a:xfrm>
          <a:prstGeom prst="rect">
            <a:avLst/>
          </a:prstGeom>
          <a:solidFill>
            <a:srgbClr val="F2F2F2"/>
          </a:solid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9_Title Slide">
  <p:cSld name="59_Title Slide">
    <p:spTree>
      <p:nvGrpSpPr>
        <p:cNvPr id="335" name="Shape 335"/>
        <p:cNvGrpSpPr/>
        <p:nvPr/>
      </p:nvGrpSpPr>
      <p:grpSpPr>
        <a:xfrm>
          <a:off x="0" y="0"/>
          <a:ext cx="0" cy="0"/>
          <a:chOff x="0" y="0"/>
          <a:chExt cx="0" cy="0"/>
        </a:xfrm>
      </p:grpSpPr>
      <p:sp>
        <p:nvSpPr>
          <p:cNvPr id="336" name="Google Shape;336;p60"/>
          <p:cNvSpPr txBox="1"/>
          <p:nvPr>
            <p:ph idx="1" type="body"/>
          </p:nvPr>
        </p:nvSpPr>
        <p:spPr>
          <a:xfrm>
            <a:off x="1371600" y="4586515"/>
            <a:ext cx="5885543" cy="3690357"/>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37" name="Google Shape;337;p60"/>
          <p:cNvSpPr/>
          <p:nvPr/>
        </p:nvSpPr>
        <p:spPr>
          <a:xfrm>
            <a:off x="0" y="7304414"/>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Title Slide">
  <p:cSld name="23_Title Slide">
    <p:spTree>
      <p:nvGrpSpPr>
        <p:cNvPr id="338" name="Shape 338"/>
        <p:cNvGrpSpPr/>
        <p:nvPr/>
      </p:nvGrpSpPr>
      <p:grpSpPr>
        <a:xfrm>
          <a:off x="0" y="0"/>
          <a:ext cx="0" cy="0"/>
          <a:chOff x="0" y="0"/>
          <a:chExt cx="0" cy="0"/>
        </a:xfrm>
      </p:grpSpPr>
      <p:sp>
        <p:nvSpPr>
          <p:cNvPr id="339" name="Google Shape;339;p61"/>
          <p:cNvSpPr txBox="1"/>
          <p:nvPr>
            <p:ph idx="1" type="body"/>
          </p:nvPr>
        </p:nvSpPr>
        <p:spPr>
          <a:xfrm>
            <a:off x="1371600" y="7304414"/>
            <a:ext cx="6657584" cy="10160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40" name="Google Shape;340;p61"/>
          <p:cNvSpPr/>
          <p:nvPr/>
        </p:nvSpPr>
        <p:spPr>
          <a:xfrm>
            <a:off x="0" y="7304414"/>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341" name="Google Shape;341;p61"/>
          <p:cNvSpPr/>
          <p:nvPr>
            <p:ph idx="2" type="pic"/>
          </p:nvPr>
        </p:nvSpPr>
        <p:spPr>
          <a:xfrm>
            <a:off x="14505140" y="2104371"/>
            <a:ext cx="3782859" cy="3419607"/>
          </a:xfrm>
          <a:prstGeom prst="rect">
            <a:avLst/>
          </a:prstGeom>
          <a:solidFill>
            <a:srgbClr val="F2F2F2"/>
          </a:solidFill>
          <a:ln>
            <a:noFill/>
          </a:ln>
        </p:spPr>
      </p:sp>
      <p:sp>
        <p:nvSpPr>
          <p:cNvPr id="342" name="Google Shape;342;p61"/>
          <p:cNvSpPr/>
          <p:nvPr>
            <p:ph idx="3" type="pic"/>
          </p:nvPr>
        </p:nvSpPr>
        <p:spPr>
          <a:xfrm>
            <a:off x="10534391" y="2104371"/>
            <a:ext cx="3782859" cy="3419607"/>
          </a:xfrm>
          <a:prstGeom prst="rect">
            <a:avLst/>
          </a:prstGeom>
          <a:solidFill>
            <a:srgbClr val="F2F2F2"/>
          </a:solidFill>
          <a:ln>
            <a:noFill/>
          </a:ln>
        </p:spPr>
      </p:sp>
      <p:sp>
        <p:nvSpPr>
          <p:cNvPr id="343" name="Google Shape;343;p61"/>
          <p:cNvSpPr/>
          <p:nvPr>
            <p:ph idx="4" type="pic"/>
          </p:nvPr>
        </p:nvSpPr>
        <p:spPr>
          <a:xfrm>
            <a:off x="6563642" y="2104371"/>
            <a:ext cx="3782859" cy="3419607"/>
          </a:xfrm>
          <a:prstGeom prst="rect">
            <a:avLst/>
          </a:prstGeom>
          <a:solidFill>
            <a:srgbClr val="F2F2F2"/>
          </a:solid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5_Title Slide">
  <p:cSld name="45_Title Slide">
    <p:spTree>
      <p:nvGrpSpPr>
        <p:cNvPr id="344" name="Shape 344"/>
        <p:cNvGrpSpPr/>
        <p:nvPr/>
      </p:nvGrpSpPr>
      <p:grpSpPr>
        <a:xfrm>
          <a:off x="0" y="0"/>
          <a:ext cx="0" cy="0"/>
          <a:chOff x="0" y="0"/>
          <a:chExt cx="0" cy="0"/>
        </a:xfrm>
      </p:grpSpPr>
      <p:sp>
        <p:nvSpPr>
          <p:cNvPr id="345" name="Google Shape;345;p62"/>
          <p:cNvSpPr txBox="1"/>
          <p:nvPr>
            <p:ph idx="1" type="body"/>
          </p:nvPr>
        </p:nvSpPr>
        <p:spPr>
          <a:xfrm>
            <a:off x="1371600" y="7304414"/>
            <a:ext cx="6657584" cy="10160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46" name="Google Shape;346;p62"/>
          <p:cNvSpPr/>
          <p:nvPr/>
        </p:nvSpPr>
        <p:spPr>
          <a:xfrm>
            <a:off x="0" y="7304414"/>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347" name="Google Shape;347;p62"/>
          <p:cNvSpPr/>
          <p:nvPr>
            <p:ph idx="2" type="pic"/>
          </p:nvPr>
        </p:nvSpPr>
        <p:spPr>
          <a:xfrm>
            <a:off x="1" y="1"/>
            <a:ext cx="8029184" cy="5523978"/>
          </a:xfrm>
          <a:prstGeom prst="rect">
            <a:avLst/>
          </a:prstGeom>
          <a:solidFill>
            <a:srgbClr val="F2F2F2"/>
          </a:solid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5_Title Slide">
  <p:cSld name="65_Title Slide">
    <p:spTree>
      <p:nvGrpSpPr>
        <p:cNvPr id="348" name="Shape 348"/>
        <p:cNvGrpSpPr/>
        <p:nvPr/>
      </p:nvGrpSpPr>
      <p:grpSpPr>
        <a:xfrm>
          <a:off x="0" y="0"/>
          <a:ext cx="0" cy="0"/>
          <a:chOff x="0" y="0"/>
          <a:chExt cx="0" cy="0"/>
        </a:xfrm>
      </p:grpSpPr>
      <p:sp>
        <p:nvSpPr>
          <p:cNvPr id="349" name="Google Shape;349;p63"/>
          <p:cNvSpPr txBox="1"/>
          <p:nvPr>
            <p:ph idx="1" type="body"/>
          </p:nvPr>
        </p:nvSpPr>
        <p:spPr>
          <a:xfrm>
            <a:off x="1371600" y="7304414"/>
            <a:ext cx="6657584" cy="10160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50" name="Google Shape;350;p63"/>
          <p:cNvSpPr/>
          <p:nvPr/>
        </p:nvSpPr>
        <p:spPr>
          <a:xfrm>
            <a:off x="0" y="7304414"/>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_Title Slide">
  <p:cSld name="50_Title Slide">
    <p:spTree>
      <p:nvGrpSpPr>
        <p:cNvPr id="30" name="Shape 30"/>
        <p:cNvGrpSpPr/>
        <p:nvPr/>
      </p:nvGrpSpPr>
      <p:grpSpPr>
        <a:xfrm>
          <a:off x="0" y="0"/>
          <a:ext cx="0" cy="0"/>
          <a:chOff x="0" y="0"/>
          <a:chExt cx="0" cy="0"/>
        </a:xfrm>
      </p:grpSpPr>
      <p:sp>
        <p:nvSpPr>
          <p:cNvPr id="31" name="Google Shape;31;p10"/>
          <p:cNvSpPr/>
          <p:nvPr>
            <p:ph idx="2" type="pic"/>
          </p:nvPr>
        </p:nvSpPr>
        <p:spPr>
          <a:xfrm>
            <a:off x="4634754" y="2413281"/>
            <a:ext cx="2585196" cy="2585196"/>
          </a:xfrm>
          <a:prstGeom prst="rect">
            <a:avLst/>
          </a:prstGeom>
          <a:solidFill>
            <a:srgbClr val="F2F2F2"/>
          </a:solidFill>
          <a:ln>
            <a:noFill/>
          </a:ln>
        </p:spPr>
      </p:sp>
      <p:sp>
        <p:nvSpPr>
          <p:cNvPr id="32" name="Google Shape;32;p10"/>
          <p:cNvSpPr/>
          <p:nvPr>
            <p:ph idx="3" type="pic"/>
          </p:nvPr>
        </p:nvSpPr>
        <p:spPr>
          <a:xfrm>
            <a:off x="4634754" y="5288524"/>
            <a:ext cx="2585196" cy="2585196"/>
          </a:xfrm>
          <a:prstGeom prst="rect">
            <a:avLst/>
          </a:prstGeom>
          <a:solidFill>
            <a:srgbClr val="F2F2F2"/>
          </a:solidFill>
          <a:ln>
            <a:noFill/>
          </a:ln>
        </p:spPr>
      </p:sp>
      <p:sp>
        <p:nvSpPr>
          <p:cNvPr id="33" name="Google Shape;33;p10"/>
          <p:cNvSpPr/>
          <p:nvPr>
            <p:ph idx="4" type="pic"/>
          </p:nvPr>
        </p:nvSpPr>
        <p:spPr>
          <a:xfrm>
            <a:off x="11068050" y="983224"/>
            <a:ext cx="2585196" cy="2585196"/>
          </a:xfrm>
          <a:prstGeom prst="rect">
            <a:avLst/>
          </a:prstGeom>
          <a:solidFill>
            <a:srgbClr val="F2F2F2"/>
          </a:solidFill>
          <a:ln>
            <a:noFill/>
          </a:ln>
        </p:spPr>
      </p:sp>
      <p:sp>
        <p:nvSpPr>
          <p:cNvPr id="34" name="Google Shape;34;p10"/>
          <p:cNvSpPr/>
          <p:nvPr>
            <p:ph idx="5" type="pic"/>
          </p:nvPr>
        </p:nvSpPr>
        <p:spPr>
          <a:xfrm>
            <a:off x="11068050" y="3843338"/>
            <a:ext cx="2585196" cy="2585196"/>
          </a:xfrm>
          <a:prstGeom prst="rect">
            <a:avLst/>
          </a:prstGeom>
          <a:solidFill>
            <a:srgbClr val="F2F2F2"/>
          </a:solidFill>
          <a:ln>
            <a:noFill/>
          </a:ln>
        </p:spPr>
      </p:sp>
      <p:sp>
        <p:nvSpPr>
          <p:cNvPr id="35" name="Google Shape;35;p10"/>
          <p:cNvSpPr/>
          <p:nvPr>
            <p:ph idx="6" type="pic"/>
          </p:nvPr>
        </p:nvSpPr>
        <p:spPr>
          <a:xfrm>
            <a:off x="11068050" y="6718581"/>
            <a:ext cx="2585196" cy="2585196"/>
          </a:xfrm>
          <a:prstGeom prst="rect">
            <a:avLst/>
          </a:prstGeom>
          <a:solidFill>
            <a:srgbClr val="F2F2F2"/>
          </a:solidFill>
          <a:ln>
            <a:noFill/>
          </a:ln>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_Title Slide">
  <p:cSld name="40_Title Slide">
    <p:spTree>
      <p:nvGrpSpPr>
        <p:cNvPr id="351" name="Shape 351"/>
        <p:cNvGrpSpPr/>
        <p:nvPr/>
      </p:nvGrpSpPr>
      <p:grpSpPr>
        <a:xfrm>
          <a:off x="0" y="0"/>
          <a:ext cx="0" cy="0"/>
          <a:chOff x="0" y="0"/>
          <a:chExt cx="0" cy="0"/>
        </a:xfrm>
      </p:grpSpPr>
      <p:sp>
        <p:nvSpPr>
          <p:cNvPr id="352" name="Google Shape;352;p64"/>
          <p:cNvSpPr txBox="1"/>
          <p:nvPr>
            <p:ph idx="1" type="body"/>
          </p:nvPr>
        </p:nvSpPr>
        <p:spPr>
          <a:xfrm>
            <a:off x="5815208" y="1943100"/>
            <a:ext cx="6657584" cy="10160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53" name="Google Shape;353;p64"/>
          <p:cNvSpPr/>
          <p:nvPr>
            <p:ph idx="2" type="pic"/>
          </p:nvPr>
        </p:nvSpPr>
        <p:spPr>
          <a:xfrm>
            <a:off x="4000500" y="3755570"/>
            <a:ext cx="2717800" cy="2717800"/>
          </a:xfrm>
          <a:prstGeom prst="rect">
            <a:avLst/>
          </a:prstGeom>
          <a:solidFill>
            <a:srgbClr val="F2F2F2"/>
          </a:solidFill>
          <a:ln>
            <a:noFill/>
          </a:ln>
        </p:spPr>
      </p:sp>
      <p:sp>
        <p:nvSpPr>
          <p:cNvPr id="354" name="Google Shape;354;p64"/>
          <p:cNvSpPr/>
          <p:nvPr>
            <p:ph idx="3" type="pic"/>
          </p:nvPr>
        </p:nvSpPr>
        <p:spPr>
          <a:xfrm>
            <a:off x="7785100" y="3755569"/>
            <a:ext cx="2717800" cy="2717800"/>
          </a:xfrm>
          <a:prstGeom prst="rect">
            <a:avLst/>
          </a:prstGeom>
          <a:solidFill>
            <a:srgbClr val="F2F2F2"/>
          </a:solidFill>
          <a:ln>
            <a:noFill/>
          </a:ln>
        </p:spPr>
      </p:sp>
      <p:sp>
        <p:nvSpPr>
          <p:cNvPr id="355" name="Google Shape;355;p64"/>
          <p:cNvSpPr/>
          <p:nvPr>
            <p:ph idx="4" type="pic"/>
          </p:nvPr>
        </p:nvSpPr>
        <p:spPr>
          <a:xfrm>
            <a:off x="11569700" y="3755570"/>
            <a:ext cx="2717800" cy="2717800"/>
          </a:xfrm>
          <a:prstGeom prst="rect">
            <a:avLst/>
          </a:prstGeom>
          <a:solidFill>
            <a:srgbClr val="F2F2F2"/>
          </a:solid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3_Title Slide">
  <p:cSld name="53_Title Slide">
    <p:spTree>
      <p:nvGrpSpPr>
        <p:cNvPr id="356" name="Shape 356"/>
        <p:cNvGrpSpPr/>
        <p:nvPr/>
      </p:nvGrpSpPr>
      <p:grpSpPr>
        <a:xfrm>
          <a:off x="0" y="0"/>
          <a:ext cx="0" cy="0"/>
          <a:chOff x="0" y="0"/>
          <a:chExt cx="0" cy="0"/>
        </a:xfrm>
      </p:grpSpPr>
      <p:sp>
        <p:nvSpPr>
          <p:cNvPr id="357" name="Google Shape;357;p65"/>
          <p:cNvSpPr txBox="1"/>
          <p:nvPr>
            <p:ph idx="1" type="body"/>
          </p:nvPr>
        </p:nvSpPr>
        <p:spPr>
          <a:xfrm>
            <a:off x="8432801" y="1943100"/>
            <a:ext cx="8483600" cy="1016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58" name="Google Shape;358;p65"/>
          <p:cNvSpPr/>
          <p:nvPr/>
        </p:nvSpPr>
        <p:spPr>
          <a:xfrm>
            <a:off x="17999862" y="1943100"/>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359" name="Google Shape;359;p65"/>
          <p:cNvSpPr/>
          <p:nvPr>
            <p:ph idx="2" type="pic"/>
          </p:nvPr>
        </p:nvSpPr>
        <p:spPr>
          <a:xfrm>
            <a:off x="1371600" y="4152900"/>
            <a:ext cx="4864100" cy="4191000"/>
          </a:xfrm>
          <a:prstGeom prst="rect">
            <a:avLst/>
          </a:prstGeom>
          <a:solidFill>
            <a:srgbClr val="F2F2F2"/>
          </a:solid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8_Title Slide">
  <p:cSld name="38_Title Slide">
    <p:spTree>
      <p:nvGrpSpPr>
        <p:cNvPr id="360" name="Shape 360"/>
        <p:cNvGrpSpPr/>
        <p:nvPr/>
      </p:nvGrpSpPr>
      <p:grpSpPr>
        <a:xfrm>
          <a:off x="0" y="0"/>
          <a:ext cx="0" cy="0"/>
          <a:chOff x="0" y="0"/>
          <a:chExt cx="0" cy="0"/>
        </a:xfrm>
      </p:grpSpPr>
      <p:sp>
        <p:nvSpPr>
          <p:cNvPr id="361" name="Google Shape;361;p66"/>
          <p:cNvSpPr txBox="1"/>
          <p:nvPr>
            <p:ph idx="1" type="body"/>
          </p:nvPr>
        </p:nvSpPr>
        <p:spPr>
          <a:xfrm>
            <a:off x="10684701" y="1943099"/>
            <a:ext cx="6231699" cy="418193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62" name="Google Shape;362;p66"/>
          <p:cNvSpPr/>
          <p:nvPr/>
        </p:nvSpPr>
        <p:spPr>
          <a:xfrm>
            <a:off x="17999862" y="1943100"/>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363" name="Google Shape;363;p66"/>
          <p:cNvSpPr/>
          <p:nvPr>
            <p:ph idx="2" type="pic"/>
          </p:nvPr>
        </p:nvSpPr>
        <p:spPr>
          <a:xfrm>
            <a:off x="0" y="0"/>
            <a:ext cx="10014857" cy="3512456"/>
          </a:xfrm>
          <a:prstGeom prst="rect">
            <a:avLst/>
          </a:prstGeom>
          <a:solidFill>
            <a:srgbClr val="F2F2F2"/>
          </a:solid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Title Slide">
  <p:cSld name="18_Title Slide">
    <p:spTree>
      <p:nvGrpSpPr>
        <p:cNvPr id="364" name="Shape 364"/>
        <p:cNvGrpSpPr/>
        <p:nvPr/>
      </p:nvGrpSpPr>
      <p:grpSpPr>
        <a:xfrm>
          <a:off x="0" y="0"/>
          <a:ext cx="0" cy="0"/>
          <a:chOff x="0" y="0"/>
          <a:chExt cx="0" cy="0"/>
        </a:xfrm>
      </p:grpSpPr>
      <p:sp>
        <p:nvSpPr>
          <p:cNvPr id="365" name="Google Shape;365;p67"/>
          <p:cNvSpPr/>
          <p:nvPr>
            <p:ph idx="2" type="pic"/>
          </p:nvPr>
        </p:nvSpPr>
        <p:spPr>
          <a:xfrm>
            <a:off x="2165352" y="-1"/>
            <a:ext cx="7600515" cy="10287000"/>
          </a:xfrm>
          <a:prstGeom prst="rect">
            <a:avLst/>
          </a:prstGeom>
          <a:solidFill>
            <a:srgbClr val="F2F2F2"/>
          </a:solidFill>
          <a:ln>
            <a:noFill/>
          </a:ln>
        </p:spPr>
      </p:sp>
      <p:sp>
        <p:nvSpPr>
          <p:cNvPr id="366" name="Google Shape;366;p67"/>
          <p:cNvSpPr txBox="1"/>
          <p:nvPr>
            <p:ph idx="1" type="body"/>
          </p:nvPr>
        </p:nvSpPr>
        <p:spPr>
          <a:xfrm>
            <a:off x="11977687" y="1943099"/>
            <a:ext cx="4938713" cy="289015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67" name="Google Shape;367;p67"/>
          <p:cNvSpPr/>
          <p:nvPr/>
        </p:nvSpPr>
        <p:spPr>
          <a:xfrm>
            <a:off x="17999862" y="1943100"/>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6_Title Slide">
  <p:cSld name="46_Title Slide">
    <p:spTree>
      <p:nvGrpSpPr>
        <p:cNvPr id="368" name="Shape 368"/>
        <p:cNvGrpSpPr/>
        <p:nvPr/>
      </p:nvGrpSpPr>
      <p:grpSpPr>
        <a:xfrm>
          <a:off x="0" y="0"/>
          <a:ext cx="0" cy="0"/>
          <a:chOff x="0" y="0"/>
          <a:chExt cx="0" cy="0"/>
        </a:xfrm>
      </p:grpSpPr>
      <p:sp>
        <p:nvSpPr>
          <p:cNvPr id="369" name="Google Shape;369;p68"/>
          <p:cNvSpPr/>
          <p:nvPr>
            <p:ph idx="2" type="pic"/>
          </p:nvPr>
        </p:nvSpPr>
        <p:spPr>
          <a:xfrm>
            <a:off x="0" y="-1"/>
            <a:ext cx="8708571" cy="10287000"/>
          </a:xfrm>
          <a:prstGeom prst="rect">
            <a:avLst/>
          </a:prstGeom>
          <a:solidFill>
            <a:srgbClr val="F2F2F2"/>
          </a:solidFill>
          <a:ln>
            <a:noFill/>
          </a:ln>
        </p:spPr>
      </p:sp>
      <p:sp>
        <p:nvSpPr>
          <p:cNvPr id="370" name="Google Shape;370;p68"/>
          <p:cNvSpPr txBox="1"/>
          <p:nvPr>
            <p:ph idx="1" type="body"/>
          </p:nvPr>
        </p:nvSpPr>
        <p:spPr>
          <a:xfrm>
            <a:off x="11977687" y="1943100"/>
            <a:ext cx="4938713" cy="281758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71" name="Google Shape;371;p68"/>
          <p:cNvSpPr/>
          <p:nvPr/>
        </p:nvSpPr>
        <p:spPr>
          <a:xfrm>
            <a:off x="17999862" y="1943100"/>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72" name="Shape 372"/>
        <p:cNvGrpSpPr/>
        <p:nvPr/>
      </p:nvGrpSpPr>
      <p:grpSpPr>
        <a:xfrm>
          <a:off x="0" y="0"/>
          <a:ext cx="0" cy="0"/>
          <a:chOff x="0" y="0"/>
          <a:chExt cx="0" cy="0"/>
        </a:xfrm>
      </p:grpSpPr>
      <p:sp>
        <p:nvSpPr>
          <p:cNvPr id="373" name="Google Shape;373;p69"/>
          <p:cNvSpPr/>
          <p:nvPr>
            <p:ph idx="2" type="pic"/>
          </p:nvPr>
        </p:nvSpPr>
        <p:spPr>
          <a:xfrm>
            <a:off x="0" y="0"/>
            <a:ext cx="18288000" cy="6964471"/>
          </a:xfrm>
          <a:prstGeom prst="rect">
            <a:avLst/>
          </a:prstGeom>
          <a:solidFill>
            <a:srgbClr val="F2F2F2">
              <a:alpha val="75686"/>
            </a:srgbClr>
          </a:solid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374" name="Shape 374"/>
        <p:cNvGrpSpPr/>
        <p:nvPr/>
      </p:nvGrpSpPr>
      <p:grpSpPr>
        <a:xfrm>
          <a:off x="0" y="0"/>
          <a:ext cx="0" cy="0"/>
          <a:chOff x="0" y="0"/>
          <a:chExt cx="0" cy="0"/>
        </a:xfrm>
      </p:grpSpPr>
      <p:sp>
        <p:nvSpPr>
          <p:cNvPr id="375" name="Google Shape;375;p70"/>
          <p:cNvSpPr/>
          <p:nvPr>
            <p:ph idx="2" type="pic"/>
          </p:nvPr>
        </p:nvSpPr>
        <p:spPr>
          <a:xfrm>
            <a:off x="0" y="0"/>
            <a:ext cx="18288000" cy="10287000"/>
          </a:xfrm>
          <a:prstGeom prst="rect">
            <a:avLst/>
          </a:prstGeom>
          <a:solidFill>
            <a:srgbClr val="F2F2F2">
              <a:alpha val="76862"/>
            </a:srgbClr>
          </a:solid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2_Title Slide">
  <p:cSld name="62_Title Slide">
    <p:spTree>
      <p:nvGrpSpPr>
        <p:cNvPr id="376" name="Shape 376"/>
        <p:cNvGrpSpPr/>
        <p:nvPr/>
      </p:nvGrpSpPr>
      <p:grpSpPr>
        <a:xfrm>
          <a:off x="0" y="0"/>
          <a:ext cx="0" cy="0"/>
          <a:chOff x="0" y="0"/>
          <a:chExt cx="0" cy="0"/>
        </a:xfrm>
      </p:grpSpPr>
      <p:sp>
        <p:nvSpPr>
          <p:cNvPr id="377" name="Google Shape;377;p71"/>
          <p:cNvSpPr/>
          <p:nvPr>
            <p:ph idx="2" type="pic"/>
          </p:nvPr>
        </p:nvSpPr>
        <p:spPr>
          <a:xfrm>
            <a:off x="0" y="0"/>
            <a:ext cx="18288000" cy="10287000"/>
          </a:xfrm>
          <a:prstGeom prst="rect">
            <a:avLst/>
          </a:prstGeom>
          <a:solidFill>
            <a:srgbClr val="F2F2F2">
              <a:alpha val="75686"/>
            </a:srgbClr>
          </a:solidFill>
          <a:ln>
            <a:noFill/>
          </a:ln>
        </p:spPr>
      </p:sp>
      <p:sp>
        <p:nvSpPr>
          <p:cNvPr id="378" name="Google Shape;378;p71"/>
          <p:cNvSpPr txBox="1"/>
          <p:nvPr>
            <p:ph idx="1" type="body"/>
          </p:nvPr>
        </p:nvSpPr>
        <p:spPr>
          <a:xfrm>
            <a:off x="5815208" y="1943100"/>
            <a:ext cx="6657584" cy="10160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4_Title Slide">
  <p:cSld name="34_Title Slide">
    <p:spTree>
      <p:nvGrpSpPr>
        <p:cNvPr id="379" name="Shape 379"/>
        <p:cNvGrpSpPr/>
        <p:nvPr/>
      </p:nvGrpSpPr>
      <p:grpSpPr>
        <a:xfrm>
          <a:off x="0" y="0"/>
          <a:ext cx="0" cy="0"/>
          <a:chOff x="0" y="0"/>
          <a:chExt cx="0" cy="0"/>
        </a:xfrm>
      </p:grpSpPr>
      <p:sp>
        <p:nvSpPr>
          <p:cNvPr id="380" name="Google Shape;380;p72"/>
          <p:cNvSpPr/>
          <p:nvPr>
            <p:ph idx="2" type="pic"/>
          </p:nvPr>
        </p:nvSpPr>
        <p:spPr>
          <a:xfrm>
            <a:off x="3167340" y="0"/>
            <a:ext cx="15120660" cy="8505371"/>
          </a:xfrm>
          <a:prstGeom prst="rect">
            <a:avLst/>
          </a:prstGeom>
          <a:solidFill>
            <a:srgbClr val="F2F2F2"/>
          </a:solid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Title Slide">
  <p:cSld name="17_Title Slide">
    <p:spTree>
      <p:nvGrpSpPr>
        <p:cNvPr id="381" name="Shape 381"/>
        <p:cNvGrpSpPr/>
        <p:nvPr/>
      </p:nvGrpSpPr>
      <p:grpSpPr>
        <a:xfrm>
          <a:off x="0" y="0"/>
          <a:ext cx="0" cy="0"/>
          <a:chOff x="0" y="0"/>
          <a:chExt cx="0" cy="0"/>
        </a:xfrm>
      </p:grpSpPr>
      <p:sp>
        <p:nvSpPr>
          <p:cNvPr id="382" name="Google Shape;382;p73"/>
          <p:cNvSpPr/>
          <p:nvPr>
            <p:ph idx="2" type="pic"/>
          </p:nvPr>
        </p:nvSpPr>
        <p:spPr>
          <a:xfrm>
            <a:off x="0" y="0"/>
            <a:ext cx="12162971" cy="10287000"/>
          </a:xfrm>
          <a:prstGeom prst="rect">
            <a:avLst/>
          </a:prstGeom>
          <a:solidFill>
            <a:srgbClr val="F2F2F2">
              <a:alpha val="75686"/>
            </a:srgbClr>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9_Title Slide">
  <p:cSld name="49_Title Slide">
    <p:spTree>
      <p:nvGrpSpPr>
        <p:cNvPr id="36" name="Shape 36"/>
        <p:cNvGrpSpPr/>
        <p:nvPr/>
      </p:nvGrpSpPr>
      <p:grpSpPr>
        <a:xfrm>
          <a:off x="0" y="0"/>
          <a:ext cx="0" cy="0"/>
          <a:chOff x="0" y="0"/>
          <a:chExt cx="0" cy="0"/>
        </a:xfrm>
      </p:grpSpPr>
      <p:sp>
        <p:nvSpPr>
          <p:cNvPr id="37" name="Google Shape;37;p11"/>
          <p:cNvSpPr/>
          <p:nvPr>
            <p:ph idx="2" type="pic"/>
          </p:nvPr>
        </p:nvSpPr>
        <p:spPr>
          <a:xfrm>
            <a:off x="4634754" y="983224"/>
            <a:ext cx="2585196" cy="2585196"/>
          </a:xfrm>
          <a:prstGeom prst="rect">
            <a:avLst/>
          </a:prstGeom>
          <a:solidFill>
            <a:srgbClr val="F2F2F2"/>
          </a:solidFill>
          <a:ln>
            <a:noFill/>
          </a:ln>
        </p:spPr>
      </p:sp>
      <p:sp>
        <p:nvSpPr>
          <p:cNvPr id="38" name="Google Shape;38;p11"/>
          <p:cNvSpPr/>
          <p:nvPr>
            <p:ph idx="3" type="pic"/>
          </p:nvPr>
        </p:nvSpPr>
        <p:spPr>
          <a:xfrm>
            <a:off x="4634754" y="3843338"/>
            <a:ext cx="2585196" cy="2585196"/>
          </a:xfrm>
          <a:prstGeom prst="rect">
            <a:avLst/>
          </a:prstGeom>
          <a:solidFill>
            <a:srgbClr val="F2F2F2"/>
          </a:solidFill>
          <a:ln>
            <a:noFill/>
          </a:ln>
        </p:spPr>
      </p:sp>
      <p:sp>
        <p:nvSpPr>
          <p:cNvPr id="39" name="Google Shape;39;p11"/>
          <p:cNvSpPr/>
          <p:nvPr>
            <p:ph idx="4" type="pic"/>
          </p:nvPr>
        </p:nvSpPr>
        <p:spPr>
          <a:xfrm>
            <a:off x="4634754" y="6718581"/>
            <a:ext cx="2585196" cy="2585196"/>
          </a:xfrm>
          <a:prstGeom prst="rect">
            <a:avLst/>
          </a:prstGeom>
          <a:solidFill>
            <a:srgbClr val="F2F2F2"/>
          </a:solidFill>
          <a:ln>
            <a:noFill/>
          </a:ln>
        </p:spPr>
      </p:sp>
      <p:sp>
        <p:nvSpPr>
          <p:cNvPr id="40" name="Google Shape;40;p11"/>
          <p:cNvSpPr/>
          <p:nvPr>
            <p:ph idx="5" type="pic"/>
          </p:nvPr>
        </p:nvSpPr>
        <p:spPr>
          <a:xfrm>
            <a:off x="11068050" y="2413281"/>
            <a:ext cx="2585196" cy="2585196"/>
          </a:xfrm>
          <a:prstGeom prst="rect">
            <a:avLst/>
          </a:prstGeom>
          <a:solidFill>
            <a:srgbClr val="F2F2F2"/>
          </a:solidFill>
          <a:ln>
            <a:noFill/>
          </a:ln>
        </p:spPr>
      </p:sp>
      <p:sp>
        <p:nvSpPr>
          <p:cNvPr id="41" name="Google Shape;41;p11"/>
          <p:cNvSpPr/>
          <p:nvPr>
            <p:ph idx="6" type="pic"/>
          </p:nvPr>
        </p:nvSpPr>
        <p:spPr>
          <a:xfrm>
            <a:off x="11068050" y="5288524"/>
            <a:ext cx="2585196" cy="2585196"/>
          </a:xfrm>
          <a:prstGeom prst="rect">
            <a:avLst/>
          </a:prstGeom>
          <a:solidFill>
            <a:srgbClr val="F2F2F2"/>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6_Title Slide">
  <p:cSld name="36_Title Slide">
    <p:spTree>
      <p:nvGrpSpPr>
        <p:cNvPr id="42" name="Shape 42"/>
        <p:cNvGrpSpPr/>
        <p:nvPr/>
      </p:nvGrpSpPr>
      <p:grpSpPr>
        <a:xfrm>
          <a:off x="0" y="0"/>
          <a:ext cx="0" cy="0"/>
          <a:chOff x="0" y="0"/>
          <a:chExt cx="0" cy="0"/>
        </a:xfrm>
      </p:grpSpPr>
      <p:sp>
        <p:nvSpPr>
          <p:cNvPr id="43" name="Google Shape;43;p12"/>
          <p:cNvSpPr/>
          <p:nvPr>
            <p:ph idx="2" type="pic"/>
          </p:nvPr>
        </p:nvSpPr>
        <p:spPr>
          <a:xfrm>
            <a:off x="0" y="7427934"/>
            <a:ext cx="18288000" cy="3055916"/>
          </a:xfrm>
          <a:prstGeom prst="rect">
            <a:avLst/>
          </a:prstGeom>
          <a:solidFill>
            <a:srgbClr val="F2F2F2"/>
          </a:solidFill>
          <a:ln>
            <a:noFill/>
          </a:ln>
        </p:spPr>
      </p:sp>
      <p:sp>
        <p:nvSpPr>
          <p:cNvPr id="44" name="Google Shape;44;p12"/>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45" name="Google Shape;45;p12"/>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46" name="Google Shape;46;p12"/>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47" name="Google Shape;47;p12"/>
          <p:cNvSpPr txBox="1"/>
          <p:nvPr>
            <p:ph idx="1" type="body"/>
          </p:nvPr>
        </p:nvSpPr>
        <p:spPr>
          <a:xfrm>
            <a:off x="1560291"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48" name="Google Shape;48;p12"/>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Title Slide">
  <p:cSld name="15_Title Slide">
    <p:spTree>
      <p:nvGrpSpPr>
        <p:cNvPr id="49" name="Shape 49"/>
        <p:cNvGrpSpPr/>
        <p:nvPr/>
      </p:nvGrpSpPr>
      <p:grpSpPr>
        <a:xfrm>
          <a:off x="0" y="0"/>
          <a:ext cx="0" cy="0"/>
          <a:chOff x="0" y="0"/>
          <a:chExt cx="0" cy="0"/>
        </a:xfrm>
      </p:grpSpPr>
      <p:sp>
        <p:nvSpPr>
          <p:cNvPr id="50" name="Google Shape;50;p13"/>
          <p:cNvSpPr/>
          <p:nvPr>
            <p:ph idx="2" type="pic"/>
          </p:nvPr>
        </p:nvSpPr>
        <p:spPr>
          <a:xfrm>
            <a:off x="9144000" y="1640114"/>
            <a:ext cx="7772400" cy="7006772"/>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70" Type="http://schemas.openxmlformats.org/officeDocument/2006/relationships/theme" Target="../theme/theme1.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20" Type="http://schemas.openxmlformats.org/officeDocument/2006/relationships/slideLayout" Target="../slideLayouts/slideLayout20.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22" Type="http://schemas.openxmlformats.org/officeDocument/2006/relationships/slideLayout" Target="../slideLayouts/slideLayout22.xml"/><Relationship Id="rId66" Type="http://schemas.openxmlformats.org/officeDocument/2006/relationships/slideLayout" Target="../slideLayouts/slideLayout66.xml"/><Relationship Id="rId21" Type="http://schemas.openxmlformats.org/officeDocument/2006/relationships/slideLayout" Target="../slideLayouts/slideLayout21.xml"/><Relationship Id="rId65" Type="http://schemas.openxmlformats.org/officeDocument/2006/relationships/slideLayout" Target="../slideLayouts/slideLayout65.xml"/><Relationship Id="rId24" Type="http://schemas.openxmlformats.org/officeDocument/2006/relationships/slideLayout" Target="../slideLayouts/slideLayout24.xml"/><Relationship Id="rId68" Type="http://schemas.openxmlformats.org/officeDocument/2006/relationships/slideLayout" Target="../slideLayouts/slideLayout68.xml"/><Relationship Id="rId23" Type="http://schemas.openxmlformats.org/officeDocument/2006/relationships/slideLayout" Target="../slideLayouts/slideLayout23.xml"/><Relationship Id="rId67" Type="http://schemas.openxmlformats.org/officeDocument/2006/relationships/slideLayout" Target="../slideLayouts/slideLayout67.xml"/><Relationship Id="rId60" Type="http://schemas.openxmlformats.org/officeDocument/2006/relationships/slideLayout" Target="../slideLayouts/slideLayout60.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69" Type="http://schemas.openxmlformats.org/officeDocument/2006/relationships/slideLayout" Target="../slideLayouts/slideLayout6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slideLayout" Target="../slideLayouts/slideLayout57.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15" Type="http://schemas.openxmlformats.org/officeDocument/2006/relationships/slideLayout" Target="../slideLayouts/slideLayout15.xml"/><Relationship Id="rId59" Type="http://schemas.openxmlformats.org/officeDocument/2006/relationships/slideLayout" Target="../slideLayouts/slideLayout59.xml"/><Relationship Id="rId14" Type="http://schemas.openxmlformats.org/officeDocument/2006/relationships/slideLayout" Target="../slideLayouts/slideLayout14.xml"/><Relationship Id="rId58" Type="http://schemas.openxmlformats.org/officeDocument/2006/relationships/slideLayout" Target="../slideLayouts/slideLayout5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
          <p:cNvSpPr txBox="1"/>
          <p:nvPr>
            <p:ph type="title"/>
          </p:nvPr>
        </p:nvSpPr>
        <p:spPr>
          <a:xfrm>
            <a:off x="1371600" y="547688"/>
            <a:ext cx="15544800" cy="1988345"/>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5400"/>
              <a:buFont typeface="Lato Black"/>
              <a:buNone/>
              <a:defRPr b="0" i="0" sz="5400" u="none" cap="none" strike="noStrike">
                <a:solidFill>
                  <a:schemeClr val="dk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
          <p:cNvSpPr txBox="1"/>
          <p:nvPr>
            <p:ph idx="1" type="body"/>
          </p:nvPr>
        </p:nvSpPr>
        <p:spPr>
          <a:xfrm>
            <a:off x="1371600" y="2738438"/>
            <a:ext cx="15544800" cy="6527007"/>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1pPr>
            <a:lvl2pPr indent="-355600" lvl="1" marL="9144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2pPr>
            <a:lvl3pPr indent="-342900" lvl="2" marL="1371600" marR="0" rtl="0" algn="l">
              <a:lnSpc>
                <a:spcPct val="90000"/>
              </a:lnSpc>
              <a:spcBef>
                <a:spcPts val="75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3pPr>
            <a:lvl4pPr indent="-330200" lvl="3" marL="1828800" marR="0" rtl="0" algn="l">
              <a:lnSpc>
                <a:spcPct val="90000"/>
              </a:lnSpc>
              <a:spcBef>
                <a:spcPts val="750"/>
              </a:spcBef>
              <a:spcAft>
                <a:spcPts val="0"/>
              </a:spcAft>
              <a:buClr>
                <a:schemeClr val="dk1"/>
              </a:buClr>
              <a:buSzPts val="1600"/>
              <a:buFont typeface="Arial"/>
              <a:buChar char="•"/>
              <a:defRPr b="0" i="0" sz="1600" u="none" cap="none" strike="noStrike">
                <a:solidFill>
                  <a:schemeClr val="dk1"/>
                </a:solidFill>
                <a:latin typeface="Lato"/>
                <a:ea typeface="Lato"/>
                <a:cs typeface="Lato"/>
                <a:sym typeface="Lato"/>
              </a:defRPr>
            </a:lvl4pPr>
            <a:lvl5pPr indent="-317500" lvl="4" marL="2286000" marR="0" rtl="0" algn="l">
              <a:lnSpc>
                <a:spcPct val="90000"/>
              </a:lnSpc>
              <a:spcBef>
                <a:spcPts val="750"/>
              </a:spcBef>
              <a:spcAft>
                <a:spcPts val="0"/>
              </a:spcAft>
              <a:buClr>
                <a:schemeClr val="dk1"/>
              </a:buClr>
              <a:buSzPts val="1400"/>
              <a:buFont typeface="Arial"/>
              <a:buChar char="•"/>
              <a:defRPr b="0" i="0" sz="1400" u="none" cap="none" strike="noStrike">
                <a:solidFill>
                  <a:schemeClr val="dk1"/>
                </a:solidFill>
                <a:latin typeface="Lato"/>
                <a:ea typeface="Lato"/>
                <a:cs typeface="Lato"/>
                <a:sym typeface="Lato"/>
              </a:defRPr>
            </a:lvl5pPr>
            <a:lvl6pPr indent="-400050" lvl="5" marL="27432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Lato"/>
                <a:ea typeface="Lato"/>
                <a:cs typeface="Lato"/>
                <a:sym typeface="Lato"/>
              </a:defRPr>
            </a:lvl6pPr>
            <a:lvl7pPr indent="-400050" lvl="6" marL="32004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Lato"/>
                <a:ea typeface="Lato"/>
                <a:cs typeface="Lato"/>
                <a:sym typeface="Lato"/>
              </a:defRPr>
            </a:lvl7pPr>
            <a:lvl8pPr indent="-400050" lvl="7" marL="36576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Lato"/>
                <a:ea typeface="Lato"/>
                <a:cs typeface="Lato"/>
                <a:sym typeface="Lato"/>
              </a:defRPr>
            </a:lvl8pPr>
            <a:lvl9pPr indent="-400050" lvl="8" marL="4114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Lato"/>
                <a:ea typeface="Lato"/>
                <a:cs typeface="Lato"/>
                <a:sym typeface="Lato"/>
              </a:defRPr>
            </a:lvl9pPr>
          </a:lstStyle>
          <a:p/>
        </p:txBody>
      </p:sp>
      <p:sp>
        <p:nvSpPr>
          <p:cNvPr id="12" name="Google Shape;12;p4"/>
          <p:cNvSpPr txBox="1"/>
          <p:nvPr>
            <p:ph idx="10" type="dt"/>
          </p:nvPr>
        </p:nvSpPr>
        <p:spPr>
          <a:xfrm>
            <a:off x="1371600" y="9534526"/>
            <a:ext cx="4000500" cy="547688"/>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800" u="none" cap="none" strike="noStrike">
                <a:solidFill>
                  <a:srgbClr val="888888"/>
                </a:solidFill>
                <a:latin typeface="Lato"/>
                <a:ea typeface="Lato"/>
                <a:cs typeface="Lato"/>
                <a:sym typeface="Lato"/>
              </a:defRPr>
            </a:lvl1pPr>
            <a:lvl2pPr lvl="1" marR="0" rtl="0" algn="l">
              <a:spcBef>
                <a:spcPts val="0"/>
              </a:spcBef>
              <a:spcAft>
                <a:spcPts val="0"/>
              </a:spcAft>
              <a:buSzPts val="1400"/>
              <a:buNone/>
              <a:defRPr b="0" i="0" sz="2700" u="none" cap="none" strike="noStrike">
                <a:solidFill>
                  <a:schemeClr val="dk1"/>
                </a:solidFill>
                <a:latin typeface="Lato"/>
                <a:ea typeface="Lato"/>
                <a:cs typeface="Lato"/>
                <a:sym typeface="Lato"/>
              </a:defRPr>
            </a:lvl2pPr>
            <a:lvl3pPr lvl="2" marR="0" rtl="0" algn="l">
              <a:spcBef>
                <a:spcPts val="0"/>
              </a:spcBef>
              <a:spcAft>
                <a:spcPts val="0"/>
              </a:spcAft>
              <a:buSzPts val="1400"/>
              <a:buNone/>
              <a:defRPr b="0" i="0" sz="2700" u="none" cap="none" strike="noStrike">
                <a:solidFill>
                  <a:schemeClr val="dk1"/>
                </a:solidFill>
                <a:latin typeface="Lato"/>
                <a:ea typeface="Lato"/>
                <a:cs typeface="Lato"/>
                <a:sym typeface="Lato"/>
              </a:defRPr>
            </a:lvl3pPr>
            <a:lvl4pPr lvl="3" marR="0" rtl="0" algn="l">
              <a:spcBef>
                <a:spcPts val="0"/>
              </a:spcBef>
              <a:spcAft>
                <a:spcPts val="0"/>
              </a:spcAft>
              <a:buSzPts val="1400"/>
              <a:buNone/>
              <a:defRPr b="0" i="0" sz="2700" u="none" cap="none" strike="noStrike">
                <a:solidFill>
                  <a:schemeClr val="dk1"/>
                </a:solidFill>
                <a:latin typeface="Lato"/>
                <a:ea typeface="Lato"/>
                <a:cs typeface="Lato"/>
                <a:sym typeface="Lato"/>
              </a:defRPr>
            </a:lvl4pPr>
            <a:lvl5pPr lvl="4" marR="0" rtl="0" algn="l">
              <a:spcBef>
                <a:spcPts val="0"/>
              </a:spcBef>
              <a:spcAft>
                <a:spcPts val="0"/>
              </a:spcAft>
              <a:buSzPts val="1400"/>
              <a:buNone/>
              <a:defRPr b="0" i="0" sz="2700" u="none" cap="none" strike="noStrike">
                <a:solidFill>
                  <a:schemeClr val="dk1"/>
                </a:solidFill>
                <a:latin typeface="Lato"/>
                <a:ea typeface="Lato"/>
                <a:cs typeface="Lato"/>
                <a:sym typeface="Lato"/>
              </a:defRPr>
            </a:lvl5pPr>
            <a:lvl6pPr lvl="5" marR="0" rtl="0" algn="l">
              <a:spcBef>
                <a:spcPts val="0"/>
              </a:spcBef>
              <a:spcAft>
                <a:spcPts val="0"/>
              </a:spcAft>
              <a:buSzPts val="1400"/>
              <a:buNone/>
              <a:defRPr b="0" i="0" sz="2700" u="none" cap="none" strike="noStrike">
                <a:solidFill>
                  <a:schemeClr val="dk1"/>
                </a:solidFill>
                <a:latin typeface="Lato"/>
                <a:ea typeface="Lato"/>
                <a:cs typeface="Lato"/>
                <a:sym typeface="Lato"/>
              </a:defRPr>
            </a:lvl6pPr>
            <a:lvl7pPr lvl="6" marR="0" rtl="0" algn="l">
              <a:spcBef>
                <a:spcPts val="0"/>
              </a:spcBef>
              <a:spcAft>
                <a:spcPts val="0"/>
              </a:spcAft>
              <a:buSzPts val="1400"/>
              <a:buNone/>
              <a:defRPr b="0" i="0" sz="2700" u="none" cap="none" strike="noStrike">
                <a:solidFill>
                  <a:schemeClr val="dk1"/>
                </a:solidFill>
                <a:latin typeface="Lato"/>
                <a:ea typeface="Lato"/>
                <a:cs typeface="Lato"/>
                <a:sym typeface="Lato"/>
              </a:defRPr>
            </a:lvl7pPr>
            <a:lvl8pPr lvl="7" marR="0" rtl="0" algn="l">
              <a:spcBef>
                <a:spcPts val="0"/>
              </a:spcBef>
              <a:spcAft>
                <a:spcPts val="0"/>
              </a:spcAft>
              <a:buSzPts val="1400"/>
              <a:buNone/>
              <a:defRPr b="0" i="0" sz="2700" u="none" cap="none" strike="noStrike">
                <a:solidFill>
                  <a:schemeClr val="dk1"/>
                </a:solidFill>
                <a:latin typeface="Lato"/>
                <a:ea typeface="Lato"/>
                <a:cs typeface="Lato"/>
                <a:sym typeface="Lato"/>
              </a:defRPr>
            </a:lvl8pPr>
            <a:lvl9pPr lvl="8" marR="0" rtl="0" algn="l">
              <a:spcBef>
                <a:spcPts val="0"/>
              </a:spcBef>
              <a:spcAft>
                <a:spcPts val="0"/>
              </a:spcAft>
              <a:buSzPts val="1400"/>
              <a:buNone/>
              <a:defRPr b="0" i="0" sz="2700" u="none" cap="none" strike="noStrike">
                <a:solidFill>
                  <a:schemeClr val="dk1"/>
                </a:solidFill>
                <a:latin typeface="Lato"/>
                <a:ea typeface="Lato"/>
                <a:cs typeface="Lato"/>
                <a:sym typeface="Lato"/>
              </a:defRPr>
            </a:lvl9pPr>
          </a:lstStyle>
          <a:p/>
        </p:txBody>
      </p:sp>
      <p:sp>
        <p:nvSpPr>
          <p:cNvPr id="13" name="Google Shape;13;p4"/>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800" u="none" cap="none" strike="noStrike">
                <a:solidFill>
                  <a:srgbClr val="888888"/>
                </a:solidFill>
                <a:latin typeface="Lato"/>
                <a:ea typeface="Lato"/>
                <a:cs typeface="Lato"/>
                <a:sym typeface="Lato"/>
              </a:defRPr>
            </a:lvl1pPr>
            <a:lvl2pPr lvl="1" marR="0" rtl="0" algn="l">
              <a:spcBef>
                <a:spcPts val="0"/>
              </a:spcBef>
              <a:spcAft>
                <a:spcPts val="0"/>
              </a:spcAft>
              <a:buSzPts val="1400"/>
              <a:buNone/>
              <a:defRPr b="0" i="0" sz="2700" u="none" cap="none" strike="noStrike">
                <a:solidFill>
                  <a:schemeClr val="dk1"/>
                </a:solidFill>
                <a:latin typeface="Lato"/>
                <a:ea typeface="Lato"/>
                <a:cs typeface="Lato"/>
                <a:sym typeface="Lato"/>
              </a:defRPr>
            </a:lvl2pPr>
            <a:lvl3pPr lvl="2" marR="0" rtl="0" algn="l">
              <a:spcBef>
                <a:spcPts val="0"/>
              </a:spcBef>
              <a:spcAft>
                <a:spcPts val="0"/>
              </a:spcAft>
              <a:buSzPts val="1400"/>
              <a:buNone/>
              <a:defRPr b="0" i="0" sz="2700" u="none" cap="none" strike="noStrike">
                <a:solidFill>
                  <a:schemeClr val="dk1"/>
                </a:solidFill>
                <a:latin typeface="Lato"/>
                <a:ea typeface="Lato"/>
                <a:cs typeface="Lato"/>
                <a:sym typeface="Lato"/>
              </a:defRPr>
            </a:lvl3pPr>
            <a:lvl4pPr lvl="3" marR="0" rtl="0" algn="l">
              <a:spcBef>
                <a:spcPts val="0"/>
              </a:spcBef>
              <a:spcAft>
                <a:spcPts val="0"/>
              </a:spcAft>
              <a:buSzPts val="1400"/>
              <a:buNone/>
              <a:defRPr b="0" i="0" sz="2700" u="none" cap="none" strike="noStrike">
                <a:solidFill>
                  <a:schemeClr val="dk1"/>
                </a:solidFill>
                <a:latin typeface="Lato"/>
                <a:ea typeface="Lato"/>
                <a:cs typeface="Lato"/>
                <a:sym typeface="Lato"/>
              </a:defRPr>
            </a:lvl4pPr>
            <a:lvl5pPr lvl="4" marR="0" rtl="0" algn="l">
              <a:spcBef>
                <a:spcPts val="0"/>
              </a:spcBef>
              <a:spcAft>
                <a:spcPts val="0"/>
              </a:spcAft>
              <a:buSzPts val="1400"/>
              <a:buNone/>
              <a:defRPr b="0" i="0" sz="2700" u="none" cap="none" strike="noStrike">
                <a:solidFill>
                  <a:schemeClr val="dk1"/>
                </a:solidFill>
                <a:latin typeface="Lato"/>
                <a:ea typeface="Lato"/>
                <a:cs typeface="Lato"/>
                <a:sym typeface="Lato"/>
              </a:defRPr>
            </a:lvl5pPr>
            <a:lvl6pPr lvl="5" marR="0" rtl="0" algn="l">
              <a:spcBef>
                <a:spcPts val="0"/>
              </a:spcBef>
              <a:spcAft>
                <a:spcPts val="0"/>
              </a:spcAft>
              <a:buSzPts val="1400"/>
              <a:buNone/>
              <a:defRPr b="0" i="0" sz="2700" u="none" cap="none" strike="noStrike">
                <a:solidFill>
                  <a:schemeClr val="dk1"/>
                </a:solidFill>
                <a:latin typeface="Lato"/>
                <a:ea typeface="Lato"/>
                <a:cs typeface="Lato"/>
                <a:sym typeface="Lato"/>
              </a:defRPr>
            </a:lvl6pPr>
            <a:lvl7pPr lvl="6" marR="0" rtl="0" algn="l">
              <a:spcBef>
                <a:spcPts val="0"/>
              </a:spcBef>
              <a:spcAft>
                <a:spcPts val="0"/>
              </a:spcAft>
              <a:buSzPts val="1400"/>
              <a:buNone/>
              <a:defRPr b="0" i="0" sz="2700" u="none" cap="none" strike="noStrike">
                <a:solidFill>
                  <a:schemeClr val="dk1"/>
                </a:solidFill>
                <a:latin typeface="Lato"/>
                <a:ea typeface="Lato"/>
                <a:cs typeface="Lato"/>
                <a:sym typeface="Lato"/>
              </a:defRPr>
            </a:lvl7pPr>
            <a:lvl8pPr lvl="7" marR="0" rtl="0" algn="l">
              <a:spcBef>
                <a:spcPts val="0"/>
              </a:spcBef>
              <a:spcAft>
                <a:spcPts val="0"/>
              </a:spcAft>
              <a:buSzPts val="1400"/>
              <a:buNone/>
              <a:defRPr b="0" i="0" sz="2700" u="none" cap="none" strike="noStrike">
                <a:solidFill>
                  <a:schemeClr val="dk1"/>
                </a:solidFill>
                <a:latin typeface="Lato"/>
                <a:ea typeface="Lato"/>
                <a:cs typeface="Lato"/>
                <a:sym typeface="Lato"/>
              </a:defRPr>
            </a:lvl8pPr>
            <a:lvl9pPr lvl="8" marR="0" rtl="0" algn="l">
              <a:spcBef>
                <a:spcPts val="0"/>
              </a:spcBef>
              <a:spcAft>
                <a:spcPts val="0"/>
              </a:spcAft>
              <a:buSzPts val="1400"/>
              <a:buNone/>
              <a:defRPr b="0" i="0" sz="2700" u="none" cap="none" strike="noStrike">
                <a:solidFill>
                  <a:schemeClr val="dk1"/>
                </a:solidFill>
                <a:latin typeface="Lato"/>
                <a:ea typeface="Lato"/>
                <a:cs typeface="Lato"/>
                <a:sym typeface="Lato"/>
              </a:defRPr>
            </a:lvl9pPr>
          </a:lstStyle>
          <a:p/>
        </p:txBody>
      </p:sp>
      <p:sp>
        <p:nvSpPr>
          <p:cNvPr id="14" name="Google Shape;14;p4"/>
          <p:cNvSpPr txBox="1"/>
          <p:nvPr>
            <p:ph idx="12" type="sldNum"/>
          </p:nvPr>
        </p:nvSpPr>
        <p:spPr>
          <a:xfrm>
            <a:off x="12915900" y="9534526"/>
            <a:ext cx="4000500" cy="547688"/>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800" u="none" cap="none" strike="noStrike">
                <a:solidFill>
                  <a:srgbClr val="888888"/>
                </a:solidFill>
                <a:latin typeface="Lato"/>
                <a:ea typeface="Lato"/>
                <a:cs typeface="Lato"/>
                <a:sym typeface="Lato"/>
              </a:defRPr>
            </a:lvl1pPr>
            <a:lvl2pPr indent="0" lvl="1" marL="0" marR="0" rtl="0" algn="r">
              <a:spcBef>
                <a:spcPts val="0"/>
              </a:spcBef>
              <a:buNone/>
              <a:defRPr b="0" i="0" sz="1800" u="none" cap="none" strike="noStrike">
                <a:solidFill>
                  <a:srgbClr val="888888"/>
                </a:solidFill>
                <a:latin typeface="Lato"/>
                <a:ea typeface="Lato"/>
                <a:cs typeface="Lato"/>
                <a:sym typeface="Lato"/>
              </a:defRPr>
            </a:lvl2pPr>
            <a:lvl3pPr indent="0" lvl="2" marL="0" marR="0" rtl="0" algn="r">
              <a:spcBef>
                <a:spcPts val="0"/>
              </a:spcBef>
              <a:buNone/>
              <a:defRPr b="0" i="0" sz="1800" u="none" cap="none" strike="noStrike">
                <a:solidFill>
                  <a:srgbClr val="888888"/>
                </a:solidFill>
                <a:latin typeface="Lato"/>
                <a:ea typeface="Lato"/>
                <a:cs typeface="Lato"/>
                <a:sym typeface="Lato"/>
              </a:defRPr>
            </a:lvl3pPr>
            <a:lvl4pPr indent="0" lvl="3" marL="0" marR="0" rtl="0" algn="r">
              <a:spcBef>
                <a:spcPts val="0"/>
              </a:spcBef>
              <a:buNone/>
              <a:defRPr b="0" i="0" sz="1800" u="none" cap="none" strike="noStrike">
                <a:solidFill>
                  <a:srgbClr val="888888"/>
                </a:solidFill>
                <a:latin typeface="Lato"/>
                <a:ea typeface="Lato"/>
                <a:cs typeface="Lato"/>
                <a:sym typeface="Lato"/>
              </a:defRPr>
            </a:lvl4pPr>
            <a:lvl5pPr indent="0" lvl="4" marL="0" marR="0" rtl="0" algn="r">
              <a:spcBef>
                <a:spcPts val="0"/>
              </a:spcBef>
              <a:buNone/>
              <a:defRPr b="0" i="0" sz="1800" u="none" cap="none" strike="noStrike">
                <a:solidFill>
                  <a:srgbClr val="888888"/>
                </a:solidFill>
                <a:latin typeface="Lato"/>
                <a:ea typeface="Lato"/>
                <a:cs typeface="Lato"/>
                <a:sym typeface="Lato"/>
              </a:defRPr>
            </a:lvl5pPr>
            <a:lvl6pPr indent="0" lvl="5" marL="0" marR="0" rtl="0" algn="r">
              <a:spcBef>
                <a:spcPts val="0"/>
              </a:spcBef>
              <a:buNone/>
              <a:defRPr b="0" i="0" sz="1800" u="none" cap="none" strike="noStrike">
                <a:solidFill>
                  <a:srgbClr val="888888"/>
                </a:solidFill>
                <a:latin typeface="Lato"/>
                <a:ea typeface="Lato"/>
                <a:cs typeface="Lato"/>
                <a:sym typeface="Lato"/>
              </a:defRPr>
            </a:lvl6pPr>
            <a:lvl7pPr indent="0" lvl="6" marL="0" marR="0" rtl="0" algn="r">
              <a:spcBef>
                <a:spcPts val="0"/>
              </a:spcBef>
              <a:buNone/>
              <a:defRPr b="0" i="0" sz="1800" u="none" cap="none" strike="noStrike">
                <a:solidFill>
                  <a:srgbClr val="888888"/>
                </a:solidFill>
                <a:latin typeface="Lato"/>
                <a:ea typeface="Lato"/>
                <a:cs typeface="Lato"/>
                <a:sym typeface="Lato"/>
              </a:defRPr>
            </a:lvl7pPr>
            <a:lvl8pPr indent="0" lvl="7" marL="0" marR="0" rtl="0" algn="r">
              <a:spcBef>
                <a:spcPts val="0"/>
              </a:spcBef>
              <a:buNone/>
              <a:defRPr b="0" i="0" sz="1800" u="none" cap="none" strike="noStrike">
                <a:solidFill>
                  <a:srgbClr val="888888"/>
                </a:solidFill>
                <a:latin typeface="Lato"/>
                <a:ea typeface="Lato"/>
                <a:cs typeface="Lato"/>
                <a:sym typeface="Lato"/>
              </a:defRPr>
            </a:lvl8pPr>
            <a:lvl9pPr indent="0" lvl="8" marL="0" marR="0" rtl="0" algn="r">
              <a:spcBef>
                <a:spcPts val="0"/>
              </a:spcBef>
              <a:buNone/>
              <a:defRPr b="0" i="0" sz="1800" u="none" cap="none" strike="noStrike">
                <a:solidFill>
                  <a:srgbClr val="888888"/>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4"/>
          <p:cNvSpPr/>
          <p:nvPr/>
        </p:nvSpPr>
        <p:spPr>
          <a:xfrm>
            <a:off x="0" y="-1"/>
            <a:ext cx="18288000" cy="182880"/>
          </a:xfrm>
          <a:prstGeom prst="rect">
            <a:avLst/>
          </a:prstGeom>
          <a:solidFill>
            <a:srgbClr val="00853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00" u="none" cap="none" strike="noStrike">
              <a:solidFill>
                <a:schemeClr val="lt1"/>
              </a:solidFill>
              <a:latin typeface="Lato"/>
              <a:ea typeface="Lato"/>
              <a:cs typeface="Lato"/>
              <a:sym typeface="Lato"/>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240">
          <p15:clr>
            <a:srgbClr val="F26B43"/>
          </p15:clr>
        </p15:guide>
        <p15:guide id="2" pos="1296">
          <p15:clr>
            <a:srgbClr val="F26B43"/>
          </p15:clr>
        </p15:guide>
        <p15:guide id="3" pos="864">
          <p15:clr>
            <a:srgbClr val="F26B43"/>
          </p15:clr>
        </p15:guide>
        <p15:guide id="4" orient="horz" pos="1224">
          <p15:clr>
            <a:srgbClr val="F26B43"/>
          </p15:clr>
        </p15:guide>
        <p15:guide id="5" pos="10656">
          <p15:clr>
            <a:srgbClr val="F26B43"/>
          </p15:clr>
        </p15:guide>
        <p15:guide id="6" orient="horz" pos="5256">
          <p15:clr>
            <a:srgbClr val="F26B43"/>
          </p15:clr>
        </p15:guide>
        <p15:guide id="7" orient="horz" pos="816">
          <p15:clr>
            <a:srgbClr val="F26B43"/>
          </p15:clr>
        </p15:guide>
        <p15:guide id="8" pos="10224">
          <p15:clr>
            <a:srgbClr val="F26B43"/>
          </p15:clr>
        </p15:guide>
        <p15:guide id="9" pos="57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1"/>
          <p:cNvSpPr txBox="1"/>
          <p:nvPr>
            <p:ph idx="1" type="body"/>
          </p:nvPr>
        </p:nvSpPr>
        <p:spPr>
          <a:xfrm>
            <a:off x="1371600" y="3536551"/>
            <a:ext cx="4938713" cy="1016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WHAT?</a:t>
            </a:r>
            <a:endParaRPr>
              <a:solidFill>
                <a:srgbClr val="231F20"/>
              </a:solidFill>
              <a:latin typeface="Franklin Gothic"/>
              <a:ea typeface="Franklin Gothic"/>
              <a:cs typeface="Franklin Gothic"/>
              <a:sym typeface="Franklin Gothic"/>
            </a:endParaRPr>
          </a:p>
        </p:txBody>
      </p:sp>
      <p:sp>
        <p:nvSpPr>
          <p:cNvPr id="389" name="Google Shape;389;p1"/>
          <p:cNvSpPr txBox="1"/>
          <p:nvPr/>
        </p:nvSpPr>
        <p:spPr>
          <a:xfrm>
            <a:off x="1371600" y="4604744"/>
            <a:ext cx="9324753" cy="27330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200" u="none" cap="none" strike="noStrike">
                <a:solidFill>
                  <a:srgbClr val="60BB46"/>
                </a:solidFill>
                <a:latin typeface="Franklin Gothic"/>
                <a:ea typeface="Franklin Gothic"/>
                <a:cs typeface="Franklin Gothic"/>
                <a:sym typeface="Franklin Gothic"/>
              </a:rPr>
              <a:t>Blown insulation in existing vented attics:</a:t>
            </a:r>
            <a:endParaRPr sz="2400">
              <a:solidFill>
                <a:srgbClr val="231F20"/>
              </a:solidFill>
              <a:latin typeface="Franklin Gothic"/>
              <a:ea typeface="Franklin Gothic"/>
              <a:cs typeface="Franklin Gothic"/>
              <a:sym typeface="Franklin Gothic"/>
            </a:endParaRPr>
          </a:p>
          <a:p>
            <a:pPr indent="-342900" lvl="0" marL="342900" marR="0" rtl="0" algn="l">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Is installed on the ceiling deck</a:t>
            </a:r>
            <a:endParaRPr/>
          </a:p>
          <a:p>
            <a:pPr indent="-342900" lvl="0" marL="342900" marR="0" rtl="0" algn="l">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Should meet or exceed levels required by current building codes</a:t>
            </a:r>
            <a:endParaRPr/>
          </a:p>
          <a:p>
            <a:pPr indent="-342900" lvl="0" marL="342900" marR="0" rtl="0" algn="l">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Should include air sealing</a:t>
            </a:r>
            <a:endParaRPr/>
          </a:p>
          <a:p>
            <a:pPr indent="-342900" lvl="0" marL="342900" marR="0" rtl="0" algn="l">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Can help reduce or eliminate ice dams</a:t>
            </a:r>
            <a:endParaRPr/>
          </a:p>
        </p:txBody>
      </p:sp>
      <p:pic>
        <p:nvPicPr>
          <p:cNvPr id="390" name="Google Shape;390;p1"/>
          <p:cNvPicPr preferRelativeResize="0"/>
          <p:nvPr>
            <p:ph idx="2" type="pic"/>
          </p:nvPr>
        </p:nvPicPr>
        <p:blipFill rotWithShape="1">
          <a:blip r:embed="rId3">
            <a:alphaModFix/>
          </a:blip>
          <a:srcRect b="0" l="0" r="0" t="0"/>
          <a:stretch/>
        </p:blipFill>
        <p:spPr>
          <a:xfrm>
            <a:off x="10934737" y="3307713"/>
            <a:ext cx="7353263" cy="5514947"/>
          </a:xfrm>
          <a:prstGeom prst="rect">
            <a:avLst/>
          </a:prstGeom>
          <a:solidFill>
            <a:srgbClr val="F2F2F2"/>
          </a:solidFill>
          <a:ln>
            <a:noFill/>
          </a:ln>
        </p:spPr>
      </p:pic>
      <p:sp>
        <p:nvSpPr>
          <p:cNvPr id="391" name="Google Shape;391;p1"/>
          <p:cNvSpPr/>
          <p:nvPr/>
        </p:nvSpPr>
        <p:spPr>
          <a:xfrm>
            <a:off x="1455611" y="7783962"/>
            <a:ext cx="4036827" cy="1283007"/>
          </a:xfrm>
          <a:prstGeom prst="rect">
            <a:avLst/>
          </a:prstGeom>
          <a:solidFill>
            <a:schemeClr val="lt1"/>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pic>
        <p:nvPicPr>
          <p:cNvPr id="392" name="Google Shape;392;p1"/>
          <p:cNvPicPr preferRelativeResize="0"/>
          <p:nvPr/>
        </p:nvPicPr>
        <p:blipFill rotWithShape="1">
          <a:blip r:embed="rId4">
            <a:alphaModFix/>
          </a:blip>
          <a:srcRect b="0" l="0" r="0" t="0"/>
          <a:stretch/>
        </p:blipFill>
        <p:spPr>
          <a:xfrm>
            <a:off x="4083429" y="7860423"/>
            <a:ext cx="1102938" cy="1188720"/>
          </a:xfrm>
          <a:prstGeom prst="rect">
            <a:avLst/>
          </a:prstGeom>
          <a:noFill/>
          <a:ln>
            <a:noFill/>
          </a:ln>
        </p:spPr>
      </p:pic>
      <p:sp>
        <p:nvSpPr>
          <p:cNvPr id="393" name="Google Shape;393;p1"/>
          <p:cNvSpPr/>
          <p:nvPr/>
        </p:nvSpPr>
        <p:spPr>
          <a:xfrm>
            <a:off x="0" y="3536551"/>
            <a:ext cx="290286" cy="814614"/>
          </a:xfrm>
          <a:prstGeom prst="rect">
            <a:avLst/>
          </a:prstGeom>
          <a:solidFill>
            <a:srgbClr val="00853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394" name="Google Shape;394;p1"/>
          <p:cNvSpPr/>
          <p:nvPr/>
        </p:nvSpPr>
        <p:spPr>
          <a:xfrm>
            <a:off x="1136851" y="369825"/>
            <a:ext cx="14727300" cy="2339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400">
              <a:solidFill>
                <a:srgbClr val="000000"/>
              </a:solidFill>
              <a:latin typeface="Franklin Gothic"/>
              <a:ea typeface="Franklin Gothic"/>
              <a:cs typeface="Franklin Gothic"/>
              <a:sym typeface="Franklin Gothic"/>
            </a:endParaRPr>
          </a:p>
          <a:p>
            <a:pPr indent="0" lvl="0" marL="0" marR="0" rtl="0" algn="l">
              <a:spcBef>
                <a:spcPts val="0"/>
              </a:spcBef>
              <a:spcAft>
                <a:spcPts val="0"/>
              </a:spcAft>
              <a:buNone/>
            </a:pPr>
            <a:r>
              <a:rPr lang="en-US" sz="6600">
                <a:solidFill>
                  <a:srgbClr val="000000"/>
                </a:solidFill>
                <a:latin typeface="Libre Franklin Black"/>
                <a:ea typeface="Libre Franklin Black"/>
                <a:cs typeface="Libre Franklin Black"/>
                <a:sym typeface="Libre Franklin Black"/>
              </a:rPr>
              <a:t>FRAMING: BLOWN </a:t>
            </a:r>
            <a:endParaRPr sz="6600">
              <a:solidFill>
                <a:srgbClr val="000000"/>
              </a:solidFill>
              <a:latin typeface="Libre Franklin Black"/>
              <a:ea typeface="Libre Franklin Black"/>
              <a:cs typeface="Libre Franklin Black"/>
              <a:sym typeface="Libre Franklin Black"/>
            </a:endParaRPr>
          </a:p>
          <a:p>
            <a:pPr indent="0" lvl="0" marL="0" marR="0" rtl="0" algn="l">
              <a:spcBef>
                <a:spcPts val="0"/>
              </a:spcBef>
              <a:spcAft>
                <a:spcPts val="0"/>
              </a:spcAft>
              <a:buNone/>
            </a:pPr>
            <a:r>
              <a:rPr lang="en-US" sz="6600">
                <a:solidFill>
                  <a:srgbClr val="00853D"/>
                </a:solidFill>
                <a:latin typeface="Libre Franklin Black"/>
                <a:ea typeface="Libre Franklin Black"/>
                <a:cs typeface="Libre Franklin Black"/>
                <a:sym typeface="Libre Franklin Black"/>
              </a:rPr>
              <a:t>INSULATION</a:t>
            </a:r>
            <a:r>
              <a:rPr lang="en-US" sz="6600">
                <a:solidFill>
                  <a:srgbClr val="000000"/>
                </a:solidFill>
                <a:latin typeface="Libre Franklin Black"/>
                <a:ea typeface="Libre Franklin Black"/>
                <a:cs typeface="Libre Franklin Black"/>
                <a:sym typeface="Libre Franklin Black"/>
              </a:rPr>
              <a:t> IN EXISTING ATTICS</a:t>
            </a:r>
            <a:endParaRPr sz="6600">
              <a:solidFill>
                <a:schemeClr val="dk1"/>
              </a:solidFill>
              <a:latin typeface="Libre Franklin Black"/>
              <a:ea typeface="Libre Franklin Black"/>
              <a:cs typeface="Libre Franklin Black"/>
              <a:sym typeface="Libre Franklin Black"/>
            </a:endParaRPr>
          </a:p>
        </p:txBody>
      </p:sp>
      <p:pic>
        <p:nvPicPr>
          <p:cNvPr id="395" name="Google Shape;395;p1"/>
          <p:cNvPicPr preferRelativeResize="0"/>
          <p:nvPr/>
        </p:nvPicPr>
        <p:blipFill rotWithShape="1">
          <a:blip r:embed="rId5">
            <a:alphaModFix/>
          </a:blip>
          <a:srcRect b="0" l="0" r="0" t="0"/>
          <a:stretch/>
        </p:blipFill>
        <p:spPr>
          <a:xfrm>
            <a:off x="1693995" y="7852700"/>
            <a:ext cx="1097282" cy="1182626"/>
          </a:xfrm>
          <a:prstGeom prst="rect">
            <a:avLst/>
          </a:prstGeom>
          <a:noFill/>
          <a:ln>
            <a:noFill/>
          </a:ln>
        </p:spPr>
      </p:pic>
      <p:pic>
        <p:nvPicPr>
          <p:cNvPr id="396" name="Google Shape;396;p1"/>
          <p:cNvPicPr preferRelativeResize="0"/>
          <p:nvPr/>
        </p:nvPicPr>
        <p:blipFill rotWithShape="1">
          <a:blip r:embed="rId6">
            <a:alphaModFix/>
          </a:blip>
          <a:srcRect b="0" l="0" r="0" t="0"/>
          <a:stretch/>
        </p:blipFill>
        <p:spPr>
          <a:xfrm>
            <a:off x="2890126" y="7852700"/>
            <a:ext cx="1097282" cy="11856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2"/>
          <p:cNvSpPr txBox="1"/>
          <p:nvPr>
            <p:ph idx="1" type="body"/>
          </p:nvPr>
        </p:nvSpPr>
        <p:spPr>
          <a:xfrm>
            <a:off x="1371600" y="7304414"/>
            <a:ext cx="6657584" cy="1016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WHY?</a:t>
            </a:r>
            <a:endParaRPr>
              <a:solidFill>
                <a:srgbClr val="231F20"/>
              </a:solidFill>
              <a:latin typeface="Franklin Gothic"/>
              <a:ea typeface="Franklin Gothic"/>
              <a:cs typeface="Franklin Gothic"/>
              <a:sym typeface="Franklin Gothic"/>
            </a:endParaRPr>
          </a:p>
        </p:txBody>
      </p:sp>
      <p:sp>
        <p:nvSpPr>
          <p:cNvPr id="403" name="Google Shape;403;p2"/>
          <p:cNvSpPr txBox="1"/>
          <p:nvPr/>
        </p:nvSpPr>
        <p:spPr>
          <a:xfrm>
            <a:off x="6013773" y="6999202"/>
            <a:ext cx="11178010" cy="2239652"/>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Many older homes have little or no attic insulation</a:t>
            </a:r>
            <a:endParaRPr/>
          </a:p>
          <a:p>
            <a:pPr indent="-342900" lvl="0" marL="342900" marR="0" rtl="0" algn="l">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Loose-fill insulation such as blown cellulose or blown fiberglass can be installed at the ceiling plane (attic floor) to improve thermal performance in a vented attic</a:t>
            </a:r>
            <a:endParaRPr/>
          </a:p>
          <a:p>
            <a:pPr indent="-342900" lvl="0" marL="342900" marR="0" rtl="0" algn="l">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Adding or replacing old insulation also provides an opportunity to air seal the attic</a:t>
            </a:r>
            <a:endParaRPr sz="2400">
              <a:solidFill>
                <a:schemeClr val="dk1"/>
              </a:solidFill>
              <a:latin typeface="Lato"/>
              <a:ea typeface="Lato"/>
              <a:cs typeface="Lato"/>
              <a:sym typeface="Lato"/>
            </a:endParaRPr>
          </a:p>
        </p:txBody>
      </p:sp>
      <p:sp>
        <p:nvSpPr>
          <p:cNvPr id="404" name="Google Shape;404;p2"/>
          <p:cNvSpPr/>
          <p:nvPr/>
        </p:nvSpPr>
        <p:spPr>
          <a:xfrm flipH="1">
            <a:off x="5105400" y="7229171"/>
            <a:ext cx="45719" cy="2182486"/>
          </a:xfrm>
          <a:custGeom>
            <a:rect b="b" l="l" r="r" t="t"/>
            <a:pathLst>
              <a:path extrusionOk="0" h="2019300" w="120000">
                <a:moveTo>
                  <a:pt x="0" y="0"/>
                </a:moveTo>
                <a:lnTo>
                  <a:pt x="0" y="2019300"/>
                </a:lnTo>
              </a:path>
            </a:pathLst>
          </a:custGeom>
          <a:noFill/>
          <a:ln cap="flat" cmpd="sng" w="28575">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pic>
        <p:nvPicPr>
          <p:cNvPr id="405" name="Google Shape;405;p2"/>
          <p:cNvPicPr preferRelativeResize="0"/>
          <p:nvPr>
            <p:ph idx="2" type="pic"/>
          </p:nvPr>
        </p:nvPicPr>
        <p:blipFill rotWithShape="1">
          <a:blip r:embed="rId3">
            <a:alphaModFix/>
          </a:blip>
          <a:srcRect b="0" l="0" r="0" t="10133"/>
          <a:stretch/>
        </p:blipFill>
        <p:spPr>
          <a:xfrm>
            <a:off x="2796363" y="1048146"/>
            <a:ext cx="10900802" cy="5616933"/>
          </a:xfrm>
          <a:prstGeom prst="rect">
            <a:avLst/>
          </a:prstGeom>
          <a:solidFill>
            <a:srgbClr val="F2F2F2"/>
          </a:solidFill>
          <a:ln>
            <a:noFill/>
          </a:ln>
        </p:spPr>
      </p:pic>
      <p:sp>
        <p:nvSpPr>
          <p:cNvPr id="406" name="Google Shape;406;p2"/>
          <p:cNvSpPr/>
          <p:nvPr/>
        </p:nvSpPr>
        <p:spPr>
          <a:xfrm>
            <a:off x="0" y="7304414"/>
            <a:ext cx="290286" cy="814614"/>
          </a:xfrm>
          <a:prstGeom prst="rect">
            <a:avLst/>
          </a:prstGeom>
          <a:solidFill>
            <a:srgbClr val="00853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3"/>
          <p:cNvSpPr txBox="1"/>
          <p:nvPr>
            <p:ph idx="1" type="body"/>
          </p:nvPr>
        </p:nvSpPr>
        <p:spPr>
          <a:xfrm>
            <a:off x="1371600" y="-771329"/>
            <a:ext cx="5885543" cy="36903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HOW?</a:t>
            </a:r>
            <a:endParaRPr>
              <a:solidFill>
                <a:srgbClr val="231F20"/>
              </a:solidFill>
              <a:latin typeface="Franklin Gothic"/>
              <a:ea typeface="Franklin Gothic"/>
              <a:cs typeface="Franklin Gothic"/>
              <a:sym typeface="Franklin Gothic"/>
            </a:endParaRPr>
          </a:p>
        </p:txBody>
      </p:sp>
      <p:sp>
        <p:nvSpPr>
          <p:cNvPr id="413" name="Google Shape;413;p3"/>
          <p:cNvSpPr txBox="1"/>
          <p:nvPr/>
        </p:nvSpPr>
        <p:spPr>
          <a:xfrm>
            <a:off x="10621926" y="3140073"/>
            <a:ext cx="6794205" cy="5563639"/>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Loose-fill fibrous insulation should be installed over the existing attic floor to levels that meet or exceed the current codes </a:t>
            </a:r>
            <a:endParaRPr/>
          </a:p>
          <a:p>
            <a:pPr indent="-342900" lvl="0" marL="342900" marR="0" rtl="0" algn="l">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The depth of the insulation should be as even as possible </a:t>
            </a:r>
            <a:endParaRPr/>
          </a:p>
          <a:p>
            <a:pPr indent="-342900" lvl="0" marL="342900" marR="0" rtl="0" algn="l">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The entire ceiling should be covered all the way to the top plate to provide adequate thermal resistance </a:t>
            </a:r>
            <a:endParaRPr/>
          </a:p>
          <a:p>
            <a:pPr indent="-342900" lvl="0" marL="342900" marR="0" rtl="0" algn="l">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Baffles ensure adequate ventilation and keep the insulation from falling into the eaves</a:t>
            </a:r>
            <a:endParaRPr sz="2400">
              <a:solidFill>
                <a:schemeClr val="dk1"/>
              </a:solidFill>
              <a:latin typeface="Lato"/>
              <a:ea typeface="Lato"/>
              <a:cs typeface="Lato"/>
              <a:sym typeface="Lato"/>
            </a:endParaRPr>
          </a:p>
        </p:txBody>
      </p:sp>
      <p:pic>
        <p:nvPicPr>
          <p:cNvPr id="414" name="Google Shape;414;p3"/>
          <p:cNvPicPr preferRelativeResize="0"/>
          <p:nvPr>
            <p:ph idx="2" type="pic"/>
          </p:nvPr>
        </p:nvPicPr>
        <p:blipFill rotWithShape="1">
          <a:blip r:embed="rId3">
            <a:alphaModFix/>
          </a:blip>
          <a:srcRect b="0" l="0" r="0" t="0"/>
          <a:stretch/>
        </p:blipFill>
        <p:spPr>
          <a:xfrm>
            <a:off x="786809" y="3462277"/>
            <a:ext cx="8920715" cy="5094644"/>
          </a:xfrm>
          <a:prstGeom prst="rect">
            <a:avLst/>
          </a:prstGeom>
          <a:solidFill>
            <a:srgbClr val="F2F2F2"/>
          </a:solidFill>
          <a:ln>
            <a:noFill/>
          </a:ln>
        </p:spPr>
      </p:pic>
      <p:sp>
        <p:nvSpPr>
          <p:cNvPr id="415" name="Google Shape;415;p3"/>
          <p:cNvSpPr/>
          <p:nvPr/>
        </p:nvSpPr>
        <p:spPr>
          <a:xfrm>
            <a:off x="0" y="1988135"/>
            <a:ext cx="290286" cy="814614"/>
          </a:xfrm>
          <a:prstGeom prst="rect">
            <a:avLst/>
          </a:prstGeom>
          <a:solidFill>
            <a:srgbClr val="00853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BOLD-2">
      <a:dk1>
        <a:srgbClr val="000000"/>
      </a:dk1>
      <a:lt1>
        <a:srgbClr val="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2017-04-03T13:46:27Z</dcterms:created>
  <dc:creator>svs-design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