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Lst>
  <p:sldSz cy="10287000" cx="18288000"/>
  <p:notesSz cx="6858000" cy="9144000"/>
  <p:embeddedFontLst>
    <p:embeddedFont>
      <p:font typeface="Libre Franklin"/>
      <p:regular r:id="rId9"/>
      <p:bold r:id="rId10"/>
      <p:italic r:id="rId11"/>
      <p:boldItalic r:id="rId12"/>
    </p:embeddedFont>
    <p:embeddedFont>
      <p:font typeface="Franklin Gothic"/>
      <p:bold r:id="rId13"/>
    </p:embeddedFont>
    <p:embeddedFont>
      <p:font typeface="Lato"/>
      <p:regular r:id="rId14"/>
      <p:bold r:id="rId15"/>
      <p:italic r:id="rId16"/>
      <p:boldItalic r:id="rId17"/>
    </p:embeddedFont>
    <p:embeddedFont>
      <p:font typeface="Libre Franklin Black"/>
      <p:bold r:id="rId18"/>
      <p:boldItalic r:id="rId19"/>
    </p:embeddedFont>
    <p:embeddedFont>
      <p:font typeface="Lato Black"/>
      <p:bold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go="http://customooxmlschemas.google.com/" r:id="rId22" roundtripDataSignature="AMtx7mgJB24f4xvjpMDRPbnsSvy7juE1/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20" orient="horz"/>
        <p:guide pos="5760"/>
        <p:guide pos="3340" orient="horz"/>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ibreFranklin-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20" Type="http://schemas.openxmlformats.org/officeDocument/2006/relationships/font" Target="fonts/LatoBlack-bold.fntdata"/><Relationship Id="rId22" Type="http://customschemas.google.com/relationships/presentationmetadata" Target="metadata"/><Relationship Id="rId21" Type="http://schemas.openxmlformats.org/officeDocument/2006/relationships/font" Target="fonts/LatoBlack-boldItalic.fntdata"/><Relationship Id="rId11" Type="http://schemas.openxmlformats.org/officeDocument/2006/relationships/font" Target="fonts/LibreFranklin-italic.fntdata"/><Relationship Id="rId10" Type="http://schemas.openxmlformats.org/officeDocument/2006/relationships/font" Target="fonts/LibreFranklin-bold.fntdata"/><Relationship Id="rId13" Type="http://schemas.openxmlformats.org/officeDocument/2006/relationships/font" Target="fonts/FranklinGothic-bold.fntdata"/><Relationship Id="rId12" Type="http://schemas.openxmlformats.org/officeDocument/2006/relationships/font" Target="fonts/LibreFranklin-boldItalic.fntdata"/><Relationship Id="rId15" Type="http://schemas.openxmlformats.org/officeDocument/2006/relationships/font" Target="fonts/Lato-bold.fntdata"/><Relationship Id="rId14" Type="http://schemas.openxmlformats.org/officeDocument/2006/relationships/font" Target="fonts/Lato-regular.fntdata"/><Relationship Id="rId17" Type="http://schemas.openxmlformats.org/officeDocument/2006/relationships/font" Target="fonts/Lato-boldItalic.fntdata"/><Relationship Id="rId16" Type="http://schemas.openxmlformats.org/officeDocument/2006/relationships/font" Target="fonts/Lato-italic.fntdata"/><Relationship Id="rId19" Type="http://schemas.openxmlformats.org/officeDocument/2006/relationships/font" Target="fonts/LibreFranklinBlack-boldItalic.fntdata"/><Relationship Id="rId18" Type="http://schemas.openxmlformats.org/officeDocument/2006/relationships/font" Target="fonts/LibreFranklinBlack-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New homes benefit from having insulated basement and/or crawlspace walls. However, the insulation must be installed properly and with a method that doesn’t trap moisture in the walls.</a:t>
            </a:r>
            <a:endParaRPr/>
          </a:p>
        </p:txBody>
      </p:sp>
      <p:sp>
        <p:nvSpPr>
          <p:cNvPr id="386" name="Google Shape;38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Vapor retarders can be a fundamental part of the building envelope—in the right location. When placed and applied properly, they can help manage moisture issues to keep the home dry.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But when vapor retarders are installed on the interior side of air-permeable insulation on below-grade walls, the liquid water has no way to dry to the interior of the home, so it accumulates in the wall cavity. Over time, this can lead to ruined insulation, mold, odors, and structural rotting of framing members. This means decreased IAQ, asthma and allergic reactions, even “sick building syndrome” for occupants.</a:t>
            </a:r>
            <a:endParaRPr/>
          </a:p>
        </p:txBody>
      </p:sp>
      <p:sp>
        <p:nvSpPr>
          <p:cNvPr id="403" name="Google Shape;40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basements or crawlspaces that are insulated along the interior side of the exterior walls, do NOT install a Class I vapor retarder on the interior side of the air-permeable insulation fibrous insulation (like fiberglass batt, blown cellulose, or mineral wool). Class I includes materials like rubber membranes, polyethylene sheeting, glass, aluminum foil, sheet metal, foil-faced insulating sheathings, foil-faced non-insulating sheathings, and vinyl wall paper and, as a material or assembly, has a rating of ≤0.1 perm. These Class I vapor barriers also should not be installed on the interior side of air-permeable insulation in above-grade exterior walls in warm-humid climates.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water vapor is allowed to pass through the below-grade wall and insulation, it must dry to the inside of the home. To enable this drying and avoid condensation in the wall cavity, the wall covering on the interior of the framing must have a relatively high vapor permeability rating.</a:t>
            </a:r>
            <a:endParaRPr/>
          </a:p>
        </p:txBody>
      </p:sp>
      <p:sp>
        <p:nvSpPr>
          <p:cNvPr id="412" name="Google Shape;41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spTree>
      <p:nvGrpSpPr>
        <p:cNvPr id="16" name="Shape 16"/>
        <p:cNvGrpSpPr/>
        <p:nvPr/>
      </p:nvGrpSpPr>
      <p:grpSpPr>
        <a:xfrm>
          <a:off x="0" y="0"/>
          <a:ext cx="0" cy="0"/>
          <a:chOff x="0" y="0"/>
          <a:chExt cx="0" cy="0"/>
        </a:xfrm>
      </p:grpSpPr>
      <p:sp>
        <p:nvSpPr>
          <p:cNvPr id="17" name="Google Shape;17;p5"/>
          <p:cNvSpPr/>
          <p:nvPr>
            <p:ph idx="2" type="pic"/>
          </p:nvPr>
        </p:nvSpPr>
        <p:spPr>
          <a:xfrm>
            <a:off x="8566152" y="-1"/>
            <a:ext cx="7600515" cy="10287000"/>
          </a:xfrm>
          <a:prstGeom prst="rect">
            <a:avLst/>
          </a:prstGeom>
          <a:solidFill>
            <a:srgbClr val="F2F2F2"/>
          </a:solidFill>
          <a:ln>
            <a:noFill/>
          </a:ln>
        </p:spPr>
      </p:sp>
      <p:sp>
        <p:nvSpPr>
          <p:cNvPr id="18" name="Google Shape;18;p5"/>
          <p:cNvSpPr txBox="1"/>
          <p:nvPr>
            <p:ph idx="1" type="body"/>
          </p:nvPr>
        </p:nvSpPr>
        <p:spPr>
          <a:xfrm>
            <a:off x="1371600" y="1943100"/>
            <a:ext cx="4938713"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_Title Slide">
  <p:cSld name="61_Title Slide">
    <p:spTree>
      <p:nvGrpSpPr>
        <p:cNvPr id="51" name="Shape 51"/>
        <p:cNvGrpSpPr/>
        <p:nvPr/>
      </p:nvGrpSpPr>
      <p:grpSpPr>
        <a:xfrm>
          <a:off x="0" y="0"/>
          <a:ext cx="0" cy="0"/>
          <a:chOff x="0" y="0"/>
          <a:chExt cx="0" cy="0"/>
        </a:xfrm>
      </p:grpSpPr>
      <p:sp>
        <p:nvSpPr>
          <p:cNvPr id="52" name="Google Shape;52;p14"/>
          <p:cNvSpPr/>
          <p:nvPr>
            <p:ph idx="2" type="pic"/>
          </p:nvPr>
        </p:nvSpPr>
        <p:spPr>
          <a:xfrm>
            <a:off x="9144000" y="1640114"/>
            <a:ext cx="3886200" cy="3503386"/>
          </a:xfrm>
          <a:prstGeom prst="rect">
            <a:avLst/>
          </a:prstGeom>
          <a:solidFill>
            <a:srgbClr val="F2F2F2"/>
          </a:solidFill>
          <a:ln>
            <a:noFill/>
          </a:ln>
        </p:spPr>
      </p:sp>
      <p:sp>
        <p:nvSpPr>
          <p:cNvPr id="53" name="Google Shape;53;p14"/>
          <p:cNvSpPr/>
          <p:nvPr>
            <p:ph idx="3" type="pic"/>
          </p:nvPr>
        </p:nvSpPr>
        <p:spPr>
          <a:xfrm>
            <a:off x="13030200" y="1640114"/>
            <a:ext cx="3886200" cy="3503386"/>
          </a:xfrm>
          <a:prstGeom prst="rect">
            <a:avLst/>
          </a:prstGeom>
          <a:solidFill>
            <a:srgbClr val="F2F2F2"/>
          </a:solidFill>
          <a:ln>
            <a:noFill/>
          </a:ln>
        </p:spPr>
      </p:sp>
      <p:sp>
        <p:nvSpPr>
          <p:cNvPr id="54" name="Google Shape;54;p14"/>
          <p:cNvSpPr/>
          <p:nvPr>
            <p:ph idx="4" type="pic"/>
          </p:nvPr>
        </p:nvSpPr>
        <p:spPr>
          <a:xfrm>
            <a:off x="13030200" y="5143500"/>
            <a:ext cx="3886200" cy="3503386"/>
          </a:xfrm>
          <a:prstGeom prst="rect">
            <a:avLst/>
          </a:prstGeom>
          <a:solidFill>
            <a:srgbClr val="F2F2F2"/>
          </a:solidFill>
          <a:ln>
            <a:noFill/>
          </a:ln>
        </p:spPr>
      </p:sp>
      <p:sp>
        <p:nvSpPr>
          <p:cNvPr id="55" name="Google Shape;55;p14"/>
          <p:cNvSpPr/>
          <p:nvPr>
            <p:ph idx="5" type="pic"/>
          </p:nvPr>
        </p:nvSpPr>
        <p:spPr>
          <a:xfrm>
            <a:off x="9144000" y="5143500"/>
            <a:ext cx="3886200" cy="3503386"/>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Slide">
  <p:cSld name="14_Title Slide">
    <p:spTree>
      <p:nvGrpSpPr>
        <p:cNvPr id="56" name="Shape 56"/>
        <p:cNvGrpSpPr/>
        <p:nvPr/>
      </p:nvGrpSpPr>
      <p:grpSpPr>
        <a:xfrm>
          <a:off x="0" y="0"/>
          <a:ext cx="0" cy="0"/>
          <a:chOff x="0" y="0"/>
          <a:chExt cx="0" cy="0"/>
        </a:xfrm>
      </p:grpSpPr>
      <p:sp>
        <p:nvSpPr>
          <p:cNvPr id="57" name="Google Shape;57;p15"/>
          <p:cNvSpPr/>
          <p:nvPr>
            <p:ph idx="2" type="pic"/>
          </p:nvPr>
        </p:nvSpPr>
        <p:spPr>
          <a:xfrm>
            <a:off x="2108422" y="3661231"/>
            <a:ext cx="4332669" cy="3249502"/>
          </a:xfrm>
          <a:prstGeom prst="rect">
            <a:avLst/>
          </a:prstGeom>
          <a:solidFill>
            <a:srgbClr val="F2F2F2"/>
          </a:solidFill>
          <a:ln>
            <a:noFill/>
          </a:ln>
        </p:spPr>
      </p:sp>
      <p:sp>
        <p:nvSpPr>
          <p:cNvPr id="58" name="Google Shape;58;p15"/>
          <p:cNvSpPr txBox="1"/>
          <p:nvPr>
            <p:ph idx="1" type="body"/>
          </p:nvPr>
        </p:nvSpPr>
        <p:spPr>
          <a:xfrm>
            <a:off x="5660571" y="1204632"/>
            <a:ext cx="6966858" cy="831850"/>
          </a:xfrm>
          <a:prstGeom prst="rect">
            <a:avLst/>
          </a:prstGeom>
          <a:solidFill>
            <a:schemeClr val="lt1"/>
          </a:solidFill>
          <a:ln cap="flat" cmpd="sng" w="50800">
            <a:solidFill>
              <a:schemeClr val="accent1"/>
            </a:solidFill>
            <a:prstDash val="solid"/>
            <a:round/>
            <a:headEnd len="sm" w="sm" type="none"/>
            <a:tailEnd len="sm" w="sm" type="none"/>
          </a:ln>
        </p:spPr>
        <p:txBody>
          <a:bodyPr anchorCtr="0" anchor="ctr" bIns="45700" lIns="91425" spcFirstLastPara="1" rIns="91425" wrap="square" tIns="45700">
            <a:normAutofit/>
          </a:bodyPr>
          <a:lstStyle>
            <a:lvl1pPr indent="-228600" lvl="0" marL="4572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Title Slide">
  <p:cSld name="29_Title Slide">
    <p:spTree>
      <p:nvGrpSpPr>
        <p:cNvPr id="59" name="Shape 59"/>
        <p:cNvGrpSpPr/>
        <p:nvPr/>
      </p:nvGrpSpPr>
      <p:grpSpPr>
        <a:xfrm>
          <a:off x="0" y="0"/>
          <a:ext cx="0" cy="0"/>
          <a:chOff x="0" y="0"/>
          <a:chExt cx="0" cy="0"/>
        </a:xfrm>
      </p:grpSpPr>
      <p:sp>
        <p:nvSpPr>
          <p:cNvPr id="60" name="Google Shape;60;p16"/>
          <p:cNvSpPr txBox="1"/>
          <p:nvPr>
            <p:ph idx="1" type="body"/>
          </p:nvPr>
        </p:nvSpPr>
        <p:spPr>
          <a:xfrm>
            <a:off x="5660571" y="1204632"/>
            <a:ext cx="6966858" cy="831850"/>
          </a:xfrm>
          <a:prstGeom prst="rect">
            <a:avLst/>
          </a:prstGeom>
          <a:solidFill>
            <a:schemeClr val="lt1"/>
          </a:solidFill>
          <a:ln cap="flat" cmpd="sng" w="50800">
            <a:solidFill>
              <a:schemeClr val="accent1"/>
            </a:solidFill>
            <a:prstDash val="solid"/>
            <a:round/>
            <a:headEnd len="sm" w="sm" type="none"/>
            <a:tailEnd len="sm" w="sm" type="none"/>
          </a:ln>
        </p:spPr>
        <p:txBody>
          <a:bodyPr anchorCtr="0" anchor="ctr" bIns="45700" lIns="91425" spcFirstLastPara="1" rIns="91425" wrap="square" tIns="45700">
            <a:normAutofit/>
          </a:bodyPr>
          <a:lstStyle>
            <a:lvl1pPr indent="-228600" lvl="0" marL="4572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_Title Slide">
  <p:cSld name="48_Title Slide">
    <p:spTree>
      <p:nvGrpSpPr>
        <p:cNvPr id="61" name="Shape 61"/>
        <p:cNvGrpSpPr/>
        <p:nvPr/>
      </p:nvGrpSpPr>
      <p:grpSpPr>
        <a:xfrm>
          <a:off x="0" y="0"/>
          <a:ext cx="0" cy="0"/>
          <a:chOff x="0" y="0"/>
          <a:chExt cx="0" cy="0"/>
        </a:xfrm>
      </p:grpSpPr>
      <p:sp>
        <p:nvSpPr>
          <p:cNvPr id="62" name="Google Shape;62;p17"/>
          <p:cNvSpPr txBox="1"/>
          <p:nvPr>
            <p:ph idx="1" type="body"/>
          </p:nvPr>
        </p:nvSpPr>
        <p:spPr>
          <a:xfrm>
            <a:off x="5660571" y="1204632"/>
            <a:ext cx="6966858" cy="831850"/>
          </a:xfrm>
          <a:prstGeom prst="rect">
            <a:avLst/>
          </a:prstGeom>
          <a:solidFill>
            <a:schemeClr val="lt1"/>
          </a:solidFill>
          <a:ln cap="flat" cmpd="sng" w="50800">
            <a:solidFill>
              <a:schemeClr val="accent1"/>
            </a:solidFill>
            <a:prstDash val="solid"/>
            <a:round/>
            <a:headEnd len="sm" w="sm" type="none"/>
            <a:tailEnd len="sm" w="sm" type="none"/>
          </a:ln>
        </p:spPr>
        <p:txBody>
          <a:bodyPr anchorCtr="0" anchor="ctr" bIns="45700" lIns="91425" spcFirstLastPara="1" rIns="91425" wrap="square" tIns="45700">
            <a:normAutofit/>
          </a:bodyPr>
          <a:lstStyle>
            <a:lvl1pPr indent="-228600" lvl="0" marL="4572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63" name="Google Shape;63;p17"/>
          <p:cNvSpPr/>
          <p:nvPr>
            <p:ph idx="2" type="pic"/>
          </p:nvPr>
        </p:nvSpPr>
        <p:spPr>
          <a:xfrm>
            <a:off x="4634754" y="5201957"/>
            <a:ext cx="2585196" cy="2585196"/>
          </a:xfrm>
          <a:prstGeom prst="rect">
            <a:avLst/>
          </a:prstGeom>
          <a:solidFill>
            <a:srgbClr val="F2F2F2"/>
          </a:solidFill>
          <a:ln>
            <a:noFill/>
          </a:ln>
        </p:spPr>
      </p:sp>
      <p:sp>
        <p:nvSpPr>
          <p:cNvPr id="64" name="Google Shape;64;p17"/>
          <p:cNvSpPr/>
          <p:nvPr>
            <p:ph idx="3" type="pic"/>
          </p:nvPr>
        </p:nvSpPr>
        <p:spPr>
          <a:xfrm>
            <a:off x="11068050" y="3771900"/>
            <a:ext cx="2585196" cy="2585196"/>
          </a:xfrm>
          <a:prstGeom prst="rect">
            <a:avLst/>
          </a:prstGeom>
          <a:solidFill>
            <a:srgbClr val="F2F2F2"/>
          </a:solidFill>
          <a:ln>
            <a:noFill/>
          </a:ln>
        </p:spPr>
      </p:sp>
      <p:sp>
        <p:nvSpPr>
          <p:cNvPr id="65" name="Google Shape;65;p17"/>
          <p:cNvSpPr/>
          <p:nvPr>
            <p:ph idx="4" type="pic"/>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Title Slide">
  <p:cSld name="30_Title Slide">
    <p:spTree>
      <p:nvGrpSpPr>
        <p:cNvPr id="66" name="Shape 66"/>
        <p:cNvGrpSpPr/>
        <p:nvPr/>
      </p:nvGrpSpPr>
      <p:grpSpPr>
        <a:xfrm>
          <a:off x="0" y="0"/>
          <a:ext cx="0" cy="0"/>
          <a:chOff x="0" y="0"/>
          <a:chExt cx="0" cy="0"/>
        </a:xfrm>
      </p:grpSpPr>
      <p:sp>
        <p:nvSpPr>
          <p:cNvPr id="67" name="Google Shape;67;p18"/>
          <p:cNvSpPr txBox="1"/>
          <p:nvPr>
            <p:ph idx="1" type="body"/>
          </p:nvPr>
        </p:nvSpPr>
        <p:spPr>
          <a:xfrm>
            <a:off x="1371600" y="7512050"/>
            <a:ext cx="6006230" cy="831850"/>
          </a:xfrm>
          <a:prstGeom prst="rect">
            <a:avLst/>
          </a:prstGeom>
          <a:solidFill>
            <a:schemeClr val="lt1"/>
          </a:solidFill>
          <a:ln cap="flat" cmpd="sng" w="50800">
            <a:solidFill>
              <a:schemeClr val="accent1"/>
            </a:solidFill>
            <a:prstDash val="solid"/>
            <a:round/>
            <a:headEnd len="sm" w="sm" type="none"/>
            <a:tailEnd len="sm" w="sm" type="none"/>
          </a:ln>
        </p:spPr>
        <p:txBody>
          <a:bodyPr anchorCtr="0" anchor="ctr" bIns="45700" lIns="91425" spcFirstLastPara="1" rIns="91425" wrap="square" tIns="45700">
            <a:normAutofit/>
          </a:bodyPr>
          <a:lstStyle>
            <a:lvl1pPr indent="-228600" lvl="0" marL="4572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p:cSld name="7_Title Slide">
    <p:spTree>
      <p:nvGrpSpPr>
        <p:cNvPr id="68" name="Shape 68"/>
        <p:cNvGrpSpPr/>
        <p:nvPr/>
      </p:nvGrpSpPr>
      <p:grpSpPr>
        <a:xfrm>
          <a:off x="0" y="0"/>
          <a:ext cx="0" cy="0"/>
          <a:chOff x="0" y="0"/>
          <a:chExt cx="0" cy="0"/>
        </a:xfrm>
      </p:grpSpPr>
      <p:sp>
        <p:nvSpPr>
          <p:cNvPr id="69" name="Google Shape;69;p19"/>
          <p:cNvSpPr/>
          <p:nvPr>
            <p:ph idx="2" type="pic"/>
          </p:nvPr>
        </p:nvSpPr>
        <p:spPr>
          <a:xfrm>
            <a:off x="1981199" y="2656114"/>
            <a:ext cx="6611257" cy="4233636"/>
          </a:xfrm>
          <a:prstGeom prst="rect">
            <a:avLst/>
          </a:prstGeom>
          <a:solidFill>
            <a:srgbClr val="F2F2F2"/>
          </a:solidFill>
          <a:ln>
            <a:noFill/>
          </a:ln>
        </p:spPr>
      </p:sp>
      <p:sp>
        <p:nvSpPr>
          <p:cNvPr id="70" name="Google Shape;70;p19"/>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71" name="Google Shape;71;p19"/>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72" name="Google Shape;72;p19"/>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73" name="Google Shape;73;p19"/>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74" name="Google Shape;74;p19"/>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p:cSld name="8_Title Slide">
    <p:spTree>
      <p:nvGrpSpPr>
        <p:cNvPr id="75" name="Shape 75"/>
        <p:cNvGrpSpPr/>
        <p:nvPr/>
      </p:nvGrpSpPr>
      <p:grpSpPr>
        <a:xfrm>
          <a:off x="0" y="0"/>
          <a:ext cx="0" cy="0"/>
          <a:chOff x="0" y="0"/>
          <a:chExt cx="0" cy="0"/>
        </a:xfrm>
      </p:grpSpPr>
      <p:sp>
        <p:nvSpPr>
          <p:cNvPr id="76" name="Google Shape;76;p20"/>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77" name="Google Shape;77;p20"/>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78" name="Google Shape;78;p20"/>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79" name="Google Shape;79;p20"/>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80" name="Google Shape;80;p20"/>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8_Title Slide">
  <p:cSld name="68_Title Slide">
    <p:spTree>
      <p:nvGrpSpPr>
        <p:cNvPr id="81" name="Shape 81"/>
        <p:cNvGrpSpPr/>
        <p:nvPr/>
      </p:nvGrpSpPr>
      <p:grpSpPr>
        <a:xfrm>
          <a:off x="0" y="0"/>
          <a:ext cx="0" cy="0"/>
          <a:chOff x="0" y="0"/>
          <a:chExt cx="0" cy="0"/>
        </a:xfrm>
      </p:grpSpPr>
      <p:sp>
        <p:nvSpPr>
          <p:cNvPr id="82" name="Google Shape;82;p21"/>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83" name="Google Shape;83;p21"/>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84" name="Google Shape;84;p21"/>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85" name="Google Shape;85;p21"/>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86" name="Google Shape;86;p21"/>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87" name="Google Shape;87;p21"/>
          <p:cNvSpPr/>
          <p:nvPr>
            <p:ph idx="2" type="pic"/>
          </p:nvPr>
        </p:nvSpPr>
        <p:spPr>
          <a:xfrm>
            <a:off x="9158513" y="0"/>
            <a:ext cx="9129486" cy="10287000"/>
          </a:xfrm>
          <a:prstGeom prst="rect">
            <a:avLst/>
          </a:prstGeom>
          <a:solidFill>
            <a:srgbClr val="F2F2F2">
              <a:alpha val="75686"/>
            </a:srgbClr>
          </a:solidFill>
          <a:ln>
            <a:noFill/>
          </a:ln>
        </p:spPr>
      </p:sp>
      <p:sp>
        <p:nvSpPr>
          <p:cNvPr id="88" name="Google Shape;88;p21"/>
          <p:cNvSpPr/>
          <p:nvPr>
            <p:ph idx="3" type="chart"/>
          </p:nvPr>
        </p:nvSpPr>
        <p:spPr>
          <a:xfrm>
            <a:off x="2525485" y="2757714"/>
            <a:ext cx="6255658" cy="586377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1pPr>
            <a:lvl2pPr lvl="1"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2pPr>
            <a:lvl3pPr lvl="2" marR="0" rtl="0" algn="l">
              <a:lnSpc>
                <a:spcPct val="90000"/>
              </a:lnSpc>
              <a:spcBef>
                <a:spcPts val="75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3pPr>
            <a:lvl4pPr lvl="3" marR="0" rtl="0" algn="l">
              <a:lnSpc>
                <a:spcPct val="90000"/>
              </a:lnSpc>
              <a:spcBef>
                <a:spcPts val="750"/>
              </a:spcBef>
              <a:spcAft>
                <a:spcPts val="0"/>
              </a:spcAft>
              <a:buClr>
                <a:schemeClr val="dk1"/>
              </a:buClr>
              <a:buSzPts val="1600"/>
              <a:buFont typeface="Arial"/>
              <a:buChar char="•"/>
              <a:defRPr b="0" i="0" sz="1600" u="none" cap="none" strike="noStrike">
                <a:solidFill>
                  <a:schemeClr val="dk1"/>
                </a:solidFill>
                <a:latin typeface="Lato"/>
                <a:ea typeface="Lato"/>
                <a:cs typeface="Lato"/>
                <a:sym typeface="Lato"/>
              </a:defRPr>
            </a:lvl4pPr>
            <a:lvl5pPr lvl="4" marR="0" rtl="0" algn="l">
              <a:lnSpc>
                <a:spcPct val="90000"/>
              </a:lnSpc>
              <a:spcBef>
                <a:spcPts val="75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5pPr>
            <a:lvl6pPr lvl="5"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6pPr>
            <a:lvl7pPr lvl="6"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7pPr>
            <a:lvl8pPr lvl="7"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8pPr>
            <a:lvl9pPr lvl="8"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7_Title Slide">
  <p:cSld name="67_Title Slide">
    <p:spTree>
      <p:nvGrpSpPr>
        <p:cNvPr id="89" name="Shape 89"/>
        <p:cNvGrpSpPr/>
        <p:nvPr/>
      </p:nvGrpSpPr>
      <p:grpSpPr>
        <a:xfrm>
          <a:off x="0" y="0"/>
          <a:ext cx="0" cy="0"/>
          <a:chOff x="0" y="0"/>
          <a:chExt cx="0" cy="0"/>
        </a:xfrm>
      </p:grpSpPr>
      <p:sp>
        <p:nvSpPr>
          <p:cNvPr id="90" name="Google Shape;90;p22"/>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91" name="Google Shape;91;p22"/>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92" name="Google Shape;92;p22"/>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93" name="Google Shape;93;p22"/>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94" name="Google Shape;94;p22"/>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95" name="Google Shape;95;p22"/>
          <p:cNvSpPr/>
          <p:nvPr>
            <p:ph idx="2" type="pic"/>
          </p:nvPr>
        </p:nvSpPr>
        <p:spPr>
          <a:xfrm>
            <a:off x="1371600" y="2452916"/>
            <a:ext cx="3108960" cy="2924629"/>
          </a:xfrm>
          <a:prstGeom prst="rect">
            <a:avLst/>
          </a:prstGeom>
          <a:solidFill>
            <a:srgbClr val="F2F2F2"/>
          </a:solidFill>
          <a:ln>
            <a:noFill/>
          </a:ln>
        </p:spPr>
      </p:sp>
      <p:sp>
        <p:nvSpPr>
          <p:cNvPr id="96" name="Google Shape;96;p22"/>
          <p:cNvSpPr/>
          <p:nvPr>
            <p:ph idx="3" type="pic"/>
          </p:nvPr>
        </p:nvSpPr>
        <p:spPr>
          <a:xfrm>
            <a:off x="7589520" y="2452916"/>
            <a:ext cx="3108960" cy="2924629"/>
          </a:xfrm>
          <a:prstGeom prst="rect">
            <a:avLst/>
          </a:prstGeom>
          <a:solidFill>
            <a:srgbClr val="F2F2F2"/>
          </a:solidFill>
          <a:ln>
            <a:noFill/>
          </a:ln>
        </p:spPr>
      </p:sp>
      <p:sp>
        <p:nvSpPr>
          <p:cNvPr id="97" name="Google Shape;97;p22"/>
          <p:cNvSpPr/>
          <p:nvPr>
            <p:ph idx="4" type="pic"/>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4_Title Slide">
  <p:cSld name="64_Title Slide">
    <p:spTree>
      <p:nvGrpSpPr>
        <p:cNvPr id="98" name="Shape 98"/>
        <p:cNvGrpSpPr/>
        <p:nvPr/>
      </p:nvGrpSpPr>
      <p:grpSpPr>
        <a:xfrm>
          <a:off x="0" y="0"/>
          <a:ext cx="0" cy="0"/>
          <a:chOff x="0" y="0"/>
          <a:chExt cx="0" cy="0"/>
        </a:xfrm>
      </p:grpSpPr>
      <p:sp>
        <p:nvSpPr>
          <p:cNvPr id="99" name="Google Shape;99;p23"/>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00" name="Google Shape;100;p23"/>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01" name="Google Shape;101;p23"/>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02" name="Google Shape;102;p23"/>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03" name="Google Shape;103;p23"/>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04" name="Google Shape;104;p23"/>
          <p:cNvSpPr/>
          <p:nvPr>
            <p:ph idx="2" type="pic"/>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Title Slide">
  <p:cSld name="22_Title Slide">
    <p:spTree>
      <p:nvGrpSpPr>
        <p:cNvPr id="19" name="Shape 19"/>
        <p:cNvGrpSpPr/>
        <p:nvPr/>
      </p:nvGrpSpPr>
      <p:grpSpPr>
        <a:xfrm>
          <a:off x="0" y="0"/>
          <a:ext cx="0" cy="0"/>
          <a:chOff x="0" y="0"/>
          <a:chExt cx="0" cy="0"/>
        </a:xfrm>
      </p:grpSpPr>
      <p:sp>
        <p:nvSpPr>
          <p:cNvPr id="20" name="Google Shape;20;p6"/>
          <p:cNvSpPr txBox="1"/>
          <p:nvPr>
            <p:ph idx="1" type="body"/>
          </p:nvPr>
        </p:nvSpPr>
        <p:spPr>
          <a:xfrm>
            <a:off x="1371600" y="7304414"/>
            <a:ext cx="6657584"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1" name="Google Shape;21;p6"/>
          <p:cNvSpPr/>
          <p:nvPr>
            <p:ph idx="2" type="pic"/>
          </p:nvPr>
        </p:nvSpPr>
        <p:spPr>
          <a:xfrm>
            <a:off x="0" y="1"/>
            <a:ext cx="18288000" cy="6325644"/>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3_Title Slide">
  <p:cSld name="63_Title Slide">
    <p:spTree>
      <p:nvGrpSpPr>
        <p:cNvPr id="105" name="Shape 105"/>
        <p:cNvGrpSpPr/>
        <p:nvPr/>
      </p:nvGrpSpPr>
      <p:grpSpPr>
        <a:xfrm>
          <a:off x="0" y="0"/>
          <a:ext cx="0" cy="0"/>
          <a:chOff x="0" y="0"/>
          <a:chExt cx="0" cy="0"/>
        </a:xfrm>
      </p:grpSpPr>
      <p:sp>
        <p:nvSpPr>
          <p:cNvPr id="106" name="Google Shape;106;p24"/>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07" name="Google Shape;107;p24"/>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08" name="Google Shape;108;p24"/>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09" name="Google Shape;109;p24"/>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10" name="Google Shape;110;p24"/>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11" name="Google Shape;111;p24"/>
          <p:cNvSpPr/>
          <p:nvPr>
            <p:ph idx="2" type="pic"/>
          </p:nvPr>
        </p:nvSpPr>
        <p:spPr>
          <a:xfrm>
            <a:off x="4310743" y="3381828"/>
            <a:ext cx="2293258" cy="2293258"/>
          </a:xfrm>
          <a:prstGeom prst="rect">
            <a:avLst/>
          </a:prstGeom>
          <a:solidFill>
            <a:srgbClr val="F2F2F2"/>
          </a:solidFill>
          <a:ln>
            <a:noFill/>
          </a:ln>
        </p:spPr>
      </p:sp>
      <p:sp>
        <p:nvSpPr>
          <p:cNvPr id="112" name="Google Shape;112;p24"/>
          <p:cNvSpPr/>
          <p:nvPr>
            <p:ph idx="3" type="pic"/>
          </p:nvPr>
        </p:nvSpPr>
        <p:spPr>
          <a:xfrm>
            <a:off x="7997372" y="3381827"/>
            <a:ext cx="2293258" cy="2293258"/>
          </a:xfrm>
          <a:prstGeom prst="rect">
            <a:avLst/>
          </a:prstGeom>
          <a:solidFill>
            <a:srgbClr val="F2F2F2"/>
          </a:solidFill>
          <a:ln>
            <a:noFill/>
          </a:ln>
        </p:spPr>
      </p:sp>
      <p:sp>
        <p:nvSpPr>
          <p:cNvPr id="113" name="Google Shape;113;p24"/>
          <p:cNvSpPr/>
          <p:nvPr>
            <p:ph idx="4" type="pic"/>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Title Slide">
  <p:cSld name="57_Title Slide">
    <p:spTree>
      <p:nvGrpSpPr>
        <p:cNvPr id="114" name="Shape 114"/>
        <p:cNvGrpSpPr/>
        <p:nvPr/>
      </p:nvGrpSpPr>
      <p:grpSpPr>
        <a:xfrm>
          <a:off x="0" y="0"/>
          <a:ext cx="0" cy="0"/>
          <a:chOff x="0" y="0"/>
          <a:chExt cx="0" cy="0"/>
        </a:xfrm>
      </p:grpSpPr>
      <p:sp>
        <p:nvSpPr>
          <p:cNvPr id="115" name="Google Shape;115;p25"/>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16" name="Google Shape;116;p25"/>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17" name="Google Shape;117;p25"/>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18" name="Google Shape;118;p25"/>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19" name="Google Shape;119;p25"/>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20" name="Google Shape;120;p25"/>
          <p:cNvSpPr/>
          <p:nvPr>
            <p:ph idx="2" type="pic"/>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2_Title Slide">
  <p:cSld name="52_Title Slide">
    <p:spTree>
      <p:nvGrpSpPr>
        <p:cNvPr id="121" name="Shape 121"/>
        <p:cNvGrpSpPr/>
        <p:nvPr/>
      </p:nvGrpSpPr>
      <p:grpSpPr>
        <a:xfrm>
          <a:off x="0" y="0"/>
          <a:ext cx="0" cy="0"/>
          <a:chOff x="0" y="0"/>
          <a:chExt cx="0" cy="0"/>
        </a:xfrm>
      </p:grpSpPr>
      <p:sp>
        <p:nvSpPr>
          <p:cNvPr id="122" name="Google Shape;122;p26"/>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23" name="Google Shape;123;p26"/>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24" name="Google Shape;124;p26"/>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25" name="Google Shape;125;p26"/>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26" name="Google Shape;126;p26"/>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27" name="Google Shape;127;p26"/>
          <p:cNvSpPr/>
          <p:nvPr>
            <p:ph idx="2" type="pic"/>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_Title Slide">
  <p:cSld name="44_Title Slide">
    <p:spTree>
      <p:nvGrpSpPr>
        <p:cNvPr id="128" name="Shape 128"/>
        <p:cNvGrpSpPr/>
        <p:nvPr/>
      </p:nvGrpSpPr>
      <p:grpSpPr>
        <a:xfrm>
          <a:off x="0" y="0"/>
          <a:ext cx="0" cy="0"/>
          <a:chOff x="0" y="0"/>
          <a:chExt cx="0" cy="0"/>
        </a:xfrm>
      </p:grpSpPr>
      <p:sp>
        <p:nvSpPr>
          <p:cNvPr id="129" name="Google Shape;129;p27"/>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30" name="Google Shape;130;p27"/>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31" name="Google Shape;131;p27"/>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32" name="Google Shape;132;p27"/>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33" name="Google Shape;133;p27"/>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34" name="Google Shape;134;p27"/>
          <p:cNvSpPr/>
          <p:nvPr>
            <p:ph idx="2" type="pic"/>
          </p:nvPr>
        </p:nvSpPr>
        <p:spPr>
          <a:xfrm>
            <a:off x="9452434" y="257501"/>
            <a:ext cx="6699705" cy="1002949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Title Slide">
  <p:cSld name="33_Title Slide">
    <p:spTree>
      <p:nvGrpSpPr>
        <p:cNvPr id="135" name="Shape 135"/>
        <p:cNvGrpSpPr/>
        <p:nvPr/>
      </p:nvGrpSpPr>
      <p:grpSpPr>
        <a:xfrm>
          <a:off x="0" y="0"/>
          <a:ext cx="0" cy="0"/>
          <a:chOff x="0" y="0"/>
          <a:chExt cx="0" cy="0"/>
        </a:xfrm>
      </p:grpSpPr>
      <p:sp>
        <p:nvSpPr>
          <p:cNvPr id="136" name="Google Shape;136;p28"/>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37" name="Google Shape;137;p28"/>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38" name="Google Shape;138;p28"/>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39" name="Google Shape;139;p28"/>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40" name="Google Shape;140;p28"/>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41" name="Google Shape;141;p28"/>
          <p:cNvSpPr/>
          <p:nvPr>
            <p:ph idx="2" type="pic"/>
          </p:nvPr>
        </p:nvSpPr>
        <p:spPr>
          <a:xfrm>
            <a:off x="1371600" y="2997200"/>
            <a:ext cx="4140200" cy="4114800"/>
          </a:xfrm>
          <a:prstGeom prst="rect">
            <a:avLst/>
          </a:prstGeom>
          <a:solidFill>
            <a:srgbClr val="F2F2F2"/>
          </a:solidFill>
          <a:ln>
            <a:noFill/>
          </a:ln>
        </p:spPr>
      </p:sp>
      <p:sp>
        <p:nvSpPr>
          <p:cNvPr id="142" name="Google Shape;142;p28"/>
          <p:cNvSpPr/>
          <p:nvPr>
            <p:ph idx="3" type="pic"/>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Title Slide">
  <p:cSld name="27_Title Slide">
    <p:spTree>
      <p:nvGrpSpPr>
        <p:cNvPr id="143" name="Shape 143"/>
        <p:cNvGrpSpPr/>
        <p:nvPr/>
      </p:nvGrpSpPr>
      <p:grpSpPr>
        <a:xfrm>
          <a:off x="0" y="0"/>
          <a:ext cx="0" cy="0"/>
          <a:chOff x="0" y="0"/>
          <a:chExt cx="0" cy="0"/>
        </a:xfrm>
      </p:grpSpPr>
      <p:sp>
        <p:nvSpPr>
          <p:cNvPr id="144" name="Google Shape;144;p29"/>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45" name="Google Shape;145;p29"/>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46" name="Google Shape;146;p29"/>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47" name="Google Shape;147;p29"/>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48" name="Google Shape;148;p29"/>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49" name="Google Shape;149;p29"/>
          <p:cNvSpPr/>
          <p:nvPr>
            <p:ph idx="2" type="pic"/>
          </p:nvPr>
        </p:nvSpPr>
        <p:spPr>
          <a:xfrm>
            <a:off x="1371600" y="3098799"/>
            <a:ext cx="2599231" cy="3733800"/>
          </a:xfrm>
          <a:prstGeom prst="rect">
            <a:avLst/>
          </a:prstGeom>
          <a:solidFill>
            <a:srgbClr val="F2F2F2"/>
          </a:solidFill>
          <a:ln>
            <a:noFill/>
          </a:ln>
        </p:spPr>
      </p:sp>
      <p:sp>
        <p:nvSpPr>
          <p:cNvPr id="150" name="Google Shape;150;p29"/>
          <p:cNvSpPr/>
          <p:nvPr>
            <p:ph idx="3" type="pic"/>
          </p:nvPr>
        </p:nvSpPr>
        <p:spPr>
          <a:xfrm>
            <a:off x="4222056" y="3098799"/>
            <a:ext cx="2599231" cy="3733800"/>
          </a:xfrm>
          <a:prstGeom prst="rect">
            <a:avLst/>
          </a:prstGeom>
          <a:solidFill>
            <a:srgbClr val="F2F2F2"/>
          </a:solidFill>
          <a:ln>
            <a:noFill/>
          </a:ln>
        </p:spPr>
      </p:sp>
      <p:sp>
        <p:nvSpPr>
          <p:cNvPr id="151" name="Google Shape;151;p29"/>
          <p:cNvSpPr/>
          <p:nvPr>
            <p:ph idx="4" type="pic"/>
          </p:nvPr>
        </p:nvSpPr>
        <p:spPr>
          <a:xfrm>
            <a:off x="7072513" y="3098799"/>
            <a:ext cx="2599231" cy="3733800"/>
          </a:xfrm>
          <a:prstGeom prst="rect">
            <a:avLst/>
          </a:prstGeom>
          <a:solidFill>
            <a:srgbClr val="F2F2F2"/>
          </a:solidFill>
          <a:ln>
            <a:noFill/>
          </a:ln>
        </p:spPr>
      </p:sp>
      <p:sp>
        <p:nvSpPr>
          <p:cNvPr id="152" name="Google Shape;152;p29"/>
          <p:cNvSpPr/>
          <p:nvPr>
            <p:ph idx="5" type="pic"/>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Title Slide">
  <p:cSld name="28_Title Slide">
    <p:spTree>
      <p:nvGrpSpPr>
        <p:cNvPr id="153" name="Shape 153"/>
        <p:cNvGrpSpPr/>
        <p:nvPr/>
      </p:nvGrpSpPr>
      <p:grpSpPr>
        <a:xfrm>
          <a:off x="0" y="0"/>
          <a:ext cx="0" cy="0"/>
          <a:chOff x="0" y="0"/>
          <a:chExt cx="0" cy="0"/>
        </a:xfrm>
      </p:grpSpPr>
      <p:sp>
        <p:nvSpPr>
          <p:cNvPr id="154" name="Google Shape;154;p30"/>
          <p:cNvSpPr/>
          <p:nvPr>
            <p:ph idx="2" type="pic"/>
          </p:nvPr>
        </p:nvSpPr>
        <p:spPr>
          <a:xfrm>
            <a:off x="8616256" y="3098799"/>
            <a:ext cx="2599231" cy="3733800"/>
          </a:xfrm>
          <a:prstGeom prst="rect">
            <a:avLst/>
          </a:prstGeom>
          <a:solidFill>
            <a:srgbClr val="F2F2F2"/>
          </a:solidFill>
          <a:ln>
            <a:noFill/>
          </a:ln>
        </p:spPr>
      </p:sp>
      <p:sp>
        <p:nvSpPr>
          <p:cNvPr id="155" name="Google Shape;155;p30"/>
          <p:cNvSpPr/>
          <p:nvPr>
            <p:ph idx="3" type="pic"/>
          </p:nvPr>
        </p:nvSpPr>
        <p:spPr>
          <a:xfrm>
            <a:off x="11466713" y="3098799"/>
            <a:ext cx="2599231" cy="3733800"/>
          </a:xfrm>
          <a:prstGeom prst="rect">
            <a:avLst/>
          </a:prstGeom>
          <a:solidFill>
            <a:srgbClr val="F2F2F2"/>
          </a:solidFill>
          <a:ln>
            <a:noFill/>
          </a:ln>
        </p:spPr>
      </p:sp>
      <p:sp>
        <p:nvSpPr>
          <p:cNvPr id="156" name="Google Shape;156;p30"/>
          <p:cNvSpPr/>
          <p:nvPr>
            <p:ph idx="4" type="pic"/>
          </p:nvPr>
        </p:nvSpPr>
        <p:spPr>
          <a:xfrm>
            <a:off x="14317169" y="3098800"/>
            <a:ext cx="2599231" cy="3733800"/>
          </a:xfrm>
          <a:prstGeom prst="rect">
            <a:avLst/>
          </a:prstGeom>
          <a:solidFill>
            <a:srgbClr val="F2F2F2"/>
          </a:solidFill>
          <a:ln>
            <a:noFill/>
          </a:ln>
        </p:spPr>
      </p:sp>
      <p:grpSp>
        <p:nvGrpSpPr>
          <p:cNvPr id="157" name="Google Shape;157;p30"/>
          <p:cNvGrpSpPr/>
          <p:nvPr/>
        </p:nvGrpSpPr>
        <p:grpSpPr>
          <a:xfrm flipH="1">
            <a:off x="16916400" y="645533"/>
            <a:ext cx="1371600" cy="707886"/>
            <a:chOff x="0" y="645533"/>
            <a:chExt cx="1371600" cy="707886"/>
          </a:xfrm>
        </p:grpSpPr>
        <p:sp>
          <p:nvSpPr>
            <p:cNvPr id="158" name="Google Shape;158;p30"/>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59" name="Google Shape;159;p30"/>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60" name="Google Shape;160;p30"/>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grpSp>
      <p:sp>
        <p:nvSpPr>
          <p:cNvPr id="161" name="Google Shape;161;p30"/>
          <p:cNvSpPr txBox="1"/>
          <p:nvPr>
            <p:ph idx="1" type="body"/>
          </p:nvPr>
        </p:nvSpPr>
        <p:spPr>
          <a:xfrm>
            <a:off x="9818919"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r">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62" name="Google Shape;162;p30"/>
          <p:cNvSpPr/>
          <p:nvPr/>
        </p:nvSpPr>
        <p:spPr>
          <a:xfrm>
            <a:off x="16858342"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Title Slide">
  <p:cSld name="26_Title Slide">
    <p:spTree>
      <p:nvGrpSpPr>
        <p:cNvPr id="163" name="Shape 163"/>
        <p:cNvGrpSpPr/>
        <p:nvPr/>
      </p:nvGrpSpPr>
      <p:grpSpPr>
        <a:xfrm>
          <a:off x="0" y="0"/>
          <a:ext cx="0" cy="0"/>
          <a:chOff x="0" y="0"/>
          <a:chExt cx="0" cy="0"/>
        </a:xfrm>
      </p:grpSpPr>
      <p:sp>
        <p:nvSpPr>
          <p:cNvPr id="164" name="Google Shape;164;p31"/>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65" name="Google Shape;165;p31"/>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66" name="Google Shape;166;p31"/>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67" name="Google Shape;167;p31"/>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68" name="Google Shape;168;p31"/>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69" name="Google Shape;169;p31"/>
          <p:cNvSpPr/>
          <p:nvPr>
            <p:ph idx="2" type="pic"/>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Title Slide">
  <p:cSld name="24_Title Slide">
    <p:spTree>
      <p:nvGrpSpPr>
        <p:cNvPr id="170" name="Shape 170"/>
        <p:cNvGrpSpPr/>
        <p:nvPr/>
      </p:nvGrpSpPr>
      <p:grpSpPr>
        <a:xfrm>
          <a:off x="0" y="0"/>
          <a:ext cx="0" cy="0"/>
          <a:chOff x="0" y="0"/>
          <a:chExt cx="0" cy="0"/>
        </a:xfrm>
      </p:grpSpPr>
      <p:sp>
        <p:nvSpPr>
          <p:cNvPr id="171" name="Google Shape;171;p32"/>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72" name="Google Shape;172;p32"/>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73" name="Google Shape;173;p32"/>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74" name="Google Shape;174;p32"/>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75" name="Google Shape;175;p32"/>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76" name="Google Shape;176;p32"/>
          <p:cNvSpPr/>
          <p:nvPr>
            <p:ph idx="2" type="pic"/>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Slide">
  <p:cSld name="16_Title Slide">
    <p:spTree>
      <p:nvGrpSpPr>
        <p:cNvPr id="177" name="Shape 177"/>
        <p:cNvGrpSpPr/>
        <p:nvPr/>
      </p:nvGrpSpPr>
      <p:grpSpPr>
        <a:xfrm>
          <a:off x="0" y="0"/>
          <a:ext cx="0" cy="0"/>
          <a:chOff x="0" y="0"/>
          <a:chExt cx="0" cy="0"/>
        </a:xfrm>
      </p:grpSpPr>
      <p:sp>
        <p:nvSpPr>
          <p:cNvPr id="178" name="Google Shape;178;p33"/>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79" name="Google Shape;179;p33"/>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80" name="Google Shape;180;p33"/>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81" name="Google Shape;181;p33"/>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82" name="Google Shape;182;p33"/>
          <p:cNvSpPr/>
          <p:nvPr>
            <p:ph idx="2" type="pic"/>
          </p:nvPr>
        </p:nvSpPr>
        <p:spPr>
          <a:xfrm>
            <a:off x="2264229" y="1957617"/>
            <a:ext cx="4470400" cy="3294743"/>
          </a:xfrm>
          <a:prstGeom prst="rect">
            <a:avLst/>
          </a:prstGeom>
          <a:solidFill>
            <a:srgbClr val="F2F2F2"/>
          </a:solidFill>
          <a:ln>
            <a:noFill/>
          </a:ln>
        </p:spPr>
      </p:sp>
      <p:sp>
        <p:nvSpPr>
          <p:cNvPr id="183" name="Google Shape;183;p33"/>
          <p:cNvSpPr/>
          <p:nvPr>
            <p:ph idx="3" type="pic"/>
          </p:nvPr>
        </p:nvSpPr>
        <p:spPr>
          <a:xfrm>
            <a:off x="6908800" y="1957617"/>
            <a:ext cx="4470400" cy="3294743"/>
          </a:xfrm>
          <a:prstGeom prst="rect">
            <a:avLst/>
          </a:prstGeom>
          <a:solidFill>
            <a:srgbClr val="F2F2F2"/>
          </a:solidFill>
          <a:ln>
            <a:noFill/>
          </a:ln>
        </p:spPr>
      </p:sp>
      <p:sp>
        <p:nvSpPr>
          <p:cNvPr id="184" name="Google Shape;184;p33"/>
          <p:cNvSpPr/>
          <p:nvPr>
            <p:ph idx="4" type="pic"/>
          </p:nvPr>
        </p:nvSpPr>
        <p:spPr>
          <a:xfrm>
            <a:off x="11553371" y="1957617"/>
            <a:ext cx="4470400" cy="3294743"/>
          </a:xfrm>
          <a:prstGeom prst="rect">
            <a:avLst/>
          </a:prstGeom>
          <a:solidFill>
            <a:srgbClr val="F2F2F2"/>
          </a:solidFill>
          <a:ln>
            <a:noFill/>
          </a:ln>
        </p:spPr>
      </p:sp>
      <p:sp>
        <p:nvSpPr>
          <p:cNvPr id="185" name="Google Shape;185;p33"/>
          <p:cNvSpPr/>
          <p:nvPr>
            <p:ph idx="5" type="pic"/>
          </p:nvPr>
        </p:nvSpPr>
        <p:spPr>
          <a:xfrm>
            <a:off x="2264228" y="5441046"/>
            <a:ext cx="4470400" cy="3294743"/>
          </a:xfrm>
          <a:prstGeom prst="rect">
            <a:avLst/>
          </a:prstGeom>
          <a:solidFill>
            <a:srgbClr val="F2F2F2"/>
          </a:solidFill>
          <a:ln>
            <a:noFill/>
          </a:ln>
        </p:spPr>
      </p:sp>
      <p:sp>
        <p:nvSpPr>
          <p:cNvPr id="186" name="Google Shape;186;p33"/>
          <p:cNvSpPr/>
          <p:nvPr>
            <p:ph idx="6" type="pic"/>
          </p:nvPr>
        </p:nvSpPr>
        <p:spPr>
          <a:xfrm>
            <a:off x="6908799" y="5441046"/>
            <a:ext cx="4470400" cy="3294743"/>
          </a:xfrm>
          <a:prstGeom prst="rect">
            <a:avLst/>
          </a:prstGeom>
          <a:solidFill>
            <a:srgbClr val="F2F2F2"/>
          </a:solidFill>
          <a:ln>
            <a:noFill/>
          </a:ln>
        </p:spPr>
      </p:sp>
      <p:sp>
        <p:nvSpPr>
          <p:cNvPr id="187" name="Google Shape;187;p33"/>
          <p:cNvSpPr/>
          <p:nvPr>
            <p:ph idx="7" type="pic"/>
          </p:nvPr>
        </p:nvSpPr>
        <p:spPr>
          <a:xfrm>
            <a:off x="11553370" y="5441046"/>
            <a:ext cx="4470400" cy="3294743"/>
          </a:xfrm>
          <a:prstGeom prst="rect">
            <a:avLst/>
          </a:prstGeom>
          <a:solidFill>
            <a:srgbClr val="F2F2F2"/>
          </a:solidFill>
          <a:ln>
            <a:noFill/>
          </a:ln>
        </p:spPr>
      </p:sp>
      <p:sp>
        <p:nvSpPr>
          <p:cNvPr id="188" name="Google Shape;188;p33"/>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0_Title Slide">
  <p:cSld name="60_Title Slide">
    <p:spTree>
      <p:nvGrpSpPr>
        <p:cNvPr id="22" name="Shape 22"/>
        <p:cNvGrpSpPr/>
        <p:nvPr/>
      </p:nvGrpSpPr>
      <p:grpSpPr>
        <a:xfrm>
          <a:off x="0" y="0"/>
          <a:ext cx="0" cy="0"/>
          <a:chOff x="0" y="0"/>
          <a:chExt cx="0" cy="0"/>
        </a:xfrm>
      </p:grpSpPr>
      <p:sp>
        <p:nvSpPr>
          <p:cNvPr id="23" name="Google Shape;23;p7"/>
          <p:cNvSpPr txBox="1"/>
          <p:nvPr>
            <p:ph idx="1" type="body"/>
          </p:nvPr>
        </p:nvSpPr>
        <p:spPr>
          <a:xfrm>
            <a:off x="1371600" y="4586515"/>
            <a:ext cx="5885543" cy="369035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4" name="Google Shape;24;p7"/>
          <p:cNvSpPr/>
          <p:nvPr>
            <p:ph idx="2" type="pic"/>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Slide">
  <p:cSld name="11_Title Slide">
    <p:spTree>
      <p:nvGrpSpPr>
        <p:cNvPr id="189" name="Shape 189"/>
        <p:cNvGrpSpPr/>
        <p:nvPr/>
      </p:nvGrpSpPr>
      <p:grpSpPr>
        <a:xfrm>
          <a:off x="0" y="0"/>
          <a:ext cx="0" cy="0"/>
          <a:chOff x="0" y="0"/>
          <a:chExt cx="0" cy="0"/>
        </a:xfrm>
      </p:grpSpPr>
      <p:sp>
        <p:nvSpPr>
          <p:cNvPr id="190" name="Google Shape;190;p34"/>
          <p:cNvSpPr/>
          <p:nvPr>
            <p:ph idx="2" type="pic"/>
          </p:nvPr>
        </p:nvSpPr>
        <p:spPr>
          <a:xfrm>
            <a:off x="6799949" y="2723818"/>
            <a:ext cx="5239657" cy="5021943"/>
          </a:xfrm>
          <a:prstGeom prst="rect">
            <a:avLst/>
          </a:prstGeom>
          <a:solidFill>
            <a:srgbClr val="F2F2F2"/>
          </a:solidFill>
          <a:ln>
            <a:noFill/>
          </a:ln>
        </p:spPr>
      </p:sp>
      <p:sp>
        <p:nvSpPr>
          <p:cNvPr id="191" name="Google Shape;191;p34"/>
          <p:cNvSpPr/>
          <p:nvPr>
            <p:ph idx="3" type="pic"/>
          </p:nvPr>
        </p:nvSpPr>
        <p:spPr>
          <a:xfrm>
            <a:off x="1560291" y="2723818"/>
            <a:ext cx="5239657" cy="5021943"/>
          </a:xfrm>
          <a:prstGeom prst="rect">
            <a:avLst/>
          </a:prstGeom>
          <a:solidFill>
            <a:srgbClr val="F2F2F2"/>
          </a:solidFill>
          <a:ln>
            <a:noFill/>
          </a:ln>
        </p:spPr>
      </p:sp>
      <p:sp>
        <p:nvSpPr>
          <p:cNvPr id="192" name="Google Shape;192;p34"/>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93" name="Google Shape;193;p34"/>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94" name="Google Shape;194;p34"/>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95" name="Google Shape;195;p34"/>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96" name="Google Shape;196;p34"/>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Slide">
  <p:cSld name="12_Title Slide">
    <p:spTree>
      <p:nvGrpSpPr>
        <p:cNvPr id="197" name="Shape 197"/>
        <p:cNvGrpSpPr/>
        <p:nvPr/>
      </p:nvGrpSpPr>
      <p:grpSpPr>
        <a:xfrm>
          <a:off x="0" y="0"/>
          <a:ext cx="0" cy="0"/>
          <a:chOff x="0" y="0"/>
          <a:chExt cx="0" cy="0"/>
        </a:xfrm>
      </p:grpSpPr>
      <p:sp>
        <p:nvSpPr>
          <p:cNvPr id="198" name="Google Shape;198;p35"/>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99" name="Google Shape;199;p35"/>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00" name="Google Shape;200;p35"/>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01" name="Google Shape;201;p35"/>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02" name="Google Shape;202;p35"/>
          <p:cNvSpPr/>
          <p:nvPr>
            <p:ph idx="2" type="pic"/>
          </p:nvPr>
        </p:nvSpPr>
        <p:spPr>
          <a:xfrm>
            <a:off x="1634149" y="2723817"/>
            <a:ext cx="10479315" cy="5021943"/>
          </a:xfrm>
          <a:prstGeom prst="rect">
            <a:avLst/>
          </a:prstGeom>
          <a:solidFill>
            <a:srgbClr val="F2F2F2"/>
          </a:solidFill>
          <a:ln>
            <a:noFill/>
          </a:ln>
        </p:spPr>
      </p:sp>
      <p:sp>
        <p:nvSpPr>
          <p:cNvPr id="203" name="Google Shape;203;p35"/>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Slide">
  <p:cSld name="10_Title Slide">
    <p:spTree>
      <p:nvGrpSpPr>
        <p:cNvPr id="204" name="Shape 204"/>
        <p:cNvGrpSpPr/>
        <p:nvPr/>
      </p:nvGrpSpPr>
      <p:grpSpPr>
        <a:xfrm>
          <a:off x="0" y="0"/>
          <a:ext cx="0" cy="0"/>
          <a:chOff x="0" y="0"/>
          <a:chExt cx="0" cy="0"/>
        </a:xfrm>
      </p:grpSpPr>
      <p:sp>
        <p:nvSpPr>
          <p:cNvPr id="205" name="Google Shape;205;p36"/>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06" name="Google Shape;206;p36"/>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07" name="Google Shape;207;p36"/>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08" name="Google Shape;208;p36"/>
          <p:cNvSpPr txBox="1"/>
          <p:nvPr>
            <p:ph idx="1" type="body"/>
          </p:nvPr>
        </p:nvSpPr>
        <p:spPr>
          <a:xfrm>
            <a:off x="5689600"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09" name="Google Shape;209;p36"/>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6_Title Slide">
  <p:cSld name="66_Title Slide">
    <p:spTree>
      <p:nvGrpSpPr>
        <p:cNvPr id="210" name="Shape 210"/>
        <p:cNvGrpSpPr/>
        <p:nvPr/>
      </p:nvGrpSpPr>
      <p:grpSpPr>
        <a:xfrm>
          <a:off x="0" y="0"/>
          <a:ext cx="0" cy="0"/>
          <a:chOff x="0" y="0"/>
          <a:chExt cx="0" cy="0"/>
        </a:xfrm>
      </p:grpSpPr>
      <p:sp>
        <p:nvSpPr>
          <p:cNvPr id="211" name="Google Shape;211;p37"/>
          <p:cNvSpPr/>
          <p:nvPr>
            <p:ph idx="2" type="chart"/>
          </p:nvPr>
        </p:nvSpPr>
        <p:spPr>
          <a:xfrm>
            <a:off x="9681028" y="3077029"/>
            <a:ext cx="7235371" cy="526687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1pPr>
            <a:lvl2pPr lvl="1"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2pPr>
            <a:lvl3pPr lvl="2" marR="0" rtl="0" algn="l">
              <a:lnSpc>
                <a:spcPct val="90000"/>
              </a:lnSpc>
              <a:spcBef>
                <a:spcPts val="75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3pPr>
            <a:lvl4pPr lvl="3" marR="0" rtl="0" algn="l">
              <a:lnSpc>
                <a:spcPct val="90000"/>
              </a:lnSpc>
              <a:spcBef>
                <a:spcPts val="750"/>
              </a:spcBef>
              <a:spcAft>
                <a:spcPts val="0"/>
              </a:spcAft>
              <a:buClr>
                <a:schemeClr val="dk1"/>
              </a:buClr>
              <a:buSzPts val="1600"/>
              <a:buFont typeface="Arial"/>
              <a:buChar char="•"/>
              <a:defRPr b="0" i="0" sz="1600" u="none" cap="none" strike="noStrike">
                <a:solidFill>
                  <a:schemeClr val="dk1"/>
                </a:solidFill>
                <a:latin typeface="Lato"/>
                <a:ea typeface="Lato"/>
                <a:cs typeface="Lato"/>
                <a:sym typeface="Lato"/>
              </a:defRPr>
            </a:lvl4pPr>
            <a:lvl5pPr lvl="4" marR="0" rtl="0" algn="l">
              <a:lnSpc>
                <a:spcPct val="90000"/>
              </a:lnSpc>
              <a:spcBef>
                <a:spcPts val="75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5pPr>
            <a:lvl6pPr lvl="5"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6pPr>
            <a:lvl7pPr lvl="6"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7pPr>
            <a:lvl8pPr lvl="7"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8pPr>
            <a:lvl9pPr lvl="8"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9pPr>
          </a:lstStyle>
          <a:p/>
        </p:txBody>
      </p:sp>
      <p:sp>
        <p:nvSpPr>
          <p:cNvPr id="212" name="Google Shape;212;p37"/>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13" name="Google Shape;213;p37"/>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14" name="Google Shape;214;p37"/>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15" name="Google Shape;215;p37"/>
          <p:cNvSpPr txBox="1"/>
          <p:nvPr>
            <p:ph idx="1" type="body"/>
          </p:nvPr>
        </p:nvSpPr>
        <p:spPr>
          <a:xfrm>
            <a:off x="5689600"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16" name="Google Shape;216;p37"/>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Title Slide">
  <p:cSld name="32_Title Slide">
    <p:spTree>
      <p:nvGrpSpPr>
        <p:cNvPr id="217" name="Shape 217"/>
        <p:cNvGrpSpPr/>
        <p:nvPr/>
      </p:nvGrpSpPr>
      <p:grpSpPr>
        <a:xfrm>
          <a:off x="0" y="0"/>
          <a:ext cx="0" cy="0"/>
          <a:chOff x="0" y="0"/>
          <a:chExt cx="0" cy="0"/>
        </a:xfrm>
      </p:grpSpPr>
      <p:sp>
        <p:nvSpPr>
          <p:cNvPr id="218" name="Google Shape;218;p38"/>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19" name="Google Shape;219;p38"/>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20" name="Google Shape;220;p38"/>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21" name="Google Shape;221;p38"/>
          <p:cNvSpPr txBox="1"/>
          <p:nvPr>
            <p:ph idx="1" type="body"/>
          </p:nvPr>
        </p:nvSpPr>
        <p:spPr>
          <a:xfrm>
            <a:off x="5689600"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22" name="Google Shape;222;p38"/>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23" name="Google Shape;223;p38"/>
          <p:cNvSpPr/>
          <p:nvPr>
            <p:ph idx="2" type="pic"/>
          </p:nvPr>
        </p:nvSpPr>
        <p:spPr>
          <a:xfrm>
            <a:off x="1371599" y="2540000"/>
            <a:ext cx="2475200" cy="3492501"/>
          </a:xfrm>
          <a:prstGeom prst="rect">
            <a:avLst/>
          </a:prstGeom>
          <a:solidFill>
            <a:srgbClr val="F2F2F2"/>
          </a:solidFill>
          <a:ln>
            <a:noFill/>
          </a:ln>
        </p:spPr>
      </p:sp>
      <p:sp>
        <p:nvSpPr>
          <p:cNvPr id="224" name="Google Shape;224;p38"/>
          <p:cNvSpPr/>
          <p:nvPr>
            <p:ph idx="3" type="pic"/>
          </p:nvPr>
        </p:nvSpPr>
        <p:spPr>
          <a:xfrm>
            <a:off x="3985520" y="2540000"/>
            <a:ext cx="2475200" cy="3492501"/>
          </a:xfrm>
          <a:prstGeom prst="rect">
            <a:avLst/>
          </a:prstGeom>
          <a:solidFill>
            <a:srgbClr val="F2F2F2"/>
          </a:solidFill>
          <a:ln>
            <a:noFill/>
          </a:ln>
        </p:spPr>
      </p:sp>
      <p:sp>
        <p:nvSpPr>
          <p:cNvPr id="225" name="Google Shape;225;p38"/>
          <p:cNvSpPr/>
          <p:nvPr>
            <p:ph idx="4" type="pic"/>
          </p:nvPr>
        </p:nvSpPr>
        <p:spPr>
          <a:xfrm>
            <a:off x="6599440" y="2540000"/>
            <a:ext cx="2475200" cy="3492501"/>
          </a:xfrm>
          <a:prstGeom prst="rect">
            <a:avLst/>
          </a:prstGeom>
          <a:solidFill>
            <a:srgbClr val="F2F2F2"/>
          </a:solidFill>
          <a:ln>
            <a:noFill/>
          </a:ln>
        </p:spPr>
      </p:sp>
      <p:sp>
        <p:nvSpPr>
          <p:cNvPr id="226" name="Google Shape;226;p38"/>
          <p:cNvSpPr/>
          <p:nvPr>
            <p:ph idx="5" type="pic"/>
          </p:nvPr>
        </p:nvSpPr>
        <p:spPr>
          <a:xfrm>
            <a:off x="9213360" y="2540000"/>
            <a:ext cx="2475200" cy="3492501"/>
          </a:xfrm>
          <a:prstGeom prst="rect">
            <a:avLst/>
          </a:prstGeom>
          <a:solidFill>
            <a:srgbClr val="F2F2F2"/>
          </a:solidFill>
          <a:ln>
            <a:noFill/>
          </a:ln>
        </p:spPr>
      </p:sp>
      <p:sp>
        <p:nvSpPr>
          <p:cNvPr id="227" name="Google Shape;227;p38"/>
          <p:cNvSpPr/>
          <p:nvPr>
            <p:ph idx="6" type="pic"/>
          </p:nvPr>
        </p:nvSpPr>
        <p:spPr>
          <a:xfrm>
            <a:off x="11827279" y="2540000"/>
            <a:ext cx="2475200" cy="3492501"/>
          </a:xfrm>
          <a:prstGeom prst="rect">
            <a:avLst/>
          </a:prstGeom>
          <a:solidFill>
            <a:srgbClr val="F2F2F2"/>
          </a:solidFill>
          <a:ln>
            <a:noFill/>
          </a:ln>
        </p:spPr>
      </p:sp>
      <p:sp>
        <p:nvSpPr>
          <p:cNvPr id="228" name="Google Shape;228;p38"/>
          <p:cNvSpPr/>
          <p:nvPr>
            <p:ph idx="7" type="pic"/>
          </p:nvPr>
        </p:nvSpPr>
        <p:spPr>
          <a:xfrm>
            <a:off x="14441199" y="2540000"/>
            <a:ext cx="2475200" cy="3492501"/>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Title Slide">
  <p:cSld name="25_Title Slide">
    <p:spTree>
      <p:nvGrpSpPr>
        <p:cNvPr id="229" name="Shape 229"/>
        <p:cNvGrpSpPr/>
        <p:nvPr/>
      </p:nvGrpSpPr>
      <p:grpSpPr>
        <a:xfrm>
          <a:off x="0" y="0"/>
          <a:ext cx="0" cy="0"/>
          <a:chOff x="0" y="0"/>
          <a:chExt cx="0" cy="0"/>
        </a:xfrm>
      </p:grpSpPr>
      <p:sp>
        <p:nvSpPr>
          <p:cNvPr id="230" name="Google Shape;230;p39"/>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31" name="Google Shape;231;p39"/>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32" name="Google Shape;232;p39"/>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33" name="Google Shape;233;p39"/>
          <p:cNvSpPr txBox="1"/>
          <p:nvPr>
            <p:ph idx="1" type="body"/>
          </p:nvPr>
        </p:nvSpPr>
        <p:spPr>
          <a:xfrm>
            <a:off x="5689600"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34" name="Google Shape;234;p39"/>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35" name="Google Shape;235;p39"/>
          <p:cNvSpPr/>
          <p:nvPr>
            <p:ph idx="2" type="pic"/>
          </p:nvPr>
        </p:nvSpPr>
        <p:spPr>
          <a:xfrm>
            <a:off x="3308350" y="2768600"/>
            <a:ext cx="3365500" cy="3162300"/>
          </a:xfrm>
          <a:prstGeom prst="rect">
            <a:avLst/>
          </a:prstGeom>
          <a:solidFill>
            <a:srgbClr val="F2F2F2"/>
          </a:solidFill>
          <a:ln>
            <a:noFill/>
          </a:ln>
        </p:spPr>
      </p:sp>
      <p:sp>
        <p:nvSpPr>
          <p:cNvPr id="236" name="Google Shape;236;p39"/>
          <p:cNvSpPr/>
          <p:nvPr>
            <p:ph idx="3" type="pic"/>
          </p:nvPr>
        </p:nvSpPr>
        <p:spPr>
          <a:xfrm>
            <a:off x="7461249" y="2768600"/>
            <a:ext cx="3365500" cy="3162300"/>
          </a:xfrm>
          <a:prstGeom prst="rect">
            <a:avLst/>
          </a:prstGeom>
          <a:solidFill>
            <a:srgbClr val="F2F2F2"/>
          </a:solidFill>
          <a:ln>
            <a:noFill/>
          </a:ln>
        </p:spPr>
      </p:sp>
      <p:sp>
        <p:nvSpPr>
          <p:cNvPr id="237" name="Google Shape;237;p39"/>
          <p:cNvSpPr/>
          <p:nvPr>
            <p:ph idx="4" type="pic"/>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Slide">
  <p:cSld name="13_Title Slide">
    <p:spTree>
      <p:nvGrpSpPr>
        <p:cNvPr id="238" name="Shape 238"/>
        <p:cNvGrpSpPr/>
        <p:nvPr/>
      </p:nvGrpSpPr>
      <p:grpSpPr>
        <a:xfrm>
          <a:off x="0" y="0"/>
          <a:ext cx="0" cy="0"/>
          <a:chOff x="0" y="0"/>
          <a:chExt cx="0" cy="0"/>
        </a:xfrm>
      </p:grpSpPr>
      <p:sp>
        <p:nvSpPr>
          <p:cNvPr id="239" name="Google Shape;239;p40"/>
          <p:cNvSpPr/>
          <p:nvPr>
            <p:ph idx="2" type="pic"/>
          </p:nvPr>
        </p:nvSpPr>
        <p:spPr>
          <a:xfrm>
            <a:off x="0" y="3178629"/>
            <a:ext cx="18288000" cy="7108372"/>
          </a:xfrm>
          <a:prstGeom prst="rect">
            <a:avLst/>
          </a:prstGeom>
          <a:solidFill>
            <a:srgbClr val="F2F2F2"/>
          </a:solidFill>
          <a:ln>
            <a:noFill/>
          </a:ln>
        </p:spPr>
      </p:sp>
      <p:grpSp>
        <p:nvGrpSpPr>
          <p:cNvPr id="240" name="Google Shape;240;p40"/>
          <p:cNvGrpSpPr/>
          <p:nvPr/>
        </p:nvGrpSpPr>
        <p:grpSpPr>
          <a:xfrm flipH="1">
            <a:off x="16916400" y="645533"/>
            <a:ext cx="1371600" cy="707886"/>
            <a:chOff x="0" y="645533"/>
            <a:chExt cx="1371600" cy="707886"/>
          </a:xfrm>
        </p:grpSpPr>
        <p:sp>
          <p:nvSpPr>
            <p:cNvPr id="241" name="Google Shape;241;p40"/>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42" name="Google Shape;242;p40"/>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43" name="Google Shape;243;p40"/>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grpSp>
      <p:sp>
        <p:nvSpPr>
          <p:cNvPr id="244" name="Google Shape;244;p40"/>
          <p:cNvSpPr txBox="1"/>
          <p:nvPr>
            <p:ph idx="1" type="body"/>
          </p:nvPr>
        </p:nvSpPr>
        <p:spPr>
          <a:xfrm>
            <a:off x="9818919"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r">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45" name="Google Shape;245;p40"/>
          <p:cNvSpPr/>
          <p:nvPr/>
        </p:nvSpPr>
        <p:spPr>
          <a:xfrm>
            <a:off x="16858342"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Slide">
  <p:cSld name="9_Title Slide">
    <p:spTree>
      <p:nvGrpSpPr>
        <p:cNvPr id="246" name="Shape 246"/>
        <p:cNvGrpSpPr/>
        <p:nvPr/>
      </p:nvGrpSpPr>
      <p:grpSpPr>
        <a:xfrm>
          <a:off x="0" y="0"/>
          <a:ext cx="0" cy="0"/>
          <a:chOff x="0" y="0"/>
          <a:chExt cx="0" cy="0"/>
        </a:xfrm>
      </p:grpSpPr>
      <p:grpSp>
        <p:nvGrpSpPr>
          <p:cNvPr id="247" name="Google Shape;247;p41"/>
          <p:cNvGrpSpPr/>
          <p:nvPr/>
        </p:nvGrpSpPr>
        <p:grpSpPr>
          <a:xfrm flipH="1">
            <a:off x="16916400" y="645533"/>
            <a:ext cx="1371600" cy="707886"/>
            <a:chOff x="0" y="645533"/>
            <a:chExt cx="1371600" cy="707886"/>
          </a:xfrm>
        </p:grpSpPr>
        <p:sp>
          <p:nvSpPr>
            <p:cNvPr id="248" name="Google Shape;248;p41"/>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49" name="Google Shape;249;p41"/>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50" name="Google Shape;250;p41"/>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grpSp>
      <p:sp>
        <p:nvSpPr>
          <p:cNvPr id="251" name="Google Shape;251;p41"/>
          <p:cNvSpPr txBox="1"/>
          <p:nvPr>
            <p:ph idx="1" type="body"/>
          </p:nvPr>
        </p:nvSpPr>
        <p:spPr>
          <a:xfrm>
            <a:off x="9818919"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r">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52" name="Google Shape;252;p41"/>
          <p:cNvSpPr/>
          <p:nvPr/>
        </p:nvSpPr>
        <p:spPr>
          <a:xfrm>
            <a:off x="16858342"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Title Slide">
  <p:cSld name="31_Title Slide">
    <p:spTree>
      <p:nvGrpSpPr>
        <p:cNvPr id="253" name="Shape 253"/>
        <p:cNvGrpSpPr/>
        <p:nvPr/>
      </p:nvGrpSpPr>
      <p:grpSpPr>
        <a:xfrm>
          <a:off x="0" y="0"/>
          <a:ext cx="0" cy="0"/>
          <a:chOff x="0" y="0"/>
          <a:chExt cx="0" cy="0"/>
        </a:xfrm>
      </p:grpSpPr>
      <p:grpSp>
        <p:nvGrpSpPr>
          <p:cNvPr id="254" name="Google Shape;254;p42"/>
          <p:cNvGrpSpPr/>
          <p:nvPr/>
        </p:nvGrpSpPr>
        <p:grpSpPr>
          <a:xfrm flipH="1">
            <a:off x="16916400" y="645533"/>
            <a:ext cx="1371600" cy="707886"/>
            <a:chOff x="0" y="645533"/>
            <a:chExt cx="1371600" cy="707886"/>
          </a:xfrm>
        </p:grpSpPr>
        <p:sp>
          <p:nvSpPr>
            <p:cNvPr id="255" name="Google Shape;255;p42"/>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56" name="Google Shape;256;p42"/>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57" name="Google Shape;257;p42"/>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grpSp>
      <p:sp>
        <p:nvSpPr>
          <p:cNvPr id="258" name="Google Shape;258;p42"/>
          <p:cNvSpPr txBox="1"/>
          <p:nvPr>
            <p:ph idx="1" type="body"/>
          </p:nvPr>
        </p:nvSpPr>
        <p:spPr>
          <a:xfrm>
            <a:off x="9818919"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r">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59" name="Google Shape;259;p42"/>
          <p:cNvSpPr/>
          <p:nvPr/>
        </p:nvSpPr>
        <p:spPr>
          <a:xfrm>
            <a:off x="16858342"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60" name="Google Shape;260;p42"/>
          <p:cNvSpPr/>
          <p:nvPr>
            <p:ph idx="2" type="pic"/>
          </p:nvPr>
        </p:nvSpPr>
        <p:spPr>
          <a:xfrm>
            <a:off x="8167918" y="2768599"/>
            <a:ext cx="4203700" cy="2730500"/>
          </a:xfrm>
          <a:prstGeom prst="rect">
            <a:avLst/>
          </a:prstGeom>
          <a:solidFill>
            <a:srgbClr val="F2F2F2"/>
          </a:solidFill>
          <a:ln>
            <a:noFill/>
          </a:ln>
        </p:spPr>
      </p:sp>
      <p:sp>
        <p:nvSpPr>
          <p:cNvPr id="261" name="Google Shape;261;p42"/>
          <p:cNvSpPr/>
          <p:nvPr>
            <p:ph idx="3" type="pic"/>
          </p:nvPr>
        </p:nvSpPr>
        <p:spPr>
          <a:xfrm>
            <a:off x="12524018" y="2768599"/>
            <a:ext cx="4203700" cy="2730500"/>
          </a:xfrm>
          <a:prstGeom prst="rect">
            <a:avLst/>
          </a:prstGeom>
          <a:solidFill>
            <a:srgbClr val="F2F2F2"/>
          </a:solidFill>
          <a:ln>
            <a:noFill/>
          </a:ln>
        </p:spPr>
      </p:sp>
      <p:sp>
        <p:nvSpPr>
          <p:cNvPr id="262" name="Google Shape;262;p42"/>
          <p:cNvSpPr/>
          <p:nvPr>
            <p:ph idx="4" type="pic"/>
          </p:nvPr>
        </p:nvSpPr>
        <p:spPr>
          <a:xfrm>
            <a:off x="8167918" y="5651499"/>
            <a:ext cx="4203700" cy="2730500"/>
          </a:xfrm>
          <a:prstGeom prst="rect">
            <a:avLst/>
          </a:prstGeom>
          <a:solidFill>
            <a:srgbClr val="F2F2F2"/>
          </a:solidFill>
          <a:ln>
            <a:noFill/>
          </a:ln>
        </p:spPr>
      </p:sp>
      <p:sp>
        <p:nvSpPr>
          <p:cNvPr id="263" name="Google Shape;263;p42"/>
          <p:cNvSpPr/>
          <p:nvPr>
            <p:ph idx="5" type="pic"/>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spTree>
      <p:nvGrpSpPr>
        <p:cNvPr id="264" name="Shape 264"/>
        <p:cNvGrpSpPr/>
        <p:nvPr/>
      </p:nvGrpSpPr>
      <p:grpSpPr>
        <a:xfrm>
          <a:off x="0" y="0"/>
          <a:ext cx="0" cy="0"/>
          <a:chOff x="0" y="0"/>
          <a:chExt cx="0" cy="0"/>
        </a:xfrm>
      </p:grpSpPr>
      <p:sp>
        <p:nvSpPr>
          <p:cNvPr id="265" name="Google Shape;265;p43"/>
          <p:cNvSpPr/>
          <p:nvPr>
            <p:ph idx="2" type="pic"/>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25" name="Shape 2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Title Slide">
  <p:cSld name="19_Title Slide">
    <p:spTree>
      <p:nvGrpSpPr>
        <p:cNvPr id="266" name="Shape 266"/>
        <p:cNvGrpSpPr/>
        <p:nvPr/>
      </p:nvGrpSpPr>
      <p:grpSpPr>
        <a:xfrm>
          <a:off x="0" y="0"/>
          <a:ext cx="0" cy="0"/>
          <a:chOff x="0" y="0"/>
          <a:chExt cx="0" cy="0"/>
        </a:xfrm>
      </p:grpSpPr>
      <p:sp>
        <p:nvSpPr>
          <p:cNvPr id="267" name="Google Shape;267;p44"/>
          <p:cNvSpPr txBox="1"/>
          <p:nvPr>
            <p:ph idx="1" type="body"/>
          </p:nvPr>
        </p:nvSpPr>
        <p:spPr>
          <a:xfrm>
            <a:off x="1371600"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68" name="Google Shape;268;p44"/>
          <p:cNvSpPr/>
          <p:nvPr/>
        </p:nvSpPr>
        <p:spPr>
          <a:xfrm>
            <a:off x="0"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0_Title Slide">
  <p:cSld name="70_Title Slide">
    <p:spTree>
      <p:nvGrpSpPr>
        <p:cNvPr id="269" name="Shape 269"/>
        <p:cNvGrpSpPr/>
        <p:nvPr/>
      </p:nvGrpSpPr>
      <p:grpSpPr>
        <a:xfrm>
          <a:off x="0" y="0"/>
          <a:ext cx="0" cy="0"/>
          <a:chOff x="0" y="0"/>
          <a:chExt cx="0" cy="0"/>
        </a:xfrm>
      </p:grpSpPr>
      <p:sp>
        <p:nvSpPr>
          <p:cNvPr id="270" name="Google Shape;270;p45"/>
          <p:cNvSpPr txBox="1"/>
          <p:nvPr>
            <p:ph idx="1" type="body"/>
          </p:nvPr>
        </p:nvSpPr>
        <p:spPr>
          <a:xfrm>
            <a:off x="1371600"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71" name="Google Shape;271;p45"/>
          <p:cNvSpPr/>
          <p:nvPr/>
        </p:nvSpPr>
        <p:spPr>
          <a:xfrm>
            <a:off x="0"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72" name="Google Shape;272;p45"/>
          <p:cNvSpPr/>
          <p:nvPr>
            <p:ph idx="2" type="pic"/>
          </p:nvPr>
        </p:nvSpPr>
        <p:spPr>
          <a:xfrm>
            <a:off x="13948229" y="0"/>
            <a:ext cx="4339771" cy="10287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Title Slide">
  <p:cSld name="21_Title Slide">
    <p:spTree>
      <p:nvGrpSpPr>
        <p:cNvPr id="273" name="Shape 273"/>
        <p:cNvGrpSpPr/>
        <p:nvPr/>
      </p:nvGrpSpPr>
      <p:grpSpPr>
        <a:xfrm>
          <a:off x="0" y="0"/>
          <a:ext cx="0" cy="0"/>
          <a:chOff x="0" y="0"/>
          <a:chExt cx="0" cy="0"/>
        </a:xfrm>
      </p:grpSpPr>
      <p:sp>
        <p:nvSpPr>
          <p:cNvPr id="274" name="Google Shape;274;p46"/>
          <p:cNvSpPr txBox="1"/>
          <p:nvPr>
            <p:ph idx="1" type="body"/>
          </p:nvPr>
        </p:nvSpPr>
        <p:spPr>
          <a:xfrm>
            <a:off x="5815208"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Title Slide">
  <p:cSld name="20_Title Slide">
    <p:spTree>
      <p:nvGrpSpPr>
        <p:cNvPr id="275" name="Shape 275"/>
        <p:cNvGrpSpPr/>
        <p:nvPr/>
      </p:nvGrpSpPr>
      <p:grpSpPr>
        <a:xfrm>
          <a:off x="0" y="0"/>
          <a:ext cx="0" cy="0"/>
          <a:chOff x="0" y="0"/>
          <a:chExt cx="0" cy="0"/>
        </a:xfrm>
      </p:grpSpPr>
      <p:sp>
        <p:nvSpPr>
          <p:cNvPr id="276" name="Google Shape;276;p47"/>
          <p:cNvSpPr txBox="1"/>
          <p:nvPr>
            <p:ph idx="1" type="body"/>
          </p:nvPr>
        </p:nvSpPr>
        <p:spPr>
          <a:xfrm>
            <a:off x="10684701" y="1943100"/>
            <a:ext cx="6231699"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77" name="Google Shape;277;p47"/>
          <p:cNvSpPr/>
          <p:nvPr/>
        </p:nvSpPr>
        <p:spPr>
          <a:xfrm>
            <a:off x="17999862"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9_Title Slide">
  <p:cSld name="69_Title Slide">
    <p:spTree>
      <p:nvGrpSpPr>
        <p:cNvPr id="278" name="Shape 278"/>
        <p:cNvGrpSpPr/>
        <p:nvPr/>
      </p:nvGrpSpPr>
      <p:grpSpPr>
        <a:xfrm>
          <a:off x="0" y="0"/>
          <a:ext cx="0" cy="0"/>
          <a:chOff x="0" y="0"/>
          <a:chExt cx="0" cy="0"/>
        </a:xfrm>
      </p:grpSpPr>
      <p:sp>
        <p:nvSpPr>
          <p:cNvPr id="279" name="Google Shape;279;p48"/>
          <p:cNvSpPr txBox="1"/>
          <p:nvPr>
            <p:ph idx="1" type="body"/>
          </p:nvPr>
        </p:nvSpPr>
        <p:spPr>
          <a:xfrm>
            <a:off x="10684701" y="1943100"/>
            <a:ext cx="6231699" cy="447221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80" name="Google Shape;280;p48"/>
          <p:cNvSpPr/>
          <p:nvPr/>
        </p:nvSpPr>
        <p:spPr>
          <a:xfrm>
            <a:off x="17999862"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81" name="Google Shape;281;p48"/>
          <p:cNvSpPr/>
          <p:nvPr>
            <p:ph idx="2" type="pic"/>
          </p:nvPr>
        </p:nvSpPr>
        <p:spPr>
          <a:xfrm>
            <a:off x="-1" y="0"/>
            <a:ext cx="9144000" cy="4397829"/>
          </a:xfrm>
          <a:prstGeom prst="rect">
            <a:avLst/>
          </a:prstGeom>
          <a:solidFill>
            <a:srgbClr val="F2F2F2"/>
          </a:solidFill>
          <a:ln>
            <a:noFill/>
          </a:ln>
        </p:spPr>
      </p:sp>
      <p:sp>
        <p:nvSpPr>
          <p:cNvPr id="282" name="Google Shape;282;p48"/>
          <p:cNvSpPr/>
          <p:nvPr>
            <p:ph idx="3" type="chart"/>
          </p:nvPr>
        </p:nvSpPr>
        <p:spPr>
          <a:xfrm>
            <a:off x="914401" y="5240338"/>
            <a:ext cx="7213600" cy="410686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1pPr>
            <a:lvl2pPr lvl="1"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2pPr>
            <a:lvl3pPr lvl="2" marR="0" rtl="0" algn="l">
              <a:lnSpc>
                <a:spcPct val="90000"/>
              </a:lnSpc>
              <a:spcBef>
                <a:spcPts val="75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3pPr>
            <a:lvl4pPr lvl="3" marR="0" rtl="0" algn="l">
              <a:lnSpc>
                <a:spcPct val="90000"/>
              </a:lnSpc>
              <a:spcBef>
                <a:spcPts val="750"/>
              </a:spcBef>
              <a:spcAft>
                <a:spcPts val="0"/>
              </a:spcAft>
              <a:buClr>
                <a:schemeClr val="dk1"/>
              </a:buClr>
              <a:buSzPts val="1600"/>
              <a:buFont typeface="Arial"/>
              <a:buChar char="•"/>
              <a:defRPr b="0" i="0" sz="1600" u="none" cap="none" strike="noStrike">
                <a:solidFill>
                  <a:schemeClr val="dk1"/>
                </a:solidFill>
                <a:latin typeface="Lato"/>
                <a:ea typeface="Lato"/>
                <a:cs typeface="Lato"/>
                <a:sym typeface="Lato"/>
              </a:defRPr>
            </a:lvl4pPr>
            <a:lvl5pPr lvl="4" marR="0" rtl="0" algn="l">
              <a:lnSpc>
                <a:spcPct val="90000"/>
              </a:lnSpc>
              <a:spcBef>
                <a:spcPts val="75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5pPr>
            <a:lvl6pPr lvl="5"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6pPr>
            <a:lvl7pPr lvl="6"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7pPr>
            <a:lvl8pPr lvl="7"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8pPr>
            <a:lvl9pPr lvl="8"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8_Title Slide">
  <p:cSld name="58_Title Slide">
    <p:spTree>
      <p:nvGrpSpPr>
        <p:cNvPr id="283" name="Shape 283"/>
        <p:cNvGrpSpPr/>
        <p:nvPr/>
      </p:nvGrpSpPr>
      <p:grpSpPr>
        <a:xfrm>
          <a:off x="0" y="0"/>
          <a:ext cx="0" cy="0"/>
          <a:chOff x="0" y="0"/>
          <a:chExt cx="0" cy="0"/>
        </a:xfrm>
      </p:grpSpPr>
      <p:sp>
        <p:nvSpPr>
          <p:cNvPr id="284" name="Google Shape;284;p49"/>
          <p:cNvSpPr txBox="1"/>
          <p:nvPr>
            <p:ph idx="1" type="body"/>
          </p:nvPr>
        </p:nvSpPr>
        <p:spPr>
          <a:xfrm>
            <a:off x="1371600"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85" name="Google Shape;285;p49"/>
          <p:cNvSpPr/>
          <p:nvPr/>
        </p:nvSpPr>
        <p:spPr>
          <a:xfrm>
            <a:off x="0"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5_Title Slide">
  <p:cSld name="55_Title Slide">
    <p:spTree>
      <p:nvGrpSpPr>
        <p:cNvPr id="286" name="Shape 286"/>
        <p:cNvGrpSpPr/>
        <p:nvPr/>
      </p:nvGrpSpPr>
      <p:grpSpPr>
        <a:xfrm>
          <a:off x="0" y="0"/>
          <a:ext cx="0" cy="0"/>
          <a:chOff x="0" y="0"/>
          <a:chExt cx="0" cy="0"/>
        </a:xfrm>
      </p:grpSpPr>
      <p:sp>
        <p:nvSpPr>
          <p:cNvPr id="287" name="Google Shape;287;p50"/>
          <p:cNvSpPr txBox="1"/>
          <p:nvPr>
            <p:ph idx="1" type="body"/>
          </p:nvPr>
        </p:nvSpPr>
        <p:spPr>
          <a:xfrm>
            <a:off x="1371600"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88" name="Google Shape;288;p50"/>
          <p:cNvSpPr/>
          <p:nvPr/>
        </p:nvSpPr>
        <p:spPr>
          <a:xfrm>
            <a:off x="0"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89" name="Google Shape;289;p50"/>
          <p:cNvSpPr/>
          <p:nvPr>
            <p:ph idx="2" type="pic"/>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6_Title Slide">
  <p:cSld name="56_Title Slide">
    <p:spTree>
      <p:nvGrpSpPr>
        <p:cNvPr id="290" name="Shape 290"/>
        <p:cNvGrpSpPr/>
        <p:nvPr/>
      </p:nvGrpSpPr>
      <p:grpSpPr>
        <a:xfrm>
          <a:off x="0" y="0"/>
          <a:ext cx="0" cy="0"/>
          <a:chOff x="0" y="0"/>
          <a:chExt cx="0" cy="0"/>
        </a:xfrm>
      </p:grpSpPr>
      <p:sp>
        <p:nvSpPr>
          <p:cNvPr id="291" name="Google Shape;291;p51"/>
          <p:cNvSpPr txBox="1"/>
          <p:nvPr>
            <p:ph idx="1" type="body"/>
          </p:nvPr>
        </p:nvSpPr>
        <p:spPr>
          <a:xfrm>
            <a:off x="1371600"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92" name="Google Shape;292;p51"/>
          <p:cNvSpPr/>
          <p:nvPr/>
        </p:nvSpPr>
        <p:spPr>
          <a:xfrm>
            <a:off x="0"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93" name="Google Shape;293;p51"/>
          <p:cNvSpPr/>
          <p:nvPr>
            <p:ph idx="2" type="pic"/>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4_Title Slide">
  <p:cSld name="54_Title Slide">
    <p:spTree>
      <p:nvGrpSpPr>
        <p:cNvPr id="294" name="Shape 294"/>
        <p:cNvGrpSpPr/>
        <p:nvPr/>
      </p:nvGrpSpPr>
      <p:grpSpPr>
        <a:xfrm>
          <a:off x="0" y="0"/>
          <a:ext cx="0" cy="0"/>
          <a:chOff x="0" y="0"/>
          <a:chExt cx="0" cy="0"/>
        </a:xfrm>
      </p:grpSpPr>
      <p:sp>
        <p:nvSpPr>
          <p:cNvPr id="295" name="Google Shape;295;p52"/>
          <p:cNvSpPr txBox="1"/>
          <p:nvPr>
            <p:ph idx="1" type="body"/>
          </p:nvPr>
        </p:nvSpPr>
        <p:spPr>
          <a:xfrm>
            <a:off x="5815208"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96" name="Google Shape;296;p52"/>
          <p:cNvSpPr/>
          <p:nvPr>
            <p:ph idx="2" type="pic"/>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7_Title Slide">
  <p:cSld name="47_Title Slide">
    <p:spTree>
      <p:nvGrpSpPr>
        <p:cNvPr id="297" name="Shape 297"/>
        <p:cNvGrpSpPr/>
        <p:nvPr/>
      </p:nvGrpSpPr>
      <p:grpSpPr>
        <a:xfrm>
          <a:off x="0" y="0"/>
          <a:ext cx="0" cy="0"/>
          <a:chOff x="0" y="0"/>
          <a:chExt cx="0" cy="0"/>
        </a:xfrm>
      </p:grpSpPr>
      <p:sp>
        <p:nvSpPr>
          <p:cNvPr id="298" name="Google Shape;298;p53"/>
          <p:cNvSpPr txBox="1"/>
          <p:nvPr>
            <p:ph idx="1" type="body"/>
          </p:nvPr>
        </p:nvSpPr>
        <p:spPr>
          <a:xfrm>
            <a:off x="1371600"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99" name="Google Shape;299;p53"/>
          <p:cNvSpPr/>
          <p:nvPr/>
        </p:nvSpPr>
        <p:spPr>
          <a:xfrm>
            <a:off x="0"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300" name="Google Shape;300;p53"/>
          <p:cNvSpPr/>
          <p:nvPr>
            <p:ph idx="2" type="pic"/>
          </p:nvPr>
        </p:nvSpPr>
        <p:spPr>
          <a:xfrm>
            <a:off x="9122228" y="1222830"/>
            <a:ext cx="3802743" cy="3802743"/>
          </a:xfrm>
          <a:prstGeom prst="rect">
            <a:avLst/>
          </a:prstGeom>
          <a:solidFill>
            <a:srgbClr val="F2F2F2"/>
          </a:solidFill>
          <a:ln>
            <a:noFill/>
          </a:ln>
        </p:spPr>
      </p:sp>
      <p:sp>
        <p:nvSpPr>
          <p:cNvPr id="301" name="Google Shape;301;p53"/>
          <p:cNvSpPr/>
          <p:nvPr>
            <p:ph idx="3" type="pic"/>
          </p:nvPr>
        </p:nvSpPr>
        <p:spPr>
          <a:xfrm>
            <a:off x="13113657" y="1222830"/>
            <a:ext cx="3802743" cy="3802743"/>
          </a:xfrm>
          <a:prstGeom prst="rect">
            <a:avLst/>
          </a:prstGeom>
          <a:solidFill>
            <a:srgbClr val="F2F2F2"/>
          </a:solidFill>
          <a:ln>
            <a:noFill/>
          </a:ln>
        </p:spPr>
      </p:sp>
      <p:sp>
        <p:nvSpPr>
          <p:cNvPr id="302" name="Google Shape;302;p53"/>
          <p:cNvSpPr/>
          <p:nvPr>
            <p:ph idx="4" type="pic"/>
          </p:nvPr>
        </p:nvSpPr>
        <p:spPr>
          <a:xfrm>
            <a:off x="9122228" y="5214259"/>
            <a:ext cx="3802743" cy="3802743"/>
          </a:xfrm>
          <a:prstGeom prst="rect">
            <a:avLst/>
          </a:prstGeom>
          <a:solidFill>
            <a:srgbClr val="F2F2F2"/>
          </a:solidFill>
          <a:ln>
            <a:noFill/>
          </a:ln>
        </p:spPr>
      </p:sp>
      <p:sp>
        <p:nvSpPr>
          <p:cNvPr id="303" name="Google Shape;303;p53"/>
          <p:cNvSpPr/>
          <p:nvPr>
            <p:ph idx="5" type="pic"/>
          </p:nvPr>
        </p:nvSpPr>
        <p:spPr>
          <a:xfrm>
            <a:off x="13113657" y="5214259"/>
            <a:ext cx="3802743" cy="380274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_Title Slide">
  <p:cSld name="51_Title Slide">
    <p:spTree>
      <p:nvGrpSpPr>
        <p:cNvPr id="26" name="Shape 26"/>
        <p:cNvGrpSpPr/>
        <p:nvPr/>
      </p:nvGrpSpPr>
      <p:grpSpPr>
        <a:xfrm>
          <a:off x="0" y="0"/>
          <a:ext cx="0" cy="0"/>
          <a:chOff x="0" y="0"/>
          <a:chExt cx="0" cy="0"/>
        </a:xfrm>
      </p:grpSpPr>
      <p:sp>
        <p:nvSpPr>
          <p:cNvPr id="27" name="Google Shape;27;p9"/>
          <p:cNvSpPr/>
          <p:nvPr>
            <p:ph idx="2" type="pic"/>
          </p:nvPr>
        </p:nvSpPr>
        <p:spPr>
          <a:xfrm>
            <a:off x="4634754" y="1620745"/>
            <a:ext cx="2585196" cy="2585196"/>
          </a:xfrm>
          <a:prstGeom prst="rect">
            <a:avLst/>
          </a:prstGeom>
          <a:solidFill>
            <a:srgbClr val="F2F2F2"/>
          </a:solidFill>
          <a:ln>
            <a:noFill/>
          </a:ln>
        </p:spPr>
      </p:sp>
      <p:sp>
        <p:nvSpPr>
          <p:cNvPr id="28" name="Google Shape;28;p9"/>
          <p:cNvSpPr/>
          <p:nvPr>
            <p:ph idx="3" type="pic"/>
          </p:nvPr>
        </p:nvSpPr>
        <p:spPr>
          <a:xfrm>
            <a:off x="4634754" y="4480859"/>
            <a:ext cx="2585196" cy="2585196"/>
          </a:xfrm>
          <a:prstGeom prst="rect">
            <a:avLst/>
          </a:prstGeom>
          <a:solidFill>
            <a:srgbClr val="F2F2F2"/>
          </a:solidFill>
          <a:ln>
            <a:noFill/>
          </a:ln>
        </p:spPr>
      </p:sp>
      <p:sp>
        <p:nvSpPr>
          <p:cNvPr id="29" name="Google Shape;29;p9"/>
          <p:cNvSpPr/>
          <p:nvPr>
            <p:ph idx="4" type="pic"/>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_Title Slide">
  <p:cSld name="42_Title Slide">
    <p:spTree>
      <p:nvGrpSpPr>
        <p:cNvPr id="304" name="Shape 304"/>
        <p:cNvGrpSpPr/>
        <p:nvPr/>
      </p:nvGrpSpPr>
      <p:grpSpPr>
        <a:xfrm>
          <a:off x="0" y="0"/>
          <a:ext cx="0" cy="0"/>
          <a:chOff x="0" y="0"/>
          <a:chExt cx="0" cy="0"/>
        </a:xfrm>
      </p:grpSpPr>
      <p:sp>
        <p:nvSpPr>
          <p:cNvPr id="305" name="Google Shape;305;p54"/>
          <p:cNvSpPr/>
          <p:nvPr>
            <p:ph idx="2" type="pic"/>
          </p:nvPr>
        </p:nvSpPr>
        <p:spPr>
          <a:xfrm>
            <a:off x="7785100" y="3552373"/>
            <a:ext cx="2717800" cy="2717800"/>
          </a:xfrm>
          <a:prstGeom prst="rect">
            <a:avLst/>
          </a:prstGeom>
          <a:solidFill>
            <a:srgbClr val="F2F2F2"/>
          </a:solidFill>
          <a:ln>
            <a:noFill/>
          </a:ln>
        </p:spPr>
      </p:sp>
      <p:sp>
        <p:nvSpPr>
          <p:cNvPr id="306" name="Google Shape;306;p54"/>
          <p:cNvSpPr/>
          <p:nvPr>
            <p:ph idx="3" type="pic"/>
          </p:nvPr>
        </p:nvSpPr>
        <p:spPr>
          <a:xfrm>
            <a:off x="7785100" y="6745516"/>
            <a:ext cx="2717800" cy="2717800"/>
          </a:xfrm>
          <a:prstGeom prst="rect">
            <a:avLst/>
          </a:prstGeom>
          <a:solidFill>
            <a:srgbClr val="F2F2F2"/>
          </a:solidFill>
          <a:ln>
            <a:noFill/>
          </a:ln>
        </p:spPr>
      </p:sp>
      <p:sp>
        <p:nvSpPr>
          <p:cNvPr id="307" name="Google Shape;307;p54"/>
          <p:cNvSpPr txBox="1"/>
          <p:nvPr>
            <p:ph idx="1" type="body"/>
          </p:nvPr>
        </p:nvSpPr>
        <p:spPr>
          <a:xfrm>
            <a:off x="5815208"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_Title Slide">
  <p:cSld name="43_Title Slide">
    <p:spTree>
      <p:nvGrpSpPr>
        <p:cNvPr id="308" name="Shape 308"/>
        <p:cNvGrpSpPr/>
        <p:nvPr/>
      </p:nvGrpSpPr>
      <p:grpSpPr>
        <a:xfrm>
          <a:off x="0" y="0"/>
          <a:ext cx="0" cy="0"/>
          <a:chOff x="0" y="0"/>
          <a:chExt cx="0" cy="0"/>
        </a:xfrm>
      </p:grpSpPr>
      <p:sp>
        <p:nvSpPr>
          <p:cNvPr id="309" name="Google Shape;309;p55"/>
          <p:cNvSpPr/>
          <p:nvPr>
            <p:ph idx="2" type="pic"/>
          </p:nvPr>
        </p:nvSpPr>
        <p:spPr>
          <a:xfrm>
            <a:off x="6130471" y="3552373"/>
            <a:ext cx="2717800" cy="2717800"/>
          </a:xfrm>
          <a:prstGeom prst="rect">
            <a:avLst/>
          </a:prstGeom>
          <a:solidFill>
            <a:srgbClr val="F2F2F2"/>
          </a:solidFill>
          <a:ln>
            <a:noFill/>
          </a:ln>
        </p:spPr>
      </p:sp>
      <p:sp>
        <p:nvSpPr>
          <p:cNvPr id="310" name="Google Shape;310;p55"/>
          <p:cNvSpPr/>
          <p:nvPr>
            <p:ph idx="3" type="pic"/>
          </p:nvPr>
        </p:nvSpPr>
        <p:spPr>
          <a:xfrm>
            <a:off x="6130471" y="6745516"/>
            <a:ext cx="2717800" cy="2717800"/>
          </a:xfrm>
          <a:prstGeom prst="rect">
            <a:avLst/>
          </a:prstGeom>
          <a:solidFill>
            <a:srgbClr val="F2F2F2"/>
          </a:solidFill>
          <a:ln>
            <a:noFill/>
          </a:ln>
        </p:spPr>
      </p:sp>
      <p:sp>
        <p:nvSpPr>
          <p:cNvPr id="311" name="Google Shape;311;p55"/>
          <p:cNvSpPr txBox="1"/>
          <p:nvPr>
            <p:ph idx="1" type="body"/>
          </p:nvPr>
        </p:nvSpPr>
        <p:spPr>
          <a:xfrm>
            <a:off x="5815208"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12" name="Google Shape;312;p55"/>
          <p:cNvSpPr/>
          <p:nvPr>
            <p:ph idx="4" type="pic"/>
          </p:nvPr>
        </p:nvSpPr>
        <p:spPr>
          <a:xfrm>
            <a:off x="9459263" y="3552373"/>
            <a:ext cx="2717800" cy="2717800"/>
          </a:xfrm>
          <a:prstGeom prst="rect">
            <a:avLst/>
          </a:prstGeom>
          <a:solidFill>
            <a:srgbClr val="F2F2F2"/>
          </a:solidFill>
          <a:ln>
            <a:noFill/>
          </a:ln>
        </p:spPr>
      </p:sp>
      <p:sp>
        <p:nvSpPr>
          <p:cNvPr id="313" name="Google Shape;313;p55"/>
          <p:cNvSpPr/>
          <p:nvPr>
            <p:ph idx="5" type="pic"/>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Title Slide">
  <p:cSld name="41_Title Slide">
    <p:spTree>
      <p:nvGrpSpPr>
        <p:cNvPr id="314" name="Shape 314"/>
        <p:cNvGrpSpPr/>
        <p:nvPr/>
      </p:nvGrpSpPr>
      <p:grpSpPr>
        <a:xfrm>
          <a:off x="0" y="0"/>
          <a:ext cx="0" cy="0"/>
          <a:chOff x="0" y="0"/>
          <a:chExt cx="0" cy="0"/>
        </a:xfrm>
      </p:grpSpPr>
      <p:sp>
        <p:nvSpPr>
          <p:cNvPr id="315" name="Google Shape;315;p56"/>
          <p:cNvSpPr txBox="1"/>
          <p:nvPr>
            <p:ph idx="1" type="body"/>
          </p:nvPr>
        </p:nvSpPr>
        <p:spPr>
          <a:xfrm>
            <a:off x="1371600"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16" name="Google Shape;316;p56"/>
          <p:cNvSpPr/>
          <p:nvPr/>
        </p:nvSpPr>
        <p:spPr>
          <a:xfrm>
            <a:off x="0"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317" name="Google Shape;317;p56"/>
          <p:cNvSpPr/>
          <p:nvPr>
            <p:ph idx="2" type="pic"/>
          </p:nvPr>
        </p:nvSpPr>
        <p:spPr>
          <a:xfrm>
            <a:off x="4497872" y="3928716"/>
            <a:ext cx="1893036" cy="1893036"/>
          </a:xfrm>
          <a:prstGeom prst="rect">
            <a:avLst/>
          </a:prstGeom>
          <a:solidFill>
            <a:srgbClr val="F2F2F2"/>
          </a:solidFill>
          <a:ln>
            <a:noFill/>
          </a:ln>
        </p:spPr>
      </p:sp>
      <p:sp>
        <p:nvSpPr>
          <p:cNvPr id="318" name="Google Shape;318;p56"/>
          <p:cNvSpPr/>
          <p:nvPr>
            <p:ph idx="3" type="pic"/>
          </p:nvPr>
        </p:nvSpPr>
        <p:spPr>
          <a:xfrm>
            <a:off x="8197481" y="3928715"/>
            <a:ext cx="1893036" cy="1893036"/>
          </a:xfrm>
          <a:prstGeom prst="rect">
            <a:avLst/>
          </a:prstGeom>
          <a:solidFill>
            <a:srgbClr val="F2F2F2"/>
          </a:solidFill>
          <a:ln>
            <a:noFill/>
          </a:ln>
        </p:spPr>
      </p:sp>
      <p:sp>
        <p:nvSpPr>
          <p:cNvPr id="319" name="Google Shape;319;p56"/>
          <p:cNvSpPr/>
          <p:nvPr>
            <p:ph idx="4" type="pic"/>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Title Slide">
  <p:cSld name="39_Title Slide">
    <p:spTree>
      <p:nvGrpSpPr>
        <p:cNvPr id="320" name="Shape 320"/>
        <p:cNvGrpSpPr/>
        <p:nvPr/>
      </p:nvGrpSpPr>
      <p:grpSpPr>
        <a:xfrm>
          <a:off x="0" y="0"/>
          <a:ext cx="0" cy="0"/>
          <a:chOff x="0" y="0"/>
          <a:chExt cx="0" cy="0"/>
        </a:xfrm>
      </p:grpSpPr>
      <p:sp>
        <p:nvSpPr>
          <p:cNvPr id="321" name="Google Shape;321;p57"/>
          <p:cNvSpPr txBox="1"/>
          <p:nvPr>
            <p:ph idx="1" type="body"/>
          </p:nvPr>
        </p:nvSpPr>
        <p:spPr>
          <a:xfrm>
            <a:off x="1371600" y="1943100"/>
            <a:ext cx="5242143" cy="2324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22" name="Google Shape;322;p57"/>
          <p:cNvSpPr/>
          <p:nvPr/>
        </p:nvSpPr>
        <p:spPr>
          <a:xfrm>
            <a:off x="0"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323" name="Google Shape;323;p57"/>
          <p:cNvSpPr/>
          <p:nvPr>
            <p:ph idx="2" type="pic"/>
          </p:nvPr>
        </p:nvSpPr>
        <p:spPr>
          <a:xfrm>
            <a:off x="6778171" y="0"/>
            <a:ext cx="3726991" cy="3643086"/>
          </a:xfrm>
          <a:prstGeom prst="rect">
            <a:avLst/>
          </a:prstGeom>
          <a:solidFill>
            <a:srgbClr val="F2F2F2">
              <a:alpha val="76862"/>
            </a:srgbClr>
          </a:solidFill>
          <a:ln>
            <a:noFill/>
          </a:ln>
        </p:spPr>
      </p:sp>
      <p:sp>
        <p:nvSpPr>
          <p:cNvPr id="324" name="Google Shape;324;p57"/>
          <p:cNvSpPr/>
          <p:nvPr>
            <p:ph idx="3" type="pic"/>
          </p:nvPr>
        </p:nvSpPr>
        <p:spPr>
          <a:xfrm>
            <a:off x="10669590" y="-1"/>
            <a:ext cx="3726991" cy="3643086"/>
          </a:xfrm>
          <a:prstGeom prst="rect">
            <a:avLst/>
          </a:prstGeom>
          <a:solidFill>
            <a:srgbClr val="F2F2F2">
              <a:alpha val="76862"/>
            </a:srgbClr>
          </a:solidFill>
          <a:ln>
            <a:noFill/>
          </a:ln>
        </p:spPr>
      </p:sp>
      <p:sp>
        <p:nvSpPr>
          <p:cNvPr id="325" name="Google Shape;325;p57"/>
          <p:cNvSpPr/>
          <p:nvPr>
            <p:ph idx="4" type="pic"/>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Title Slide">
  <p:cSld name="37_Title Slide">
    <p:spTree>
      <p:nvGrpSpPr>
        <p:cNvPr id="326" name="Shape 326"/>
        <p:cNvGrpSpPr/>
        <p:nvPr/>
      </p:nvGrpSpPr>
      <p:grpSpPr>
        <a:xfrm>
          <a:off x="0" y="0"/>
          <a:ext cx="0" cy="0"/>
          <a:chOff x="0" y="0"/>
          <a:chExt cx="0" cy="0"/>
        </a:xfrm>
      </p:grpSpPr>
      <p:sp>
        <p:nvSpPr>
          <p:cNvPr id="327" name="Google Shape;327;p58"/>
          <p:cNvSpPr txBox="1"/>
          <p:nvPr>
            <p:ph idx="1" type="body"/>
          </p:nvPr>
        </p:nvSpPr>
        <p:spPr>
          <a:xfrm>
            <a:off x="1371600"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28" name="Google Shape;328;p58"/>
          <p:cNvSpPr/>
          <p:nvPr/>
        </p:nvSpPr>
        <p:spPr>
          <a:xfrm>
            <a:off x="0"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329" name="Google Shape;329;p58"/>
          <p:cNvSpPr/>
          <p:nvPr>
            <p:ph idx="2" type="pic"/>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Title Slide">
  <p:cSld name="35_Title Slide">
    <p:spTree>
      <p:nvGrpSpPr>
        <p:cNvPr id="330" name="Shape 330"/>
        <p:cNvGrpSpPr/>
        <p:nvPr/>
      </p:nvGrpSpPr>
      <p:grpSpPr>
        <a:xfrm>
          <a:off x="0" y="0"/>
          <a:ext cx="0" cy="0"/>
          <a:chOff x="0" y="0"/>
          <a:chExt cx="0" cy="0"/>
        </a:xfrm>
      </p:grpSpPr>
      <p:sp>
        <p:nvSpPr>
          <p:cNvPr id="331" name="Google Shape;331;p59"/>
          <p:cNvSpPr txBox="1"/>
          <p:nvPr>
            <p:ph idx="1" type="body"/>
          </p:nvPr>
        </p:nvSpPr>
        <p:spPr>
          <a:xfrm>
            <a:off x="1371600"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32" name="Google Shape;332;p59"/>
          <p:cNvSpPr/>
          <p:nvPr/>
        </p:nvSpPr>
        <p:spPr>
          <a:xfrm>
            <a:off x="0"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333" name="Google Shape;333;p59"/>
          <p:cNvSpPr/>
          <p:nvPr>
            <p:ph idx="2" type="pic"/>
          </p:nvPr>
        </p:nvSpPr>
        <p:spPr>
          <a:xfrm>
            <a:off x="0" y="3802744"/>
            <a:ext cx="4572000" cy="6484256"/>
          </a:xfrm>
          <a:prstGeom prst="rect">
            <a:avLst/>
          </a:prstGeom>
          <a:solidFill>
            <a:srgbClr val="F2F2F2"/>
          </a:solidFill>
          <a:ln>
            <a:noFill/>
          </a:ln>
        </p:spPr>
      </p:sp>
      <p:sp>
        <p:nvSpPr>
          <p:cNvPr id="334" name="Google Shape;334;p59"/>
          <p:cNvSpPr/>
          <p:nvPr>
            <p:ph idx="3" type="pic"/>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9_Title Slide">
  <p:cSld name="59_Title Slide">
    <p:spTree>
      <p:nvGrpSpPr>
        <p:cNvPr id="335" name="Shape 335"/>
        <p:cNvGrpSpPr/>
        <p:nvPr/>
      </p:nvGrpSpPr>
      <p:grpSpPr>
        <a:xfrm>
          <a:off x="0" y="0"/>
          <a:ext cx="0" cy="0"/>
          <a:chOff x="0" y="0"/>
          <a:chExt cx="0" cy="0"/>
        </a:xfrm>
      </p:grpSpPr>
      <p:sp>
        <p:nvSpPr>
          <p:cNvPr id="336" name="Google Shape;336;p60"/>
          <p:cNvSpPr txBox="1"/>
          <p:nvPr>
            <p:ph idx="1" type="body"/>
          </p:nvPr>
        </p:nvSpPr>
        <p:spPr>
          <a:xfrm>
            <a:off x="1371600" y="4586515"/>
            <a:ext cx="5885543" cy="369035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37" name="Google Shape;337;p60"/>
          <p:cNvSpPr/>
          <p:nvPr/>
        </p:nvSpPr>
        <p:spPr>
          <a:xfrm>
            <a:off x="0" y="7304414"/>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Title Slide">
  <p:cSld name="23_Title Slide">
    <p:spTree>
      <p:nvGrpSpPr>
        <p:cNvPr id="338" name="Shape 338"/>
        <p:cNvGrpSpPr/>
        <p:nvPr/>
      </p:nvGrpSpPr>
      <p:grpSpPr>
        <a:xfrm>
          <a:off x="0" y="0"/>
          <a:ext cx="0" cy="0"/>
          <a:chOff x="0" y="0"/>
          <a:chExt cx="0" cy="0"/>
        </a:xfrm>
      </p:grpSpPr>
      <p:sp>
        <p:nvSpPr>
          <p:cNvPr id="339" name="Google Shape;339;p61"/>
          <p:cNvSpPr txBox="1"/>
          <p:nvPr>
            <p:ph idx="1" type="body"/>
          </p:nvPr>
        </p:nvSpPr>
        <p:spPr>
          <a:xfrm>
            <a:off x="1371600" y="7304414"/>
            <a:ext cx="6657584" cy="1016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40" name="Google Shape;340;p61"/>
          <p:cNvSpPr/>
          <p:nvPr/>
        </p:nvSpPr>
        <p:spPr>
          <a:xfrm>
            <a:off x="0" y="7304414"/>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341" name="Google Shape;341;p61"/>
          <p:cNvSpPr/>
          <p:nvPr>
            <p:ph idx="2" type="pic"/>
          </p:nvPr>
        </p:nvSpPr>
        <p:spPr>
          <a:xfrm>
            <a:off x="14505140" y="2104371"/>
            <a:ext cx="3782859" cy="3419607"/>
          </a:xfrm>
          <a:prstGeom prst="rect">
            <a:avLst/>
          </a:prstGeom>
          <a:solidFill>
            <a:srgbClr val="F2F2F2"/>
          </a:solidFill>
          <a:ln>
            <a:noFill/>
          </a:ln>
        </p:spPr>
      </p:sp>
      <p:sp>
        <p:nvSpPr>
          <p:cNvPr id="342" name="Google Shape;342;p61"/>
          <p:cNvSpPr/>
          <p:nvPr>
            <p:ph idx="3" type="pic"/>
          </p:nvPr>
        </p:nvSpPr>
        <p:spPr>
          <a:xfrm>
            <a:off x="10534391" y="2104371"/>
            <a:ext cx="3782859" cy="3419607"/>
          </a:xfrm>
          <a:prstGeom prst="rect">
            <a:avLst/>
          </a:prstGeom>
          <a:solidFill>
            <a:srgbClr val="F2F2F2"/>
          </a:solidFill>
          <a:ln>
            <a:noFill/>
          </a:ln>
        </p:spPr>
      </p:sp>
      <p:sp>
        <p:nvSpPr>
          <p:cNvPr id="343" name="Google Shape;343;p61"/>
          <p:cNvSpPr/>
          <p:nvPr>
            <p:ph idx="4" type="pic"/>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_Title Slide">
  <p:cSld name="45_Title Slide">
    <p:spTree>
      <p:nvGrpSpPr>
        <p:cNvPr id="344" name="Shape 344"/>
        <p:cNvGrpSpPr/>
        <p:nvPr/>
      </p:nvGrpSpPr>
      <p:grpSpPr>
        <a:xfrm>
          <a:off x="0" y="0"/>
          <a:ext cx="0" cy="0"/>
          <a:chOff x="0" y="0"/>
          <a:chExt cx="0" cy="0"/>
        </a:xfrm>
      </p:grpSpPr>
      <p:sp>
        <p:nvSpPr>
          <p:cNvPr id="345" name="Google Shape;345;p62"/>
          <p:cNvSpPr txBox="1"/>
          <p:nvPr>
            <p:ph idx="1" type="body"/>
          </p:nvPr>
        </p:nvSpPr>
        <p:spPr>
          <a:xfrm>
            <a:off x="1371600" y="7304414"/>
            <a:ext cx="6657584" cy="1016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46" name="Google Shape;346;p62"/>
          <p:cNvSpPr/>
          <p:nvPr/>
        </p:nvSpPr>
        <p:spPr>
          <a:xfrm>
            <a:off x="0" y="7304414"/>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347" name="Google Shape;347;p62"/>
          <p:cNvSpPr/>
          <p:nvPr>
            <p:ph idx="2" type="pic"/>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5_Title Slide">
  <p:cSld name="65_Title Slide">
    <p:spTree>
      <p:nvGrpSpPr>
        <p:cNvPr id="348" name="Shape 348"/>
        <p:cNvGrpSpPr/>
        <p:nvPr/>
      </p:nvGrpSpPr>
      <p:grpSpPr>
        <a:xfrm>
          <a:off x="0" y="0"/>
          <a:ext cx="0" cy="0"/>
          <a:chOff x="0" y="0"/>
          <a:chExt cx="0" cy="0"/>
        </a:xfrm>
      </p:grpSpPr>
      <p:sp>
        <p:nvSpPr>
          <p:cNvPr id="349" name="Google Shape;349;p63"/>
          <p:cNvSpPr txBox="1"/>
          <p:nvPr>
            <p:ph idx="1" type="body"/>
          </p:nvPr>
        </p:nvSpPr>
        <p:spPr>
          <a:xfrm>
            <a:off x="1371600" y="7304414"/>
            <a:ext cx="6657584" cy="1016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50" name="Google Shape;350;p63"/>
          <p:cNvSpPr/>
          <p:nvPr/>
        </p:nvSpPr>
        <p:spPr>
          <a:xfrm>
            <a:off x="0" y="7304414"/>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_Title Slide">
  <p:cSld name="50_Title Slide">
    <p:spTree>
      <p:nvGrpSpPr>
        <p:cNvPr id="30" name="Shape 30"/>
        <p:cNvGrpSpPr/>
        <p:nvPr/>
      </p:nvGrpSpPr>
      <p:grpSpPr>
        <a:xfrm>
          <a:off x="0" y="0"/>
          <a:ext cx="0" cy="0"/>
          <a:chOff x="0" y="0"/>
          <a:chExt cx="0" cy="0"/>
        </a:xfrm>
      </p:grpSpPr>
      <p:sp>
        <p:nvSpPr>
          <p:cNvPr id="31" name="Google Shape;31;p10"/>
          <p:cNvSpPr/>
          <p:nvPr>
            <p:ph idx="2" type="pic"/>
          </p:nvPr>
        </p:nvSpPr>
        <p:spPr>
          <a:xfrm>
            <a:off x="4634754" y="2413281"/>
            <a:ext cx="2585196" cy="2585196"/>
          </a:xfrm>
          <a:prstGeom prst="rect">
            <a:avLst/>
          </a:prstGeom>
          <a:solidFill>
            <a:srgbClr val="F2F2F2"/>
          </a:solidFill>
          <a:ln>
            <a:noFill/>
          </a:ln>
        </p:spPr>
      </p:sp>
      <p:sp>
        <p:nvSpPr>
          <p:cNvPr id="32" name="Google Shape;32;p10"/>
          <p:cNvSpPr/>
          <p:nvPr>
            <p:ph idx="3" type="pic"/>
          </p:nvPr>
        </p:nvSpPr>
        <p:spPr>
          <a:xfrm>
            <a:off x="4634754" y="5288524"/>
            <a:ext cx="2585196" cy="2585196"/>
          </a:xfrm>
          <a:prstGeom prst="rect">
            <a:avLst/>
          </a:prstGeom>
          <a:solidFill>
            <a:srgbClr val="F2F2F2"/>
          </a:solidFill>
          <a:ln>
            <a:noFill/>
          </a:ln>
        </p:spPr>
      </p:sp>
      <p:sp>
        <p:nvSpPr>
          <p:cNvPr id="33" name="Google Shape;33;p10"/>
          <p:cNvSpPr/>
          <p:nvPr>
            <p:ph idx="4" type="pic"/>
          </p:nvPr>
        </p:nvSpPr>
        <p:spPr>
          <a:xfrm>
            <a:off x="11068050" y="983224"/>
            <a:ext cx="2585196" cy="2585196"/>
          </a:xfrm>
          <a:prstGeom prst="rect">
            <a:avLst/>
          </a:prstGeom>
          <a:solidFill>
            <a:srgbClr val="F2F2F2"/>
          </a:solidFill>
          <a:ln>
            <a:noFill/>
          </a:ln>
        </p:spPr>
      </p:sp>
      <p:sp>
        <p:nvSpPr>
          <p:cNvPr id="34" name="Google Shape;34;p10"/>
          <p:cNvSpPr/>
          <p:nvPr>
            <p:ph idx="5" type="pic"/>
          </p:nvPr>
        </p:nvSpPr>
        <p:spPr>
          <a:xfrm>
            <a:off x="11068050" y="3843338"/>
            <a:ext cx="2585196" cy="2585196"/>
          </a:xfrm>
          <a:prstGeom prst="rect">
            <a:avLst/>
          </a:prstGeom>
          <a:solidFill>
            <a:srgbClr val="F2F2F2"/>
          </a:solidFill>
          <a:ln>
            <a:noFill/>
          </a:ln>
        </p:spPr>
      </p:sp>
      <p:sp>
        <p:nvSpPr>
          <p:cNvPr id="35" name="Google Shape;35;p10"/>
          <p:cNvSpPr/>
          <p:nvPr>
            <p:ph idx="6" type="pic"/>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Title Slide">
  <p:cSld name="40_Title Slide">
    <p:spTree>
      <p:nvGrpSpPr>
        <p:cNvPr id="351" name="Shape 351"/>
        <p:cNvGrpSpPr/>
        <p:nvPr/>
      </p:nvGrpSpPr>
      <p:grpSpPr>
        <a:xfrm>
          <a:off x="0" y="0"/>
          <a:ext cx="0" cy="0"/>
          <a:chOff x="0" y="0"/>
          <a:chExt cx="0" cy="0"/>
        </a:xfrm>
      </p:grpSpPr>
      <p:sp>
        <p:nvSpPr>
          <p:cNvPr id="352" name="Google Shape;352;p64"/>
          <p:cNvSpPr txBox="1"/>
          <p:nvPr>
            <p:ph idx="1" type="body"/>
          </p:nvPr>
        </p:nvSpPr>
        <p:spPr>
          <a:xfrm>
            <a:off x="5815208"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53" name="Google Shape;353;p64"/>
          <p:cNvSpPr/>
          <p:nvPr>
            <p:ph idx="2" type="pic"/>
          </p:nvPr>
        </p:nvSpPr>
        <p:spPr>
          <a:xfrm>
            <a:off x="4000500" y="3755570"/>
            <a:ext cx="2717800" cy="2717800"/>
          </a:xfrm>
          <a:prstGeom prst="rect">
            <a:avLst/>
          </a:prstGeom>
          <a:solidFill>
            <a:srgbClr val="F2F2F2"/>
          </a:solidFill>
          <a:ln>
            <a:noFill/>
          </a:ln>
        </p:spPr>
      </p:sp>
      <p:sp>
        <p:nvSpPr>
          <p:cNvPr id="354" name="Google Shape;354;p64"/>
          <p:cNvSpPr/>
          <p:nvPr>
            <p:ph idx="3" type="pic"/>
          </p:nvPr>
        </p:nvSpPr>
        <p:spPr>
          <a:xfrm>
            <a:off x="7785100" y="3755569"/>
            <a:ext cx="2717800" cy="2717800"/>
          </a:xfrm>
          <a:prstGeom prst="rect">
            <a:avLst/>
          </a:prstGeom>
          <a:solidFill>
            <a:srgbClr val="F2F2F2"/>
          </a:solidFill>
          <a:ln>
            <a:noFill/>
          </a:ln>
        </p:spPr>
      </p:sp>
      <p:sp>
        <p:nvSpPr>
          <p:cNvPr id="355" name="Google Shape;355;p64"/>
          <p:cNvSpPr/>
          <p:nvPr>
            <p:ph idx="4" type="pic"/>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3_Title Slide">
  <p:cSld name="53_Title Slide">
    <p:spTree>
      <p:nvGrpSpPr>
        <p:cNvPr id="356" name="Shape 356"/>
        <p:cNvGrpSpPr/>
        <p:nvPr/>
      </p:nvGrpSpPr>
      <p:grpSpPr>
        <a:xfrm>
          <a:off x="0" y="0"/>
          <a:ext cx="0" cy="0"/>
          <a:chOff x="0" y="0"/>
          <a:chExt cx="0" cy="0"/>
        </a:xfrm>
      </p:grpSpPr>
      <p:sp>
        <p:nvSpPr>
          <p:cNvPr id="357" name="Google Shape;357;p65"/>
          <p:cNvSpPr txBox="1"/>
          <p:nvPr>
            <p:ph idx="1" type="body"/>
          </p:nvPr>
        </p:nvSpPr>
        <p:spPr>
          <a:xfrm>
            <a:off x="8432801" y="1943100"/>
            <a:ext cx="8483600"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58" name="Google Shape;358;p65"/>
          <p:cNvSpPr/>
          <p:nvPr/>
        </p:nvSpPr>
        <p:spPr>
          <a:xfrm>
            <a:off x="17999862"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359" name="Google Shape;359;p65"/>
          <p:cNvSpPr/>
          <p:nvPr>
            <p:ph idx="2" type="pic"/>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Title Slide">
  <p:cSld name="38_Title Slide">
    <p:spTree>
      <p:nvGrpSpPr>
        <p:cNvPr id="360" name="Shape 360"/>
        <p:cNvGrpSpPr/>
        <p:nvPr/>
      </p:nvGrpSpPr>
      <p:grpSpPr>
        <a:xfrm>
          <a:off x="0" y="0"/>
          <a:ext cx="0" cy="0"/>
          <a:chOff x="0" y="0"/>
          <a:chExt cx="0" cy="0"/>
        </a:xfrm>
      </p:grpSpPr>
      <p:sp>
        <p:nvSpPr>
          <p:cNvPr id="361" name="Google Shape;361;p66"/>
          <p:cNvSpPr txBox="1"/>
          <p:nvPr>
            <p:ph idx="1" type="body"/>
          </p:nvPr>
        </p:nvSpPr>
        <p:spPr>
          <a:xfrm>
            <a:off x="10684701" y="1943099"/>
            <a:ext cx="6231699" cy="418193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62" name="Google Shape;362;p66"/>
          <p:cNvSpPr/>
          <p:nvPr/>
        </p:nvSpPr>
        <p:spPr>
          <a:xfrm>
            <a:off x="17999862"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363" name="Google Shape;363;p66"/>
          <p:cNvSpPr/>
          <p:nvPr>
            <p:ph idx="2" type="pic"/>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Title Slide">
  <p:cSld name="18_Title Slide">
    <p:spTree>
      <p:nvGrpSpPr>
        <p:cNvPr id="364" name="Shape 364"/>
        <p:cNvGrpSpPr/>
        <p:nvPr/>
      </p:nvGrpSpPr>
      <p:grpSpPr>
        <a:xfrm>
          <a:off x="0" y="0"/>
          <a:ext cx="0" cy="0"/>
          <a:chOff x="0" y="0"/>
          <a:chExt cx="0" cy="0"/>
        </a:xfrm>
      </p:grpSpPr>
      <p:sp>
        <p:nvSpPr>
          <p:cNvPr id="365" name="Google Shape;365;p67"/>
          <p:cNvSpPr/>
          <p:nvPr>
            <p:ph idx="2" type="pic"/>
          </p:nvPr>
        </p:nvSpPr>
        <p:spPr>
          <a:xfrm>
            <a:off x="2165352" y="-1"/>
            <a:ext cx="7600515" cy="10287000"/>
          </a:xfrm>
          <a:prstGeom prst="rect">
            <a:avLst/>
          </a:prstGeom>
          <a:solidFill>
            <a:srgbClr val="F2F2F2"/>
          </a:solidFill>
          <a:ln>
            <a:noFill/>
          </a:ln>
        </p:spPr>
      </p:sp>
      <p:sp>
        <p:nvSpPr>
          <p:cNvPr id="366" name="Google Shape;366;p67"/>
          <p:cNvSpPr txBox="1"/>
          <p:nvPr>
            <p:ph idx="1" type="body"/>
          </p:nvPr>
        </p:nvSpPr>
        <p:spPr>
          <a:xfrm>
            <a:off x="11977687" y="1943099"/>
            <a:ext cx="4938713" cy="289015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67" name="Google Shape;367;p67"/>
          <p:cNvSpPr/>
          <p:nvPr/>
        </p:nvSpPr>
        <p:spPr>
          <a:xfrm>
            <a:off x="17999862"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_Title Slide">
  <p:cSld name="46_Title Slide">
    <p:spTree>
      <p:nvGrpSpPr>
        <p:cNvPr id="368" name="Shape 368"/>
        <p:cNvGrpSpPr/>
        <p:nvPr/>
      </p:nvGrpSpPr>
      <p:grpSpPr>
        <a:xfrm>
          <a:off x="0" y="0"/>
          <a:ext cx="0" cy="0"/>
          <a:chOff x="0" y="0"/>
          <a:chExt cx="0" cy="0"/>
        </a:xfrm>
      </p:grpSpPr>
      <p:sp>
        <p:nvSpPr>
          <p:cNvPr id="369" name="Google Shape;369;p68"/>
          <p:cNvSpPr/>
          <p:nvPr>
            <p:ph idx="2" type="pic"/>
          </p:nvPr>
        </p:nvSpPr>
        <p:spPr>
          <a:xfrm>
            <a:off x="0" y="-1"/>
            <a:ext cx="8708571" cy="10287000"/>
          </a:xfrm>
          <a:prstGeom prst="rect">
            <a:avLst/>
          </a:prstGeom>
          <a:solidFill>
            <a:srgbClr val="F2F2F2"/>
          </a:solidFill>
          <a:ln>
            <a:noFill/>
          </a:ln>
        </p:spPr>
      </p:sp>
      <p:sp>
        <p:nvSpPr>
          <p:cNvPr id="370" name="Google Shape;370;p68"/>
          <p:cNvSpPr txBox="1"/>
          <p:nvPr>
            <p:ph idx="1" type="body"/>
          </p:nvPr>
        </p:nvSpPr>
        <p:spPr>
          <a:xfrm>
            <a:off x="11977687" y="1943100"/>
            <a:ext cx="4938713" cy="281758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71" name="Google Shape;371;p68"/>
          <p:cNvSpPr/>
          <p:nvPr/>
        </p:nvSpPr>
        <p:spPr>
          <a:xfrm>
            <a:off x="17999862"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72" name="Shape 372"/>
        <p:cNvGrpSpPr/>
        <p:nvPr/>
      </p:nvGrpSpPr>
      <p:grpSpPr>
        <a:xfrm>
          <a:off x="0" y="0"/>
          <a:ext cx="0" cy="0"/>
          <a:chOff x="0" y="0"/>
          <a:chExt cx="0" cy="0"/>
        </a:xfrm>
      </p:grpSpPr>
      <p:sp>
        <p:nvSpPr>
          <p:cNvPr id="373" name="Google Shape;373;p69"/>
          <p:cNvSpPr/>
          <p:nvPr>
            <p:ph idx="2" type="pic"/>
          </p:nvPr>
        </p:nvSpPr>
        <p:spPr>
          <a:xfrm>
            <a:off x="0" y="0"/>
            <a:ext cx="18288000"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374" name="Shape 374"/>
        <p:cNvGrpSpPr/>
        <p:nvPr/>
      </p:nvGrpSpPr>
      <p:grpSpPr>
        <a:xfrm>
          <a:off x="0" y="0"/>
          <a:ext cx="0" cy="0"/>
          <a:chOff x="0" y="0"/>
          <a:chExt cx="0" cy="0"/>
        </a:xfrm>
      </p:grpSpPr>
      <p:sp>
        <p:nvSpPr>
          <p:cNvPr id="375" name="Google Shape;375;p70"/>
          <p:cNvSpPr/>
          <p:nvPr>
            <p:ph idx="2" type="pic"/>
          </p:nvPr>
        </p:nvSpPr>
        <p:spPr>
          <a:xfrm>
            <a:off x="0" y="0"/>
            <a:ext cx="18288000"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2_Title Slide">
  <p:cSld name="62_Title Slide">
    <p:spTree>
      <p:nvGrpSpPr>
        <p:cNvPr id="376" name="Shape 376"/>
        <p:cNvGrpSpPr/>
        <p:nvPr/>
      </p:nvGrpSpPr>
      <p:grpSpPr>
        <a:xfrm>
          <a:off x="0" y="0"/>
          <a:ext cx="0" cy="0"/>
          <a:chOff x="0" y="0"/>
          <a:chExt cx="0" cy="0"/>
        </a:xfrm>
      </p:grpSpPr>
      <p:sp>
        <p:nvSpPr>
          <p:cNvPr id="377" name="Google Shape;377;p71"/>
          <p:cNvSpPr/>
          <p:nvPr>
            <p:ph idx="2" type="pic"/>
          </p:nvPr>
        </p:nvSpPr>
        <p:spPr>
          <a:xfrm>
            <a:off x="0" y="0"/>
            <a:ext cx="18288000" cy="10287000"/>
          </a:xfrm>
          <a:prstGeom prst="rect">
            <a:avLst/>
          </a:prstGeom>
          <a:solidFill>
            <a:srgbClr val="F2F2F2">
              <a:alpha val="75686"/>
            </a:srgbClr>
          </a:solidFill>
          <a:ln>
            <a:noFill/>
          </a:ln>
        </p:spPr>
      </p:sp>
      <p:sp>
        <p:nvSpPr>
          <p:cNvPr id="378" name="Google Shape;378;p71"/>
          <p:cNvSpPr txBox="1"/>
          <p:nvPr>
            <p:ph idx="1" type="body"/>
          </p:nvPr>
        </p:nvSpPr>
        <p:spPr>
          <a:xfrm>
            <a:off x="5815208"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Title Slide">
  <p:cSld name="34_Title Slide">
    <p:spTree>
      <p:nvGrpSpPr>
        <p:cNvPr id="379" name="Shape 379"/>
        <p:cNvGrpSpPr/>
        <p:nvPr/>
      </p:nvGrpSpPr>
      <p:grpSpPr>
        <a:xfrm>
          <a:off x="0" y="0"/>
          <a:ext cx="0" cy="0"/>
          <a:chOff x="0" y="0"/>
          <a:chExt cx="0" cy="0"/>
        </a:xfrm>
      </p:grpSpPr>
      <p:sp>
        <p:nvSpPr>
          <p:cNvPr id="380" name="Google Shape;380;p72"/>
          <p:cNvSpPr/>
          <p:nvPr>
            <p:ph idx="2" type="pic"/>
          </p:nvPr>
        </p:nvSpPr>
        <p:spPr>
          <a:xfrm>
            <a:off x="3167340" y="0"/>
            <a:ext cx="15120660"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itle Slide">
  <p:cSld name="17_Title Slide">
    <p:spTree>
      <p:nvGrpSpPr>
        <p:cNvPr id="381" name="Shape 381"/>
        <p:cNvGrpSpPr/>
        <p:nvPr/>
      </p:nvGrpSpPr>
      <p:grpSpPr>
        <a:xfrm>
          <a:off x="0" y="0"/>
          <a:ext cx="0" cy="0"/>
          <a:chOff x="0" y="0"/>
          <a:chExt cx="0" cy="0"/>
        </a:xfrm>
      </p:grpSpPr>
      <p:sp>
        <p:nvSpPr>
          <p:cNvPr id="382" name="Google Shape;382;p73"/>
          <p:cNvSpPr/>
          <p:nvPr>
            <p:ph idx="2" type="pic"/>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_Title Slide">
  <p:cSld name="49_Title Slide">
    <p:spTree>
      <p:nvGrpSpPr>
        <p:cNvPr id="36" name="Shape 36"/>
        <p:cNvGrpSpPr/>
        <p:nvPr/>
      </p:nvGrpSpPr>
      <p:grpSpPr>
        <a:xfrm>
          <a:off x="0" y="0"/>
          <a:ext cx="0" cy="0"/>
          <a:chOff x="0" y="0"/>
          <a:chExt cx="0" cy="0"/>
        </a:xfrm>
      </p:grpSpPr>
      <p:sp>
        <p:nvSpPr>
          <p:cNvPr id="37" name="Google Shape;37;p11"/>
          <p:cNvSpPr/>
          <p:nvPr>
            <p:ph idx="2" type="pic"/>
          </p:nvPr>
        </p:nvSpPr>
        <p:spPr>
          <a:xfrm>
            <a:off x="4634754" y="983224"/>
            <a:ext cx="2585196" cy="2585196"/>
          </a:xfrm>
          <a:prstGeom prst="rect">
            <a:avLst/>
          </a:prstGeom>
          <a:solidFill>
            <a:srgbClr val="F2F2F2"/>
          </a:solidFill>
          <a:ln>
            <a:noFill/>
          </a:ln>
        </p:spPr>
      </p:sp>
      <p:sp>
        <p:nvSpPr>
          <p:cNvPr id="38" name="Google Shape;38;p11"/>
          <p:cNvSpPr/>
          <p:nvPr>
            <p:ph idx="3" type="pic"/>
          </p:nvPr>
        </p:nvSpPr>
        <p:spPr>
          <a:xfrm>
            <a:off x="4634754" y="3843338"/>
            <a:ext cx="2585196" cy="2585196"/>
          </a:xfrm>
          <a:prstGeom prst="rect">
            <a:avLst/>
          </a:prstGeom>
          <a:solidFill>
            <a:srgbClr val="F2F2F2"/>
          </a:solidFill>
          <a:ln>
            <a:noFill/>
          </a:ln>
        </p:spPr>
      </p:sp>
      <p:sp>
        <p:nvSpPr>
          <p:cNvPr id="39" name="Google Shape;39;p11"/>
          <p:cNvSpPr/>
          <p:nvPr>
            <p:ph idx="4" type="pic"/>
          </p:nvPr>
        </p:nvSpPr>
        <p:spPr>
          <a:xfrm>
            <a:off x="4634754" y="6718581"/>
            <a:ext cx="2585196" cy="2585196"/>
          </a:xfrm>
          <a:prstGeom prst="rect">
            <a:avLst/>
          </a:prstGeom>
          <a:solidFill>
            <a:srgbClr val="F2F2F2"/>
          </a:solidFill>
          <a:ln>
            <a:noFill/>
          </a:ln>
        </p:spPr>
      </p:sp>
      <p:sp>
        <p:nvSpPr>
          <p:cNvPr id="40" name="Google Shape;40;p11"/>
          <p:cNvSpPr/>
          <p:nvPr>
            <p:ph idx="5" type="pic"/>
          </p:nvPr>
        </p:nvSpPr>
        <p:spPr>
          <a:xfrm>
            <a:off x="11068050" y="2413281"/>
            <a:ext cx="2585196" cy="2585196"/>
          </a:xfrm>
          <a:prstGeom prst="rect">
            <a:avLst/>
          </a:prstGeom>
          <a:solidFill>
            <a:srgbClr val="F2F2F2"/>
          </a:solidFill>
          <a:ln>
            <a:noFill/>
          </a:ln>
        </p:spPr>
      </p:sp>
      <p:sp>
        <p:nvSpPr>
          <p:cNvPr id="41" name="Google Shape;41;p11"/>
          <p:cNvSpPr/>
          <p:nvPr>
            <p:ph idx="6" type="pic"/>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Title Slide">
  <p:cSld name="36_Title Slide">
    <p:spTree>
      <p:nvGrpSpPr>
        <p:cNvPr id="42" name="Shape 42"/>
        <p:cNvGrpSpPr/>
        <p:nvPr/>
      </p:nvGrpSpPr>
      <p:grpSpPr>
        <a:xfrm>
          <a:off x="0" y="0"/>
          <a:ext cx="0" cy="0"/>
          <a:chOff x="0" y="0"/>
          <a:chExt cx="0" cy="0"/>
        </a:xfrm>
      </p:grpSpPr>
      <p:sp>
        <p:nvSpPr>
          <p:cNvPr id="43" name="Google Shape;43;p12"/>
          <p:cNvSpPr/>
          <p:nvPr>
            <p:ph idx="2" type="pic"/>
          </p:nvPr>
        </p:nvSpPr>
        <p:spPr>
          <a:xfrm>
            <a:off x="0" y="7427934"/>
            <a:ext cx="18288000" cy="3055916"/>
          </a:xfrm>
          <a:prstGeom prst="rect">
            <a:avLst/>
          </a:prstGeom>
          <a:solidFill>
            <a:srgbClr val="F2F2F2"/>
          </a:solidFill>
          <a:ln>
            <a:noFill/>
          </a:ln>
        </p:spPr>
      </p:sp>
      <p:sp>
        <p:nvSpPr>
          <p:cNvPr id="44" name="Google Shape;44;p12"/>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45" name="Google Shape;45;p12"/>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46" name="Google Shape;46;p12"/>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47" name="Google Shape;47;p12"/>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48" name="Google Shape;48;p12"/>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Slide">
  <p:cSld name="15_Title Slide">
    <p:spTree>
      <p:nvGrpSpPr>
        <p:cNvPr id="49" name="Shape 49"/>
        <p:cNvGrpSpPr/>
        <p:nvPr/>
      </p:nvGrpSpPr>
      <p:grpSpPr>
        <a:xfrm>
          <a:off x="0" y="0"/>
          <a:ext cx="0" cy="0"/>
          <a:chOff x="0" y="0"/>
          <a:chExt cx="0" cy="0"/>
        </a:xfrm>
      </p:grpSpPr>
      <p:sp>
        <p:nvSpPr>
          <p:cNvPr id="50" name="Google Shape;50;p13"/>
          <p:cNvSpPr/>
          <p:nvPr>
            <p:ph idx="2" type="pic"/>
          </p:nvPr>
        </p:nvSpPr>
        <p:spPr>
          <a:xfrm>
            <a:off x="9144000" y="1640114"/>
            <a:ext cx="7772400" cy="7006772"/>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70" Type="http://schemas.openxmlformats.org/officeDocument/2006/relationships/theme" Target="../theme/theme2.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22" Type="http://schemas.openxmlformats.org/officeDocument/2006/relationships/slideLayout" Target="../slideLayouts/slideLayout22.xml"/><Relationship Id="rId66" Type="http://schemas.openxmlformats.org/officeDocument/2006/relationships/slideLayout" Target="../slideLayouts/slideLayout66.xml"/><Relationship Id="rId21" Type="http://schemas.openxmlformats.org/officeDocument/2006/relationships/slideLayout" Target="../slideLayouts/slideLayout21.xml"/><Relationship Id="rId65" Type="http://schemas.openxmlformats.org/officeDocument/2006/relationships/slideLayout" Target="../slideLayouts/slideLayout65.xml"/><Relationship Id="rId24" Type="http://schemas.openxmlformats.org/officeDocument/2006/relationships/slideLayout" Target="../slideLayouts/slideLayout24.xml"/><Relationship Id="rId68" Type="http://schemas.openxmlformats.org/officeDocument/2006/relationships/slideLayout" Target="../slideLayouts/slideLayout68.xml"/><Relationship Id="rId23" Type="http://schemas.openxmlformats.org/officeDocument/2006/relationships/slideLayout" Target="../slideLayouts/slideLayout23.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69" Type="http://schemas.openxmlformats.org/officeDocument/2006/relationships/slideLayout" Target="../slideLayouts/slideLayout6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
          <p:cNvSpPr txBox="1"/>
          <p:nvPr>
            <p:ph type="title"/>
          </p:nvPr>
        </p:nvSpPr>
        <p:spPr>
          <a:xfrm>
            <a:off x="1371600" y="547688"/>
            <a:ext cx="15544800" cy="198834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5400"/>
              <a:buFont typeface="Lato Black"/>
              <a:buNone/>
              <a:defRPr b="0" i="0" sz="5400" u="none" cap="none" strike="noStrik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
          <p:cNvSpPr txBox="1"/>
          <p:nvPr>
            <p:ph idx="1" type="body"/>
          </p:nvPr>
        </p:nvSpPr>
        <p:spPr>
          <a:xfrm>
            <a:off x="1371600" y="2738438"/>
            <a:ext cx="15544800" cy="6527007"/>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1pPr>
            <a:lvl2pPr indent="-355600" lvl="1" marL="9144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2pPr>
            <a:lvl3pPr indent="-342900" lvl="2" marL="1371600" marR="0" rtl="0" algn="l">
              <a:lnSpc>
                <a:spcPct val="90000"/>
              </a:lnSpc>
              <a:spcBef>
                <a:spcPts val="75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3pPr>
            <a:lvl4pPr indent="-330200" lvl="3" marL="1828800" marR="0" rtl="0" algn="l">
              <a:lnSpc>
                <a:spcPct val="90000"/>
              </a:lnSpc>
              <a:spcBef>
                <a:spcPts val="750"/>
              </a:spcBef>
              <a:spcAft>
                <a:spcPts val="0"/>
              </a:spcAft>
              <a:buClr>
                <a:schemeClr val="dk1"/>
              </a:buClr>
              <a:buSzPts val="1600"/>
              <a:buFont typeface="Arial"/>
              <a:buChar char="•"/>
              <a:defRPr b="0" i="0" sz="1600" u="none" cap="none" strike="noStrike">
                <a:solidFill>
                  <a:schemeClr val="dk1"/>
                </a:solidFill>
                <a:latin typeface="Lato"/>
                <a:ea typeface="Lato"/>
                <a:cs typeface="Lato"/>
                <a:sym typeface="Lato"/>
              </a:defRPr>
            </a:lvl4pPr>
            <a:lvl5pPr indent="-317500" lvl="4" marL="2286000" marR="0" rtl="0" algn="l">
              <a:lnSpc>
                <a:spcPct val="90000"/>
              </a:lnSpc>
              <a:spcBef>
                <a:spcPts val="75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9pPr>
          </a:lstStyle>
          <a:p/>
        </p:txBody>
      </p:sp>
      <p:sp>
        <p:nvSpPr>
          <p:cNvPr id="12" name="Google Shape;12;p4"/>
          <p:cNvSpPr txBox="1"/>
          <p:nvPr>
            <p:ph idx="10" type="dt"/>
          </p:nvPr>
        </p:nvSpPr>
        <p:spPr>
          <a:xfrm>
            <a:off x="1371600" y="9534526"/>
            <a:ext cx="4000500" cy="547688"/>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solidFill>
                  <a:srgbClr val="888888"/>
                </a:solidFill>
                <a:latin typeface="Lato"/>
                <a:ea typeface="Lato"/>
                <a:cs typeface="Lato"/>
                <a:sym typeface="Lato"/>
              </a:defRPr>
            </a:lvl1pPr>
            <a:lvl2pPr lvl="1" marR="0" rtl="0" algn="l">
              <a:spcBef>
                <a:spcPts val="0"/>
              </a:spcBef>
              <a:spcAft>
                <a:spcPts val="0"/>
              </a:spcAft>
              <a:buSzPts val="1400"/>
              <a:buNone/>
              <a:defRPr b="0" i="0" sz="2700" u="none" cap="none" strike="noStrike">
                <a:solidFill>
                  <a:schemeClr val="dk1"/>
                </a:solidFill>
                <a:latin typeface="Lato"/>
                <a:ea typeface="Lato"/>
                <a:cs typeface="Lato"/>
                <a:sym typeface="Lato"/>
              </a:defRPr>
            </a:lvl2pPr>
            <a:lvl3pPr lvl="2" marR="0" rtl="0" algn="l">
              <a:spcBef>
                <a:spcPts val="0"/>
              </a:spcBef>
              <a:spcAft>
                <a:spcPts val="0"/>
              </a:spcAft>
              <a:buSzPts val="1400"/>
              <a:buNone/>
              <a:defRPr b="0" i="0" sz="2700" u="none" cap="none" strike="noStrike">
                <a:solidFill>
                  <a:schemeClr val="dk1"/>
                </a:solidFill>
                <a:latin typeface="Lato"/>
                <a:ea typeface="Lato"/>
                <a:cs typeface="Lato"/>
                <a:sym typeface="Lato"/>
              </a:defRPr>
            </a:lvl3pPr>
            <a:lvl4pPr lvl="3" marR="0" rtl="0" algn="l">
              <a:spcBef>
                <a:spcPts val="0"/>
              </a:spcBef>
              <a:spcAft>
                <a:spcPts val="0"/>
              </a:spcAft>
              <a:buSzPts val="1400"/>
              <a:buNone/>
              <a:defRPr b="0" i="0" sz="2700" u="none" cap="none" strike="noStrike">
                <a:solidFill>
                  <a:schemeClr val="dk1"/>
                </a:solidFill>
                <a:latin typeface="Lato"/>
                <a:ea typeface="Lato"/>
                <a:cs typeface="Lato"/>
                <a:sym typeface="Lato"/>
              </a:defRPr>
            </a:lvl4pPr>
            <a:lvl5pPr lvl="4" marR="0" rtl="0" algn="l">
              <a:spcBef>
                <a:spcPts val="0"/>
              </a:spcBef>
              <a:spcAft>
                <a:spcPts val="0"/>
              </a:spcAft>
              <a:buSzPts val="1400"/>
              <a:buNone/>
              <a:defRPr b="0" i="0" sz="2700" u="none" cap="none" strike="noStrike">
                <a:solidFill>
                  <a:schemeClr val="dk1"/>
                </a:solidFill>
                <a:latin typeface="Lato"/>
                <a:ea typeface="Lato"/>
                <a:cs typeface="Lato"/>
                <a:sym typeface="Lato"/>
              </a:defRPr>
            </a:lvl5pPr>
            <a:lvl6pPr lvl="5" marR="0" rtl="0" algn="l">
              <a:spcBef>
                <a:spcPts val="0"/>
              </a:spcBef>
              <a:spcAft>
                <a:spcPts val="0"/>
              </a:spcAft>
              <a:buSzPts val="1400"/>
              <a:buNone/>
              <a:defRPr b="0" i="0" sz="2700" u="none" cap="none" strike="noStrike">
                <a:solidFill>
                  <a:schemeClr val="dk1"/>
                </a:solidFill>
                <a:latin typeface="Lato"/>
                <a:ea typeface="Lato"/>
                <a:cs typeface="Lato"/>
                <a:sym typeface="Lato"/>
              </a:defRPr>
            </a:lvl6pPr>
            <a:lvl7pPr lvl="6" marR="0" rtl="0" algn="l">
              <a:spcBef>
                <a:spcPts val="0"/>
              </a:spcBef>
              <a:spcAft>
                <a:spcPts val="0"/>
              </a:spcAft>
              <a:buSzPts val="1400"/>
              <a:buNone/>
              <a:defRPr b="0" i="0" sz="2700" u="none" cap="none" strike="noStrike">
                <a:solidFill>
                  <a:schemeClr val="dk1"/>
                </a:solidFill>
                <a:latin typeface="Lato"/>
                <a:ea typeface="Lato"/>
                <a:cs typeface="Lato"/>
                <a:sym typeface="Lato"/>
              </a:defRPr>
            </a:lvl7pPr>
            <a:lvl8pPr lvl="7" marR="0" rtl="0" algn="l">
              <a:spcBef>
                <a:spcPts val="0"/>
              </a:spcBef>
              <a:spcAft>
                <a:spcPts val="0"/>
              </a:spcAft>
              <a:buSzPts val="1400"/>
              <a:buNone/>
              <a:defRPr b="0" i="0" sz="2700" u="none" cap="none" strike="noStrike">
                <a:solidFill>
                  <a:schemeClr val="dk1"/>
                </a:solidFill>
                <a:latin typeface="Lato"/>
                <a:ea typeface="Lato"/>
                <a:cs typeface="Lato"/>
                <a:sym typeface="Lato"/>
              </a:defRPr>
            </a:lvl8pPr>
            <a:lvl9pPr lvl="8" marR="0" rtl="0" algn="l">
              <a:spcBef>
                <a:spcPts val="0"/>
              </a:spcBef>
              <a:spcAft>
                <a:spcPts val="0"/>
              </a:spcAft>
              <a:buSzPts val="1400"/>
              <a:buNone/>
              <a:defRPr b="0" i="0" sz="2700" u="none" cap="none" strike="noStrike">
                <a:solidFill>
                  <a:schemeClr val="dk1"/>
                </a:solidFill>
                <a:latin typeface="Lato"/>
                <a:ea typeface="Lato"/>
                <a:cs typeface="Lato"/>
                <a:sym typeface="Lato"/>
              </a:defRPr>
            </a:lvl9pPr>
          </a:lstStyle>
          <a:p/>
        </p:txBody>
      </p:sp>
      <p:sp>
        <p:nvSpPr>
          <p:cNvPr id="13" name="Google Shape;13;p4"/>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800" u="none" cap="none" strike="noStrike">
                <a:solidFill>
                  <a:srgbClr val="888888"/>
                </a:solidFill>
                <a:latin typeface="Lato"/>
                <a:ea typeface="Lato"/>
                <a:cs typeface="Lato"/>
                <a:sym typeface="Lato"/>
              </a:defRPr>
            </a:lvl1pPr>
            <a:lvl2pPr lvl="1" marR="0" rtl="0" algn="l">
              <a:spcBef>
                <a:spcPts val="0"/>
              </a:spcBef>
              <a:spcAft>
                <a:spcPts val="0"/>
              </a:spcAft>
              <a:buSzPts val="1400"/>
              <a:buNone/>
              <a:defRPr b="0" i="0" sz="2700" u="none" cap="none" strike="noStrike">
                <a:solidFill>
                  <a:schemeClr val="dk1"/>
                </a:solidFill>
                <a:latin typeface="Lato"/>
                <a:ea typeface="Lato"/>
                <a:cs typeface="Lato"/>
                <a:sym typeface="Lato"/>
              </a:defRPr>
            </a:lvl2pPr>
            <a:lvl3pPr lvl="2" marR="0" rtl="0" algn="l">
              <a:spcBef>
                <a:spcPts val="0"/>
              </a:spcBef>
              <a:spcAft>
                <a:spcPts val="0"/>
              </a:spcAft>
              <a:buSzPts val="1400"/>
              <a:buNone/>
              <a:defRPr b="0" i="0" sz="2700" u="none" cap="none" strike="noStrike">
                <a:solidFill>
                  <a:schemeClr val="dk1"/>
                </a:solidFill>
                <a:latin typeface="Lato"/>
                <a:ea typeface="Lato"/>
                <a:cs typeface="Lato"/>
                <a:sym typeface="Lato"/>
              </a:defRPr>
            </a:lvl3pPr>
            <a:lvl4pPr lvl="3" marR="0" rtl="0" algn="l">
              <a:spcBef>
                <a:spcPts val="0"/>
              </a:spcBef>
              <a:spcAft>
                <a:spcPts val="0"/>
              </a:spcAft>
              <a:buSzPts val="1400"/>
              <a:buNone/>
              <a:defRPr b="0" i="0" sz="2700" u="none" cap="none" strike="noStrike">
                <a:solidFill>
                  <a:schemeClr val="dk1"/>
                </a:solidFill>
                <a:latin typeface="Lato"/>
                <a:ea typeface="Lato"/>
                <a:cs typeface="Lato"/>
                <a:sym typeface="Lato"/>
              </a:defRPr>
            </a:lvl4pPr>
            <a:lvl5pPr lvl="4" marR="0" rtl="0" algn="l">
              <a:spcBef>
                <a:spcPts val="0"/>
              </a:spcBef>
              <a:spcAft>
                <a:spcPts val="0"/>
              </a:spcAft>
              <a:buSzPts val="1400"/>
              <a:buNone/>
              <a:defRPr b="0" i="0" sz="2700" u="none" cap="none" strike="noStrike">
                <a:solidFill>
                  <a:schemeClr val="dk1"/>
                </a:solidFill>
                <a:latin typeface="Lato"/>
                <a:ea typeface="Lato"/>
                <a:cs typeface="Lato"/>
                <a:sym typeface="Lato"/>
              </a:defRPr>
            </a:lvl5pPr>
            <a:lvl6pPr lvl="5" marR="0" rtl="0" algn="l">
              <a:spcBef>
                <a:spcPts val="0"/>
              </a:spcBef>
              <a:spcAft>
                <a:spcPts val="0"/>
              </a:spcAft>
              <a:buSzPts val="1400"/>
              <a:buNone/>
              <a:defRPr b="0" i="0" sz="2700" u="none" cap="none" strike="noStrike">
                <a:solidFill>
                  <a:schemeClr val="dk1"/>
                </a:solidFill>
                <a:latin typeface="Lato"/>
                <a:ea typeface="Lato"/>
                <a:cs typeface="Lato"/>
                <a:sym typeface="Lato"/>
              </a:defRPr>
            </a:lvl6pPr>
            <a:lvl7pPr lvl="6" marR="0" rtl="0" algn="l">
              <a:spcBef>
                <a:spcPts val="0"/>
              </a:spcBef>
              <a:spcAft>
                <a:spcPts val="0"/>
              </a:spcAft>
              <a:buSzPts val="1400"/>
              <a:buNone/>
              <a:defRPr b="0" i="0" sz="2700" u="none" cap="none" strike="noStrike">
                <a:solidFill>
                  <a:schemeClr val="dk1"/>
                </a:solidFill>
                <a:latin typeface="Lato"/>
                <a:ea typeface="Lato"/>
                <a:cs typeface="Lato"/>
                <a:sym typeface="Lato"/>
              </a:defRPr>
            </a:lvl7pPr>
            <a:lvl8pPr lvl="7" marR="0" rtl="0" algn="l">
              <a:spcBef>
                <a:spcPts val="0"/>
              </a:spcBef>
              <a:spcAft>
                <a:spcPts val="0"/>
              </a:spcAft>
              <a:buSzPts val="1400"/>
              <a:buNone/>
              <a:defRPr b="0" i="0" sz="2700" u="none" cap="none" strike="noStrike">
                <a:solidFill>
                  <a:schemeClr val="dk1"/>
                </a:solidFill>
                <a:latin typeface="Lato"/>
                <a:ea typeface="Lato"/>
                <a:cs typeface="Lato"/>
                <a:sym typeface="Lato"/>
              </a:defRPr>
            </a:lvl8pPr>
            <a:lvl9pPr lvl="8" marR="0" rtl="0" algn="l">
              <a:spcBef>
                <a:spcPts val="0"/>
              </a:spcBef>
              <a:spcAft>
                <a:spcPts val="0"/>
              </a:spcAft>
              <a:buSzPts val="1400"/>
              <a:buNone/>
              <a:defRPr b="0" i="0" sz="2700" u="none" cap="none" strike="noStrike">
                <a:solidFill>
                  <a:schemeClr val="dk1"/>
                </a:solidFill>
                <a:latin typeface="Lato"/>
                <a:ea typeface="Lato"/>
                <a:cs typeface="Lato"/>
                <a:sym typeface="Lato"/>
              </a:defRPr>
            </a:lvl9pPr>
          </a:lstStyle>
          <a:p/>
        </p:txBody>
      </p:sp>
      <p:sp>
        <p:nvSpPr>
          <p:cNvPr id="14" name="Google Shape;14;p4"/>
          <p:cNvSpPr txBox="1"/>
          <p:nvPr>
            <p:ph idx="12" type="sldNum"/>
          </p:nvPr>
        </p:nvSpPr>
        <p:spPr>
          <a:xfrm>
            <a:off x="12915900" y="9534526"/>
            <a:ext cx="4000500" cy="547688"/>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800" u="none" cap="none" strike="noStrike">
                <a:solidFill>
                  <a:srgbClr val="888888"/>
                </a:solidFill>
                <a:latin typeface="Lato"/>
                <a:ea typeface="Lato"/>
                <a:cs typeface="Lato"/>
                <a:sym typeface="Lato"/>
              </a:defRPr>
            </a:lvl1pPr>
            <a:lvl2pPr indent="0" lvl="1" marL="0" marR="0" rtl="0" algn="r">
              <a:spcBef>
                <a:spcPts val="0"/>
              </a:spcBef>
              <a:buNone/>
              <a:defRPr b="0" i="0" sz="1800" u="none" cap="none" strike="noStrike">
                <a:solidFill>
                  <a:srgbClr val="888888"/>
                </a:solidFill>
                <a:latin typeface="Lato"/>
                <a:ea typeface="Lato"/>
                <a:cs typeface="Lato"/>
                <a:sym typeface="Lato"/>
              </a:defRPr>
            </a:lvl2pPr>
            <a:lvl3pPr indent="0" lvl="2" marL="0" marR="0" rtl="0" algn="r">
              <a:spcBef>
                <a:spcPts val="0"/>
              </a:spcBef>
              <a:buNone/>
              <a:defRPr b="0" i="0" sz="1800" u="none" cap="none" strike="noStrike">
                <a:solidFill>
                  <a:srgbClr val="888888"/>
                </a:solidFill>
                <a:latin typeface="Lato"/>
                <a:ea typeface="Lato"/>
                <a:cs typeface="Lato"/>
                <a:sym typeface="Lato"/>
              </a:defRPr>
            </a:lvl3pPr>
            <a:lvl4pPr indent="0" lvl="3" marL="0" marR="0" rtl="0" algn="r">
              <a:spcBef>
                <a:spcPts val="0"/>
              </a:spcBef>
              <a:buNone/>
              <a:defRPr b="0" i="0" sz="1800" u="none" cap="none" strike="noStrike">
                <a:solidFill>
                  <a:srgbClr val="888888"/>
                </a:solidFill>
                <a:latin typeface="Lato"/>
                <a:ea typeface="Lato"/>
                <a:cs typeface="Lato"/>
                <a:sym typeface="Lato"/>
              </a:defRPr>
            </a:lvl4pPr>
            <a:lvl5pPr indent="0" lvl="4" marL="0" marR="0" rtl="0" algn="r">
              <a:spcBef>
                <a:spcPts val="0"/>
              </a:spcBef>
              <a:buNone/>
              <a:defRPr b="0" i="0" sz="1800" u="none" cap="none" strike="noStrike">
                <a:solidFill>
                  <a:srgbClr val="888888"/>
                </a:solidFill>
                <a:latin typeface="Lato"/>
                <a:ea typeface="Lato"/>
                <a:cs typeface="Lato"/>
                <a:sym typeface="Lato"/>
              </a:defRPr>
            </a:lvl5pPr>
            <a:lvl6pPr indent="0" lvl="5" marL="0" marR="0" rtl="0" algn="r">
              <a:spcBef>
                <a:spcPts val="0"/>
              </a:spcBef>
              <a:buNone/>
              <a:defRPr b="0" i="0" sz="1800" u="none" cap="none" strike="noStrike">
                <a:solidFill>
                  <a:srgbClr val="888888"/>
                </a:solidFill>
                <a:latin typeface="Lato"/>
                <a:ea typeface="Lato"/>
                <a:cs typeface="Lato"/>
                <a:sym typeface="Lato"/>
              </a:defRPr>
            </a:lvl6pPr>
            <a:lvl7pPr indent="0" lvl="6" marL="0" marR="0" rtl="0" algn="r">
              <a:spcBef>
                <a:spcPts val="0"/>
              </a:spcBef>
              <a:buNone/>
              <a:defRPr b="0" i="0" sz="1800" u="none" cap="none" strike="noStrike">
                <a:solidFill>
                  <a:srgbClr val="888888"/>
                </a:solidFill>
                <a:latin typeface="Lato"/>
                <a:ea typeface="Lato"/>
                <a:cs typeface="Lato"/>
                <a:sym typeface="Lato"/>
              </a:defRPr>
            </a:lvl7pPr>
            <a:lvl8pPr indent="0" lvl="7" marL="0" marR="0" rtl="0" algn="r">
              <a:spcBef>
                <a:spcPts val="0"/>
              </a:spcBef>
              <a:buNone/>
              <a:defRPr b="0" i="0" sz="1800" u="none" cap="none" strike="noStrike">
                <a:solidFill>
                  <a:srgbClr val="888888"/>
                </a:solidFill>
                <a:latin typeface="Lato"/>
                <a:ea typeface="Lato"/>
                <a:cs typeface="Lato"/>
                <a:sym typeface="Lato"/>
              </a:defRPr>
            </a:lvl8pPr>
            <a:lvl9pPr indent="0" lvl="8" marL="0" marR="0" rtl="0" algn="r">
              <a:spcBef>
                <a:spcPts val="0"/>
              </a:spcBef>
              <a:buNone/>
              <a:defRPr b="0" i="0" sz="18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0" cy="182880"/>
          </a:xfrm>
          <a:prstGeom prst="rect">
            <a:avLst/>
          </a:prstGeom>
          <a:solidFill>
            <a:srgbClr val="0085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chemeClr val="lt1"/>
              </a:solidFill>
              <a:latin typeface="Lato"/>
              <a:ea typeface="Lato"/>
              <a:cs typeface="Lato"/>
              <a:sym typeface="Lato"/>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5.png"/><Relationship Id="rId8"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1"/>
          <p:cNvSpPr/>
          <p:nvPr/>
        </p:nvSpPr>
        <p:spPr>
          <a:xfrm>
            <a:off x="913743" y="568116"/>
            <a:ext cx="15428916" cy="33547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400">
              <a:solidFill>
                <a:srgbClr val="000000"/>
              </a:solidFill>
              <a:latin typeface="Franklin Gothic"/>
              <a:ea typeface="Franklin Gothic"/>
              <a:cs typeface="Franklin Gothic"/>
              <a:sym typeface="Franklin Gothic"/>
            </a:endParaRPr>
          </a:p>
          <a:p>
            <a:pPr indent="0" lvl="0" marL="0" marR="0" rtl="0" algn="l">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BEST PRACTICES: NO VAPOR RETARDERS ON </a:t>
            </a:r>
            <a:r>
              <a:rPr lang="en-US" sz="6600">
                <a:solidFill>
                  <a:srgbClr val="00853D"/>
                </a:solidFill>
                <a:latin typeface="Libre Franklin Black"/>
                <a:ea typeface="Libre Franklin Black"/>
                <a:cs typeface="Libre Franklin Black"/>
                <a:sym typeface="Libre Franklin Black"/>
              </a:rPr>
              <a:t>INTERIOR SIDE </a:t>
            </a:r>
            <a:r>
              <a:rPr lang="en-US" sz="6600">
                <a:solidFill>
                  <a:srgbClr val="000000"/>
                </a:solidFill>
                <a:latin typeface="Libre Franklin Black"/>
                <a:ea typeface="Libre Franklin Black"/>
                <a:cs typeface="Libre Franklin Black"/>
                <a:sym typeface="Libre Franklin Black"/>
              </a:rPr>
              <a:t>OF AIR-PERMEABLE FOUNDATION INSULATION </a:t>
            </a:r>
            <a:endParaRPr sz="6600">
              <a:solidFill>
                <a:schemeClr val="dk1"/>
              </a:solidFill>
              <a:latin typeface="Libre Franklin Black"/>
              <a:ea typeface="Libre Franklin Black"/>
              <a:cs typeface="Libre Franklin Black"/>
              <a:sym typeface="Libre Franklin Black"/>
            </a:endParaRPr>
          </a:p>
        </p:txBody>
      </p:sp>
      <p:sp>
        <p:nvSpPr>
          <p:cNvPr id="389" name="Google Shape;389;p1"/>
          <p:cNvSpPr txBox="1"/>
          <p:nvPr>
            <p:ph idx="1" type="body"/>
          </p:nvPr>
        </p:nvSpPr>
        <p:spPr>
          <a:xfrm>
            <a:off x="1371600" y="4619820"/>
            <a:ext cx="4938713" cy="1016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90" name="Google Shape;390;p1"/>
          <p:cNvSpPr txBox="1"/>
          <p:nvPr/>
        </p:nvSpPr>
        <p:spPr>
          <a:xfrm>
            <a:off x="1371600" y="5688013"/>
            <a:ext cx="9144000" cy="168661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400">
                <a:solidFill>
                  <a:srgbClr val="231F20"/>
                </a:solidFill>
                <a:latin typeface="Libre Franklin"/>
                <a:ea typeface="Libre Franklin"/>
                <a:cs typeface="Libre Franklin"/>
                <a:sym typeface="Libre Franklin"/>
              </a:rPr>
              <a:t>New homes benefit from having insulated basement and/or crawlspace walls. However, the insulation must be installed properly and with a method that doesn’t trap moisture in the walls.</a:t>
            </a:r>
            <a:endParaRPr/>
          </a:p>
        </p:txBody>
      </p:sp>
      <p:pic>
        <p:nvPicPr>
          <p:cNvPr id="391" name="Google Shape;391;p1"/>
          <p:cNvPicPr preferRelativeResize="0"/>
          <p:nvPr>
            <p:ph idx="2" type="pic"/>
          </p:nvPr>
        </p:nvPicPr>
        <p:blipFill rotWithShape="1">
          <a:blip r:embed="rId3">
            <a:alphaModFix/>
          </a:blip>
          <a:srcRect b="0" l="0" r="0" t="0"/>
          <a:stretch/>
        </p:blipFill>
        <p:spPr>
          <a:xfrm>
            <a:off x="10871203" y="4619820"/>
            <a:ext cx="7443693" cy="4746511"/>
          </a:xfrm>
          <a:prstGeom prst="rect">
            <a:avLst/>
          </a:prstGeom>
          <a:solidFill>
            <a:srgbClr val="F2F2F2"/>
          </a:solidFill>
          <a:ln>
            <a:noFill/>
          </a:ln>
        </p:spPr>
      </p:pic>
      <p:sp>
        <p:nvSpPr>
          <p:cNvPr id="392" name="Google Shape;392;p1"/>
          <p:cNvSpPr/>
          <p:nvPr/>
        </p:nvSpPr>
        <p:spPr>
          <a:xfrm>
            <a:off x="0" y="4619820"/>
            <a:ext cx="290286" cy="814614"/>
          </a:xfrm>
          <a:prstGeom prst="rect">
            <a:avLst/>
          </a:prstGeom>
          <a:solidFill>
            <a:srgbClr val="0085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grpSp>
        <p:nvGrpSpPr>
          <p:cNvPr id="393" name="Google Shape;393;p1"/>
          <p:cNvGrpSpPr/>
          <p:nvPr/>
        </p:nvGrpSpPr>
        <p:grpSpPr>
          <a:xfrm>
            <a:off x="1488500" y="8083225"/>
            <a:ext cx="6045300" cy="1283100"/>
            <a:chOff x="1168400" y="8511138"/>
            <a:chExt cx="6045300" cy="1283100"/>
          </a:xfrm>
        </p:grpSpPr>
        <p:sp>
          <p:nvSpPr>
            <p:cNvPr id="394" name="Google Shape;394;p1"/>
            <p:cNvSpPr/>
            <p:nvPr/>
          </p:nvSpPr>
          <p:spPr>
            <a:xfrm>
              <a:off x="1168400" y="8511138"/>
              <a:ext cx="6045300" cy="1283100"/>
            </a:xfrm>
            <a:prstGeom prst="rect">
              <a:avLst/>
            </a:prstGeom>
            <a:solidFill>
              <a:srgbClr val="FFFFF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Lato"/>
                <a:ea typeface="Lato"/>
                <a:cs typeface="Lato"/>
                <a:sym typeface="Lato"/>
              </a:endParaRPr>
            </a:p>
          </p:txBody>
        </p:sp>
        <p:pic>
          <p:nvPicPr>
            <p:cNvPr id="395" name="Google Shape;395;p1"/>
            <p:cNvPicPr preferRelativeResize="0"/>
            <p:nvPr/>
          </p:nvPicPr>
          <p:blipFill rotWithShape="1">
            <a:blip r:embed="rId4">
              <a:alphaModFix/>
            </a:blip>
            <a:srcRect b="0" l="0" r="0" t="0"/>
            <a:stretch/>
          </p:blipFill>
          <p:spPr>
            <a:xfrm>
              <a:off x="2605615" y="8597293"/>
              <a:ext cx="880533" cy="1188721"/>
            </a:xfrm>
            <a:prstGeom prst="rect">
              <a:avLst/>
            </a:prstGeom>
            <a:noFill/>
            <a:ln>
              <a:noFill/>
            </a:ln>
          </p:spPr>
        </p:pic>
        <p:pic>
          <p:nvPicPr>
            <p:cNvPr id="396" name="Google Shape;396;p1"/>
            <p:cNvPicPr preferRelativeResize="0"/>
            <p:nvPr/>
          </p:nvPicPr>
          <p:blipFill rotWithShape="1">
            <a:blip r:embed="rId5">
              <a:alphaModFix/>
            </a:blip>
            <a:srcRect b="0" l="0" r="0" t="0"/>
            <a:stretch/>
          </p:blipFill>
          <p:spPr>
            <a:xfrm>
              <a:off x="6047842" y="8563061"/>
              <a:ext cx="880533" cy="1188720"/>
            </a:xfrm>
            <a:prstGeom prst="rect">
              <a:avLst/>
            </a:prstGeom>
            <a:noFill/>
            <a:ln>
              <a:noFill/>
            </a:ln>
          </p:spPr>
        </p:pic>
        <p:pic>
          <p:nvPicPr>
            <p:cNvPr id="397" name="Google Shape;397;p1"/>
            <p:cNvPicPr preferRelativeResize="0"/>
            <p:nvPr/>
          </p:nvPicPr>
          <p:blipFill rotWithShape="1">
            <a:blip r:embed="rId6">
              <a:alphaModFix/>
            </a:blip>
            <a:srcRect b="0" l="0" r="0" t="0"/>
            <a:stretch/>
          </p:blipFill>
          <p:spPr>
            <a:xfrm>
              <a:off x="4903516" y="8563061"/>
              <a:ext cx="876019" cy="1182626"/>
            </a:xfrm>
            <a:prstGeom prst="rect">
              <a:avLst/>
            </a:prstGeom>
            <a:noFill/>
            <a:ln>
              <a:noFill/>
            </a:ln>
          </p:spPr>
        </p:pic>
        <p:pic>
          <p:nvPicPr>
            <p:cNvPr id="398" name="Google Shape;398;p1"/>
            <p:cNvPicPr preferRelativeResize="0"/>
            <p:nvPr/>
          </p:nvPicPr>
          <p:blipFill rotWithShape="1">
            <a:blip r:embed="rId7">
              <a:alphaModFix/>
            </a:blip>
            <a:srcRect b="0" l="0" r="0" t="0"/>
            <a:stretch/>
          </p:blipFill>
          <p:spPr>
            <a:xfrm>
              <a:off x="1457508" y="8585004"/>
              <a:ext cx="878276" cy="1185674"/>
            </a:xfrm>
            <a:prstGeom prst="rect">
              <a:avLst/>
            </a:prstGeom>
            <a:noFill/>
            <a:ln>
              <a:noFill/>
            </a:ln>
          </p:spPr>
        </p:pic>
        <p:pic>
          <p:nvPicPr>
            <p:cNvPr id="399" name="Google Shape;399;p1"/>
            <p:cNvPicPr preferRelativeResize="0"/>
            <p:nvPr/>
          </p:nvPicPr>
          <p:blipFill rotWithShape="1">
            <a:blip r:embed="rId8">
              <a:alphaModFix/>
            </a:blip>
            <a:srcRect b="0" l="0" r="0" t="0"/>
            <a:stretch/>
          </p:blipFill>
          <p:spPr>
            <a:xfrm>
              <a:off x="3757108" y="8586528"/>
              <a:ext cx="876019" cy="1182626"/>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2"/>
          <p:cNvSpPr txBox="1"/>
          <p:nvPr>
            <p:ph idx="1" type="body"/>
          </p:nvPr>
        </p:nvSpPr>
        <p:spPr>
          <a:xfrm>
            <a:off x="1316680" y="5092975"/>
            <a:ext cx="6657584" cy="1016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6" name="Google Shape;406;p2"/>
          <p:cNvSpPr txBox="1"/>
          <p:nvPr/>
        </p:nvSpPr>
        <p:spPr>
          <a:xfrm>
            <a:off x="12170980" y="4510764"/>
            <a:ext cx="4528234" cy="279365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400">
                <a:solidFill>
                  <a:schemeClr val="dk1"/>
                </a:solidFill>
                <a:latin typeface="Libre Franklin"/>
                <a:ea typeface="Libre Franklin"/>
                <a:cs typeface="Libre Franklin"/>
                <a:sym typeface="Libre Franklin"/>
              </a:rPr>
              <a:t>When vapor retarders are installed on the interior side of air-permeable insulation on below-grade walls, condensation issues and mold can result.</a:t>
            </a:r>
            <a:endParaRPr sz="2400">
              <a:solidFill>
                <a:schemeClr val="dk1"/>
              </a:solidFill>
              <a:latin typeface="Lato"/>
              <a:ea typeface="Lato"/>
              <a:cs typeface="Lato"/>
              <a:sym typeface="Lato"/>
            </a:endParaRPr>
          </a:p>
        </p:txBody>
      </p:sp>
      <p:pic>
        <p:nvPicPr>
          <p:cNvPr id="407" name="Google Shape;407;p2"/>
          <p:cNvPicPr preferRelativeResize="0"/>
          <p:nvPr>
            <p:ph idx="2" type="pic"/>
          </p:nvPr>
        </p:nvPicPr>
        <p:blipFill rotWithShape="1">
          <a:blip r:embed="rId3">
            <a:alphaModFix/>
          </a:blip>
          <a:srcRect b="0" l="0" r="0" t="0"/>
          <a:stretch/>
        </p:blipFill>
        <p:spPr>
          <a:xfrm>
            <a:off x="4852495" y="1295400"/>
            <a:ext cx="6243539" cy="8279474"/>
          </a:xfrm>
          <a:prstGeom prst="rect">
            <a:avLst/>
          </a:prstGeom>
          <a:solidFill>
            <a:srgbClr val="F2F2F2"/>
          </a:solidFill>
          <a:ln>
            <a:noFill/>
          </a:ln>
        </p:spPr>
      </p:pic>
      <p:sp>
        <p:nvSpPr>
          <p:cNvPr id="408" name="Google Shape;408;p2"/>
          <p:cNvSpPr/>
          <p:nvPr/>
        </p:nvSpPr>
        <p:spPr>
          <a:xfrm>
            <a:off x="-54920" y="5092975"/>
            <a:ext cx="290286" cy="814614"/>
          </a:xfrm>
          <a:prstGeom prst="rect">
            <a:avLst/>
          </a:prstGeom>
          <a:solidFill>
            <a:srgbClr val="0085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3"/>
          <p:cNvSpPr txBox="1"/>
          <p:nvPr>
            <p:ph idx="1" type="body"/>
          </p:nvPr>
        </p:nvSpPr>
        <p:spPr>
          <a:xfrm>
            <a:off x="9799773" y="-332515"/>
            <a:ext cx="5885543" cy="36903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5" name="Google Shape;415;p3"/>
          <p:cNvSpPr txBox="1"/>
          <p:nvPr/>
        </p:nvSpPr>
        <p:spPr>
          <a:xfrm>
            <a:off x="9955745" y="3795924"/>
            <a:ext cx="7024500" cy="5541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rgbClr val="60BB46"/>
                </a:solidFill>
                <a:latin typeface="Franklin Gothic"/>
                <a:ea typeface="Franklin Gothic"/>
                <a:cs typeface="Franklin Gothic"/>
                <a:sym typeface="Franklin Gothic"/>
              </a:rPr>
              <a:t>Do not install a Class 1 vapor retarder:</a:t>
            </a:r>
            <a:endParaRPr/>
          </a:p>
          <a:p>
            <a:pPr indent="-342900" lvl="0" marL="342900" marR="0" rtl="0" algn="l">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On the interior side of the air-permeable insulation.</a:t>
            </a:r>
            <a:endParaRPr/>
          </a:p>
          <a:p>
            <a:pPr indent="-342900" lvl="0" marL="342900" marR="0" rtl="0" algn="l">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In warm-humid climates.</a:t>
            </a:r>
            <a:endParaRPr/>
          </a:p>
          <a:p>
            <a:pPr indent="0" lvl="0" marL="0" marR="0" rtl="0" algn="l">
              <a:lnSpc>
                <a:spcPct val="150000"/>
              </a:lnSpc>
              <a:spcBef>
                <a:spcPts val="0"/>
              </a:spcBef>
              <a:spcAft>
                <a:spcPts val="0"/>
              </a:spcAft>
              <a:buNone/>
            </a:pPr>
            <a:r>
              <a:t/>
            </a:r>
            <a:endParaRPr sz="2400">
              <a:solidFill>
                <a:schemeClr val="dk1"/>
              </a:solidFill>
              <a:latin typeface="Libre Franklin"/>
              <a:ea typeface="Libre Franklin"/>
              <a:cs typeface="Libre Franklin"/>
              <a:sym typeface="Libre Franklin"/>
            </a:endParaRPr>
          </a:p>
          <a:p>
            <a:pPr indent="0" lvl="0" marL="0" marR="0" rtl="0" algn="l">
              <a:lnSpc>
                <a:spcPct val="150000"/>
              </a:lnSpc>
              <a:spcBef>
                <a:spcPts val="0"/>
              </a:spcBef>
              <a:spcAft>
                <a:spcPts val="0"/>
              </a:spcAft>
              <a:buNone/>
            </a:pPr>
            <a:r>
              <a:rPr lang="en-US" sz="2400">
                <a:solidFill>
                  <a:schemeClr val="dk1"/>
                </a:solidFill>
                <a:latin typeface="Libre Franklin"/>
                <a:ea typeface="Libre Franklin"/>
                <a:cs typeface="Libre Franklin"/>
                <a:sym typeface="Libre Franklin"/>
              </a:rPr>
              <a:t>If water vapor is allowed to pass through the below-grade wall and insulation, it must dry to the inside and the wall covering on the interior of the framing must have a relatively high vapor permeability rating.</a:t>
            </a:r>
            <a:endParaRPr sz="2400">
              <a:solidFill>
                <a:schemeClr val="dk1"/>
              </a:solidFill>
              <a:latin typeface="Lato"/>
              <a:ea typeface="Lato"/>
              <a:cs typeface="Lato"/>
              <a:sym typeface="Lato"/>
            </a:endParaRPr>
          </a:p>
        </p:txBody>
      </p:sp>
      <p:pic>
        <p:nvPicPr>
          <p:cNvPr id="416" name="Google Shape;416;p3"/>
          <p:cNvPicPr preferRelativeResize="0"/>
          <p:nvPr>
            <p:ph idx="2" type="pic"/>
          </p:nvPr>
        </p:nvPicPr>
        <p:blipFill rotWithShape="1">
          <a:blip r:embed="rId3">
            <a:alphaModFix/>
          </a:blip>
          <a:srcRect b="0" l="0" r="0" t="0"/>
          <a:stretch/>
        </p:blipFill>
        <p:spPr>
          <a:xfrm>
            <a:off x="0" y="1943100"/>
            <a:ext cx="9146860" cy="6855296"/>
          </a:xfrm>
          <a:prstGeom prst="rect">
            <a:avLst/>
          </a:prstGeom>
          <a:solidFill>
            <a:srgbClr val="F2F2F2"/>
          </a:solidFill>
          <a:ln>
            <a:noFill/>
          </a:ln>
        </p:spPr>
      </p:pic>
      <p:sp>
        <p:nvSpPr>
          <p:cNvPr id="417" name="Google Shape;417;p3"/>
          <p:cNvSpPr/>
          <p:nvPr/>
        </p:nvSpPr>
        <p:spPr>
          <a:xfrm>
            <a:off x="17997714" y="2447434"/>
            <a:ext cx="290286" cy="814614"/>
          </a:xfrm>
          <a:prstGeom prst="rect">
            <a:avLst/>
          </a:prstGeom>
          <a:solidFill>
            <a:srgbClr val="0085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2017-04-03T13:46:27Z</dcterms:created>
  <dc:creator>svs-design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