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723" r:id="rId4"/>
    <p:sldMasterId id="2147483734" r:id="rId5"/>
    <p:sldMasterId id="2147483747" r:id="rId6"/>
  </p:sldMasterIdLst>
  <p:notesMasterIdLst>
    <p:notesMasterId r:id="rId27"/>
  </p:notesMasterIdLst>
  <p:handoutMasterIdLst>
    <p:handoutMasterId r:id="rId28"/>
  </p:handoutMasterIdLst>
  <p:sldIdLst>
    <p:sldId id="260" r:id="rId7"/>
    <p:sldId id="501" r:id="rId8"/>
    <p:sldId id="482" r:id="rId9"/>
    <p:sldId id="483" r:id="rId10"/>
    <p:sldId id="484" r:id="rId11"/>
    <p:sldId id="485" r:id="rId12"/>
    <p:sldId id="487" r:id="rId13"/>
    <p:sldId id="489" r:id="rId14"/>
    <p:sldId id="488" r:id="rId15"/>
    <p:sldId id="490" r:id="rId16"/>
    <p:sldId id="503" r:id="rId17"/>
    <p:sldId id="499" r:id="rId18"/>
    <p:sldId id="508" r:id="rId19"/>
    <p:sldId id="492" r:id="rId20"/>
    <p:sldId id="506" r:id="rId21"/>
    <p:sldId id="493" r:id="rId22"/>
    <p:sldId id="494" r:id="rId23"/>
    <p:sldId id="507" r:id="rId24"/>
    <p:sldId id="495" r:id="rId25"/>
    <p:sldId id="481" r:id="rId26"/>
  </p:sldIdLst>
  <p:sldSz cx="14630400" cy="8229600"/>
  <p:notesSz cx="6858000" cy="9144000"/>
  <p:defaultText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5B9C8F9-E89E-484C-A5F0-8492C0275B5B}">
          <p14:sldIdLst>
            <p14:sldId id="260"/>
            <p14:sldId id="501"/>
            <p14:sldId id="482"/>
            <p14:sldId id="483"/>
            <p14:sldId id="484"/>
            <p14:sldId id="485"/>
            <p14:sldId id="487"/>
            <p14:sldId id="489"/>
            <p14:sldId id="488"/>
            <p14:sldId id="490"/>
            <p14:sldId id="503"/>
            <p14:sldId id="499"/>
            <p14:sldId id="508"/>
            <p14:sldId id="492"/>
            <p14:sldId id="506"/>
            <p14:sldId id="493"/>
            <p14:sldId id="494"/>
            <p14:sldId id="507"/>
            <p14:sldId id="495"/>
            <p14:sldId id="4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ahl, Linda J" initials="SLJ" lastIdx="2" clrIdx="0">
    <p:extLst>
      <p:ext uri="{19B8F6BF-5375-455C-9EA6-DF929625EA0E}">
        <p15:presenceInfo xmlns:p15="http://schemas.microsoft.com/office/powerpoint/2012/main" userId="S::linda.sandahl@pnnl.gov::e2e1de78-1590-45b5-894d-e82a499e2e4a" providerId="AD"/>
      </p:ext>
    </p:extLst>
  </p:cmAuthor>
  <p:cmAuthor id="2" name="Valoria, Christian R" initials="VCR" lastIdx="8" clrIdx="1">
    <p:extLst>
      <p:ext uri="{19B8F6BF-5375-455C-9EA6-DF929625EA0E}">
        <p15:presenceInfo xmlns:p15="http://schemas.microsoft.com/office/powerpoint/2012/main" userId="S::christian.valoria@pnnl.gov::07c55f2d-e55b-4b49-89a8-6f6fa4aca4b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3C3C3"/>
    <a:srgbClr val="0070C1"/>
    <a:srgbClr val="002060"/>
    <a:srgbClr val="99CCFF"/>
    <a:srgbClr val="74BCC9"/>
    <a:srgbClr val="476FC1"/>
    <a:srgbClr val="B3B3B3"/>
    <a:srgbClr val="719500"/>
    <a:srgbClr val="0078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B50FE9-4F4C-45D2-8F53-FCB3ED17F1C8}" v="1" dt="2022-03-23T21:28:57.326"/>
    <p1510:client id="{48014DCE-24E4-4A85-A8F4-117C2AF0DC74}" v="1" dt="2022-03-24T18:50:15.4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76" autoAdjust="0"/>
    <p:restoredTop sz="82537" autoAdjust="0"/>
  </p:normalViewPr>
  <p:slideViewPr>
    <p:cSldViewPr snapToGrid="0">
      <p:cViewPr varScale="1">
        <p:scale>
          <a:sx n="54" d="100"/>
          <a:sy n="54" d="100"/>
        </p:scale>
        <p:origin x="1461" y="25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B2C44D-88D5-446A-A5BE-F0A1C94C919B}" type="doc">
      <dgm:prSet loTypeId="urn:microsoft.com/office/officeart/2005/8/layout/chevron1" loCatId="process" qsTypeId="urn:microsoft.com/office/officeart/2005/8/quickstyle/simple1" qsCatId="simple" csTypeId="urn:microsoft.com/office/officeart/2005/8/colors/accent1_2" csCatId="accent1" phldr="1"/>
      <dgm:spPr/>
    </dgm:pt>
    <dgm:pt modelId="{FC700B23-085B-4E4F-913B-3DE46720DF8C}">
      <dgm:prSet phldrT="[Text]" custT="1"/>
      <dgm:spPr/>
      <dgm:t>
        <a:bodyPr/>
        <a:lstStyle/>
        <a:p>
          <a:r>
            <a:rPr lang="en-US" sz="1800"/>
            <a:t>Sizing</a:t>
          </a:r>
        </a:p>
      </dgm:t>
    </dgm:pt>
    <dgm:pt modelId="{4E6EFD29-9356-45CC-9B9D-324BC209D626}" type="parTrans" cxnId="{1ED828C4-C61F-4031-9CB3-C2898758C56F}">
      <dgm:prSet/>
      <dgm:spPr/>
      <dgm:t>
        <a:bodyPr/>
        <a:lstStyle/>
        <a:p>
          <a:endParaRPr lang="en-US" sz="1800"/>
        </a:p>
      </dgm:t>
    </dgm:pt>
    <dgm:pt modelId="{5F73E400-3481-468A-A014-E863538D355F}" type="sibTrans" cxnId="{1ED828C4-C61F-4031-9CB3-C2898758C56F}">
      <dgm:prSet/>
      <dgm:spPr/>
      <dgm:t>
        <a:bodyPr/>
        <a:lstStyle/>
        <a:p>
          <a:endParaRPr lang="en-US" sz="1800"/>
        </a:p>
      </dgm:t>
    </dgm:pt>
    <dgm:pt modelId="{34B73690-79AB-4E9F-887E-5E24A409DEC5}">
      <dgm:prSet phldrT="[Text]" custT="1"/>
      <dgm:spPr/>
      <dgm:t>
        <a:bodyPr/>
        <a:lstStyle/>
        <a:p>
          <a:r>
            <a:rPr lang="en-US" sz="1800" dirty="0"/>
            <a:t>Selection</a:t>
          </a:r>
        </a:p>
      </dgm:t>
    </dgm:pt>
    <dgm:pt modelId="{3B1766F3-D2E7-4D65-ACEC-6437C40CA8CA}" type="parTrans" cxnId="{8ED4F225-0866-4243-B543-168447C48408}">
      <dgm:prSet/>
      <dgm:spPr/>
      <dgm:t>
        <a:bodyPr/>
        <a:lstStyle/>
        <a:p>
          <a:endParaRPr lang="en-US" sz="1800"/>
        </a:p>
      </dgm:t>
    </dgm:pt>
    <dgm:pt modelId="{C504AB8A-9801-46CE-BCC5-681D54AED26A}" type="sibTrans" cxnId="{8ED4F225-0866-4243-B543-168447C48408}">
      <dgm:prSet/>
      <dgm:spPr/>
      <dgm:t>
        <a:bodyPr/>
        <a:lstStyle/>
        <a:p>
          <a:endParaRPr lang="en-US" sz="1800"/>
        </a:p>
      </dgm:t>
    </dgm:pt>
    <dgm:pt modelId="{42E99B37-C28B-4B87-AF93-5ADF3BAEF4AF}">
      <dgm:prSet phldrT="[Text]" custT="1"/>
      <dgm:spPr/>
      <dgm:t>
        <a:bodyPr/>
        <a:lstStyle/>
        <a:p>
          <a:r>
            <a:rPr lang="en-US" sz="1800"/>
            <a:t>Design</a:t>
          </a:r>
        </a:p>
      </dgm:t>
    </dgm:pt>
    <dgm:pt modelId="{92355DA0-DDEE-43EF-82A5-F2B03472BDD7}" type="parTrans" cxnId="{B5FBB638-135F-410F-9AA0-20404845EAFC}">
      <dgm:prSet/>
      <dgm:spPr/>
      <dgm:t>
        <a:bodyPr/>
        <a:lstStyle/>
        <a:p>
          <a:endParaRPr lang="en-US" sz="1800"/>
        </a:p>
      </dgm:t>
    </dgm:pt>
    <dgm:pt modelId="{D14CC7A6-5A18-45AA-AAC7-0D1A4DCD1B77}" type="sibTrans" cxnId="{B5FBB638-135F-410F-9AA0-20404845EAFC}">
      <dgm:prSet/>
      <dgm:spPr/>
      <dgm:t>
        <a:bodyPr/>
        <a:lstStyle/>
        <a:p>
          <a:endParaRPr lang="en-US" sz="1800"/>
        </a:p>
      </dgm:t>
    </dgm:pt>
    <dgm:pt modelId="{002597A5-2837-4851-8037-C202C7C405D6}">
      <dgm:prSet phldrT="[Text]" custT="1"/>
      <dgm:spPr/>
      <dgm:t>
        <a:bodyPr/>
        <a:lstStyle/>
        <a:p>
          <a:r>
            <a:rPr lang="en-US" sz="1800" dirty="0"/>
            <a:t>Installation</a:t>
          </a:r>
        </a:p>
      </dgm:t>
    </dgm:pt>
    <dgm:pt modelId="{DF2E3D9D-B7E0-44E1-BD10-D774020A8F08}" type="parTrans" cxnId="{B23C1F19-A29C-4BA4-89CF-43251D3ECC0C}">
      <dgm:prSet/>
      <dgm:spPr/>
      <dgm:t>
        <a:bodyPr/>
        <a:lstStyle/>
        <a:p>
          <a:endParaRPr lang="en-US" sz="1800"/>
        </a:p>
      </dgm:t>
    </dgm:pt>
    <dgm:pt modelId="{1A66F5CD-5ADC-449C-B371-0FB7DE5FFAC0}" type="sibTrans" cxnId="{B23C1F19-A29C-4BA4-89CF-43251D3ECC0C}">
      <dgm:prSet/>
      <dgm:spPr/>
      <dgm:t>
        <a:bodyPr/>
        <a:lstStyle/>
        <a:p>
          <a:endParaRPr lang="en-US" sz="1800"/>
        </a:p>
      </dgm:t>
    </dgm:pt>
    <dgm:pt modelId="{C85C8A78-2E62-4C05-B845-52FD17EA96D8}">
      <dgm:prSet phldrT="[Text]" custT="1"/>
      <dgm:spPr/>
      <dgm:t>
        <a:bodyPr/>
        <a:lstStyle/>
        <a:p>
          <a:r>
            <a:rPr lang="en-US" sz="1800" dirty="0"/>
            <a:t>Commissioning</a:t>
          </a:r>
        </a:p>
      </dgm:t>
    </dgm:pt>
    <dgm:pt modelId="{2F06CC3D-60F4-4A62-A0C1-03DD8836072E}" type="parTrans" cxnId="{3BB31DF1-8CB9-4042-A02F-0B9D0286594B}">
      <dgm:prSet/>
      <dgm:spPr/>
      <dgm:t>
        <a:bodyPr/>
        <a:lstStyle/>
        <a:p>
          <a:endParaRPr lang="en-US" sz="1800"/>
        </a:p>
      </dgm:t>
    </dgm:pt>
    <dgm:pt modelId="{4939477A-F7AA-4A47-820A-E9B33BFDCEC8}" type="sibTrans" cxnId="{3BB31DF1-8CB9-4042-A02F-0B9D0286594B}">
      <dgm:prSet/>
      <dgm:spPr/>
      <dgm:t>
        <a:bodyPr/>
        <a:lstStyle/>
        <a:p>
          <a:endParaRPr lang="en-US" sz="1800"/>
        </a:p>
      </dgm:t>
    </dgm:pt>
    <dgm:pt modelId="{AE003795-E0DA-4D1B-A7B3-F5AD300FED1A}">
      <dgm:prSet phldrT="[Text]" custT="1"/>
      <dgm:spPr>
        <a:solidFill>
          <a:srgbClr val="0070C0"/>
        </a:solidFill>
      </dgm:spPr>
      <dgm:t>
        <a:bodyPr/>
        <a:lstStyle/>
        <a:p>
          <a:r>
            <a:rPr lang="en-US" sz="1800" dirty="0"/>
            <a:t>Maintenance</a:t>
          </a:r>
        </a:p>
      </dgm:t>
    </dgm:pt>
    <dgm:pt modelId="{4CFCDE48-3677-40CF-A385-2B8B280FB324}" type="parTrans" cxnId="{0315CF78-28A0-47CF-81CA-149A67302A99}">
      <dgm:prSet/>
      <dgm:spPr/>
      <dgm:t>
        <a:bodyPr/>
        <a:lstStyle/>
        <a:p>
          <a:endParaRPr lang="en-US" sz="1800"/>
        </a:p>
      </dgm:t>
    </dgm:pt>
    <dgm:pt modelId="{3CDB7E75-AB96-46D1-93FD-47E9A004BFC0}" type="sibTrans" cxnId="{0315CF78-28A0-47CF-81CA-149A67302A99}">
      <dgm:prSet/>
      <dgm:spPr/>
      <dgm:t>
        <a:bodyPr/>
        <a:lstStyle/>
        <a:p>
          <a:endParaRPr lang="en-US" sz="1800"/>
        </a:p>
      </dgm:t>
    </dgm:pt>
    <dgm:pt modelId="{8C50E046-C56F-4133-AF5F-FA3175984EB5}" type="pres">
      <dgm:prSet presAssocID="{81B2C44D-88D5-446A-A5BE-F0A1C94C919B}" presName="Name0" presStyleCnt="0">
        <dgm:presLayoutVars>
          <dgm:dir/>
          <dgm:animLvl val="lvl"/>
          <dgm:resizeHandles val="exact"/>
        </dgm:presLayoutVars>
      </dgm:prSet>
      <dgm:spPr/>
    </dgm:pt>
    <dgm:pt modelId="{F504D8A7-B98C-4C62-A832-F7033A7FFB3C}" type="pres">
      <dgm:prSet presAssocID="{FC700B23-085B-4E4F-913B-3DE46720DF8C}" presName="parTxOnly" presStyleLbl="node1" presStyleIdx="0" presStyleCnt="6">
        <dgm:presLayoutVars>
          <dgm:chMax val="0"/>
          <dgm:chPref val="0"/>
          <dgm:bulletEnabled val="1"/>
        </dgm:presLayoutVars>
      </dgm:prSet>
      <dgm:spPr/>
    </dgm:pt>
    <dgm:pt modelId="{D56C4726-5CAD-445C-98EE-C53842802DDF}" type="pres">
      <dgm:prSet presAssocID="{5F73E400-3481-468A-A014-E863538D355F}" presName="parTxOnlySpace" presStyleCnt="0"/>
      <dgm:spPr/>
    </dgm:pt>
    <dgm:pt modelId="{29CB5E39-8F9C-41B8-AAFB-CC7F2D2D255A}" type="pres">
      <dgm:prSet presAssocID="{34B73690-79AB-4E9F-887E-5E24A409DEC5}" presName="parTxOnly" presStyleLbl="node1" presStyleIdx="1" presStyleCnt="6" custScaleX="111834">
        <dgm:presLayoutVars>
          <dgm:chMax val="0"/>
          <dgm:chPref val="0"/>
          <dgm:bulletEnabled val="1"/>
        </dgm:presLayoutVars>
      </dgm:prSet>
      <dgm:spPr/>
    </dgm:pt>
    <dgm:pt modelId="{348F7524-5844-4AB7-8D14-0D958AD7D98D}" type="pres">
      <dgm:prSet presAssocID="{C504AB8A-9801-46CE-BCC5-681D54AED26A}" presName="parTxOnlySpace" presStyleCnt="0"/>
      <dgm:spPr/>
    </dgm:pt>
    <dgm:pt modelId="{4F3E4A5E-6626-4DE7-80A3-3C1E1C505387}" type="pres">
      <dgm:prSet presAssocID="{42E99B37-C28B-4B87-AF93-5ADF3BAEF4AF}" presName="parTxOnly" presStyleLbl="node1" presStyleIdx="2" presStyleCnt="6">
        <dgm:presLayoutVars>
          <dgm:chMax val="0"/>
          <dgm:chPref val="0"/>
          <dgm:bulletEnabled val="1"/>
        </dgm:presLayoutVars>
      </dgm:prSet>
      <dgm:spPr/>
    </dgm:pt>
    <dgm:pt modelId="{5FBA99F1-2FA2-49EB-98A2-AD003F9E899F}" type="pres">
      <dgm:prSet presAssocID="{D14CC7A6-5A18-45AA-AAC7-0D1A4DCD1B77}" presName="parTxOnlySpace" presStyleCnt="0"/>
      <dgm:spPr/>
    </dgm:pt>
    <dgm:pt modelId="{DB5CA57E-14EB-482A-9E48-CF46F17A04EF}" type="pres">
      <dgm:prSet presAssocID="{002597A5-2837-4851-8037-C202C7C405D6}" presName="parTxOnly" presStyleLbl="node1" presStyleIdx="3" presStyleCnt="6" custScaleX="127430">
        <dgm:presLayoutVars>
          <dgm:chMax val="0"/>
          <dgm:chPref val="0"/>
          <dgm:bulletEnabled val="1"/>
        </dgm:presLayoutVars>
      </dgm:prSet>
      <dgm:spPr/>
    </dgm:pt>
    <dgm:pt modelId="{2CB8D445-183E-4D50-B698-C93102BBBA7E}" type="pres">
      <dgm:prSet presAssocID="{1A66F5CD-5ADC-449C-B371-0FB7DE5FFAC0}" presName="parTxOnlySpace" presStyleCnt="0"/>
      <dgm:spPr/>
    </dgm:pt>
    <dgm:pt modelId="{BD63D5D9-0573-4B6F-AEE9-5A68E00FD8E7}" type="pres">
      <dgm:prSet presAssocID="{C85C8A78-2E62-4C05-B845-52FD17EA96D8}" presName="parTxOnly" presStyleLbl="node1" presStyleIdx="4" presStyleCnt="6" custScaleX="159295">
        <dgm:presLayoutVars>
          <dgm:chMax val="0"/>
          <dgm:chPref val="0"/>
          <dgm:bulletEnabled val="1"/>
        </dgm:presLayoutVars>
      </dgm:prSet>
      <dgm:spPr/>
    </dgm:pt>
    <dgm:pt modelId="{67EAC22E-9254-433A-AF2D-973408BB6652}" type="pres">
      <dgm:prSet presAssocID="{4939477A-F7AA-4A47-820A-E9B33BFDCEC8}" presName="parTxOnlySpace" presStyleCnt="0"/>
      <dgm:spPr/>
    </dgm:pt>
    <dgm:pt modelId="{A915B858-9E64-4F1D-99CC-2905268C3AF9}" type="pres">
      <dgm:prSet presAssocID="{AE003795-E0DA-4D1B-A7B3-F5AD300FED1A}" presName="parTxOnly" presStyleLbl="node1" presStyleIdx="5" presStyleCnt="6" custScaleX="132516">
        <dgm:presLayoutVars>
          <dgm:chMax val="0"/>
          <dgm:chPref val="0"/>
          <dgm:bulletEnabled val="1"/>
        </dgm:presLayoutVars>
      </dgm:prSet>
      <dgm:spPr/>
    </dgm:pt>
  </dgm:ptLst>
  <dgm:cxnLst>
    <dgm:cxn modelId="{B23C1F19-A29C-4BA4-89CF-43251D3ECC0C}" srcId="{81B2C44D-88D5-446A-A5BE-F0A1C94C919B}" destId="{002597A5-2837-4851-8037-C202C7C405D6}" srcOrd="3" destOrd="0" parTransId="{DF2E3D9D-B7E0-44E1-BD10-D774020A8F08}" sibTransId="{1A66F5CD-5ADC-449C-B371-0FB7DE5FFAC0}"/>
    <dgm:cxn modelId="{293F0A25-02E2-4160-AEE0-9343C1702AAC}" type="presOf" srcId="{AE003795-E0DA-4D1B-A7B3-F5AD300FED1A}" destId="{A915B858-9E64-4F1D-99CC-2905268C3AF9}" srcOrd="0" destOrd="0" presId="urn:microsoft.com/office/officeart/2005/8/layout/chevron1"/>
    <dgm:cxn modelId="{8ED4F225-0866-4243-B543-168447C48408}" srcId="{81B2C44D-88D5-446A-A5BE-F0A1C94C919B}" destId="{34B73690-79AB-4E9F-887E-5E24A409DEC5}" srcOrd="1" destOrd="0" parTransId="{3B1766F3-D2E7-4D65-ACEC-6437C40CA8CA}" sibTransId="{C504AB8A-9801-46CE-BCC5-681D54AED26A}"/>
    <dgm:cxn modelId="{B6F68227-2C40-469D-9584-A3815AD290DF}" type="presOf" srcId="{FC700B23-085B-4E4F-913B-3DE46720DF8C}" destId="{F504D8A7-B98C-4C62-A832-F7033A7FFB3C}" srcOrd="0" destOrd="0" presId="urn:microsoft.com/office/officeart/2005/8/layout/chevron1"/>
    <dgm:cxn modelId="{B5FBB638-135F-410F-9AA0-20404845EAFC}" srcId="{81B2C44D-88D5-446A-A5BE-F0A1C94C919B}" destId="{42E99B37-C28B-4B87-AF93-5ADF3BAEF4AF}" srcOrd="2" destOrd="0" parTransId="{92355DA0-DDEE-43EF-82A5-F2B03472BDD7}" sibTransId="{D14CC7A6-5A18-45AA-AAC7-0D1A4DCD1B77}"/>
    <dgm:cxn modelId="{D81E565F-56DC-43D7-A3EC-936C82D70816}" type="presOf" srcId="{42E99B37-C28B-4B87-AF93-5ADF3BAEF4AF}" destId="{4F3E4A5E-6626-4DE7-80A3-3C1E1C505387}" srcOrd="0" destOrd="0" presId="urn:microsoft.com/office/officeart/2005/8/layout/chevron1"/>
    <dgm:cxn modelId="{D70BD342-F751-4B03-A909-409A94BCDD81}" type="presOf" srcId="{002597A5-2837-4851-8037-C202C7C405D6}" destId="{DB5CA57E-14EB-482A-9E48-CF46F17A04EF}" srcOrd="0" destOrd="0" presId="urn:microsoft.com/office/officeart/2005/8/layout/chevron1"/>
    <dgm:cxn modelId="{0315CF78-28A0-47CF-81CA-149A67302A99}" srcId="{81B2C44D-88D5-446A-A5BE-F0A1C94C919B}" destId="{AE003795-E0DA-4D1B-A7B3-F5AD300FED1A}" srcOrd="5" destOrd="0" parTransId="{4CFCDE48-3677-40CF-A385-2B8B280FB324}" sibTransId="{3CDB7E75-AB96-46D1-93FD-47E9A004BFC0}"/>
    <dgm:cxn modelId="{B0494E8F-B3B4-4FD8-B640-B782B2A86374}" type="presOf" srcId="{34B73690-79AB-4E9F-887E-5E24A409DEC5}" destId="{29CB5E39-8F9C-41B8-AAFB-CC7F2D2D255A}" srcOrd="0" destOrd="0" presId="urn:microsoft.com/office/officeart/2005/8/layout/chevron1"/>
    <dgm:cxn modelId="{2B531CB0-9B60-4BE5-9399-0DD5A48599A0}" type="presOf" srcId="{81B2C44D-88D5-446A-A5BE-F0A1C94C919B}" destId="{8C50E046-C56F-4133-AF5F-FA3175984EB5}" srcOrd="0" destOrd="0" presId="urn:microsoft.com/office/officeart/2005/8/layout/chevron1"/>
    <dgm:cxn modelId="{D956F9B5-1DAE-4A3A-BCBC-D06FC77B3A7A}" type="presOf" srcId="{C85C8A78-2E62-4C05-B845-52FD17EA96D8}" destId="{BD63D5D9-0573-4B6F-AEE9-5A68E00FD8E7}" srcOrd="0" destOrd="0" presId="urn:microsoft.com/office/officeart/2005/8/layout/chevron1"/>
    <dgm:cxn modelId="{1ED828C4-C61F-4031-9CB3-C2898758C56F}" srcId="{81B2C44D-88D5-446A-A5BE-F0A1C94C919B}" destId="{FC700B23-085B-4E4F-913B-3DE46720DF8C}" srcOrd="0" destOrd="0" parTransId="{4E6EFD29-9356-45CC-9B9D-324BC209D626}" sibTransId="{5F73E400-3481-468A-A014-E863538D355F}"/>
    <dgm:cxn modelId="{3BB31DF1-8CB9-4042-A02F-0B9D0286594B}" srcId="{81B2C44D-88D5-446A-A5BE-F0A1C94C919B}" destId="{C85C8A78-2E62-4C05-B845-52FD17EA96D8}" srcOrd="4" destOrd="0" parTransId="{2F06CC3D-60F4-4A62-A0C1-03DD8836072E}" sibTransId="{4939477A-F7AA-4A47-820A-E9B33BFDCEC8}"/>
    <dgm:cxn modelId="{3D88CDCE-F44B-40A9-84B2-651D73D1E202}" type="presParOf" srcId="{8C50E046-C56F-4133-AF5F-FA3175984EB5}" destId="{F504D8A7-B98C-4C62-A832-F7033A7FFB3C}" srcOrd="0" destOrd="0" presId="urn:microsoft.com/office/officeart/2005/8/layout/chevron1"/>
    <dgm:cxn modelId="{00EC6C81-627C-405B-906E-923E7D4555BF}" type="presParOf" srcId="{8C50E046-C56F-4133-AF5F-FA3175984EB5}" destId="{D56C4726-5CAD-445C-98EE-C53842802DDF}" srcOrd="1" destOrd="0" presId="urn:microsoft.com/office/officeart/2005/8/layout/chevron1"/>
    <dgm:cxn modelId="{6BB31588-DEF6-4ECF-AF73-CE08147520BA}" type="presParOf" srcId="{8C50E046-C56F-4133-AF5F-FA3175984EB5}" destId="{29CB5E39-8F9C-41B8-AAFB-CC7F2D2D255A}" srcOrd="2" destOrd="0" presId="urn:microsoft.com/office/officeart/2005/8/layout/chevron1"/>
    <dgm:cxn modelId="{60B4EAFF-A0FF-4D9A-9966-6DCBCC9B40B2}" type="presParOf" srcId="{8C50E046-C56F-4133-AF5F-FA3175984EB5}" destId="{348F7524-5844-4AB7-8D14-0D958AD7D98D}" srcOrd="3" destOrd="0" presId="urn:microsoft.com/office/officeart/2005/8/layout/chevron1"/>
    <dgm:cxn modelId="{A0A4A807-343D-4425-97A2-2B0182C640B6}" type="presParOf" srcId="{8C50E046-C56F-4133-AF5F-FA3175984EB5}" destId="{4F3E4A5E-6626-4DE7-80A3-3C1E1C505387}" srcOrd="4" destOrd="0" presId="urn:microsoft.com/office/officeart/2005/8/layout/chevron1"/>
    <dgm:cxn modelId="{5EB31EFB-7A52-420E-9EEA-59DA0D74F223}" type="presParOf" srcId="{8C50E046-C56F-4133-AF5F-FA3175984EB5}" destId="{5FBA99F1-2FA2-49EB-98A2-AD003F9E899F}" srcOrd="5" destOrd="0" presId="urn:microsoft.com/office/officeart/2005/8/layout/chevron1"/>
    <dgm:cxn modelId="{942F907B-1920-4644-991B-26DA6A02E142}" type="presParOf" srcId="{8C50E046-C56F-4133-AF5F-FA3175984EB5}" destId="{DB5CA57E-14EB-482A-9E48-CF46F17A04EF}" srcOrd="6" destOrd="0" presId="urn:microsoft.com/office/officeart/2005/8/layout/chevron1"/>
    <dgm:cxn modelId="{78B4C9B7-304E-40F7-859E-7E4CB3BD4DEE}" type="presParOf" srcId="{8C50E046-C56F-4133-AF5F-FA3175984EB5}" destId="{2CB8D445-183E-4D50-B698-C93102BBBA7E}" srcOrd="7" destOrd="0" presId="urn:microsoft.com/office/officeart/2005/8/layout/chevron1"/>
    <dgm:cxn modelId="{67A05CB0-A94B-44EB-B0AA-08E7756318F1}" type="presParOf" srcId="{8C50E046-C56F-4133-AF5F-FA3175984EB5}" destId="{BD63D5D9-0573-4B6F-AEE9-5A68E00FD8E7}" srcOrd="8" destOrd="0" presId="urn:microsoft.com/office/officeart/2005/8/layout/chevron1"/>
    <dgm:cxn modelId="{4059240C-0ECD-46B8-AB5D-EE1E80179DA1}" type="presParOf" srcId="{8C50E046-C56F-4133-AF5F-FA3175984EB5}" destId="{67EAC22E-9254-433A-AF2D-973408BB6652}" srcOrd="9" destOrd="0" presId="urn:microsoft.com/office/officeart/2005/8/layout/chevron1"/>
    <dgm:cxn modelId="{58C05FDF-0B01-4C03-871C-696CF2053B1E}" type="presParOf" srcId="{8C50E046-C56F-4133-AF5F-FA3175984EB5}" destId="{A915B858-9E64-4F1D-99CC-2905268C3AF9}" srcOrd="10"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4D8A7-B98C-4C62-A832-F7033A7FFB3C}">
      <dsp:nvSpPr>
        <dsp:cNvPr id="0" name=""/>
        <dsp:cNvSpPr/>
      </dsp:nvSpPr>
      <dsp:spPr>
        <a:xfrm>
          <a:off x="3663" y="641860"/>
          <a:ext cx="1607626" cy="64305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t>Sizing</a:t>
          </a:r>
        </a:p>
      </dsp:txBody>
      <dsp:txXfrm>
        <a:off x="325188" y="641860"/>
        <a:ext cx="964576" cy="643050"/>
      </dsp:txXfrm>
    </dsp:sp>
    <dsp:sp modelId="{29CB5E39-8F9C-41B8-AAFB-CC7F2D2D255A}">
      <dsp:nvSpPr>
        <dsp:cNvPr id="0" name=""/>
        <dsp:cNvSpPr/>
      </dsp:nvSpPr>
      <dsp:spPr>
        <a:xfrm>
          <a:off x="1450527" y="641860"/>
          <a:ext cx="1797873" cy="64305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Selection</a:t>
          </a:r>
        </a:p>
      </dsp:txBody>
      <dsp:txXfrm>
        <a:off x="1772052" y="641860"/>
        <a:ext cx="1154823" cy="643050"/>
      </dsp:txXfrm>
    </dsp:sp>
    <dsp:sp modelId="{4F3E4A5E-6626-4DE7-80A3-3C1E1C505387}">
      <dsp:nvSpPr>
        <dsp:cNvPr id="0" name=""/>
        <dsp:cNvSpPr/>
      </dsp:nvSpPr>
      <dsp:spPr>
        <a:xfrm>
          <a:off x="3087638" y="641860"/>
          <a:ext cx="1607626" cy="64305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a:t>Design</a:t>
          </a:r>
        </a:p>
      </dsp:txBody>
      <dsp:txXfrm>
        <a:off x="3409163" y="641860"/>
        <a:ext cx="964576" cy="643050"/>
      </dsp:txXfrm>
    </dsp:sp>
    <dsp:sp modelId="{DB5CA57E-14EB-482A-9E48-CF46F17A04EF}">
      <dsp:nvSpPr>
        <dsp:cNvPr id="0" name=""/>
        <dsp:cNvSpPr/>
      </dsp:nvSpPr>
      <dsp:spPr>
        <a:xfrm>
          <a:off x="4534502" y="641860"/>
          <a:ext cx="2048598" cy="64305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Installation</a:t>
          </a:r>
        </a:p>
      </dsp:txBody>
      <dsp:txXfrm>
        <a:off x="4856027" y="641860"/>
        <a:ext cx="1405548" cy="643050"/>
      </dsp:txXfrm>
    </dsp:sp>
    <dsp:sp modelId="{BD63D5D9-0573-4B6F-AEE9-5A68E00FD8E7}">
      <dsp:nvSpPr>
        <dsp:cNvPr id="0" name=""/>
        <dsp:cNvSpPr/>
      </dsp:nvSpPr>
      <dsp:spPr>
        <a:xfrm>
          <a:off x="6422338" y="641860"/>
          <a:ext cx="2560869" cy="64305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Commissioning</a:t>
          </a:r>
        </a:p>
      </dsp:txBody>
      <dsp:txXfrm>
        <a:off x="6743863" y="641860"/>
        <a:ext cx="1917819" cy="643050"/>
      </dsp:txXfrm>
    </dsp:sp>
    <dsp:sp modelId="{A915B858-9E64-4F1D-99CC-2905268C3AF9}">
      <dsp:nvSpPr>
        <dsp:cNvPr id="0" name=""/>
        <dsp:cNvSpPr/>
      </dsp:nvSpPr>
      <dsp:spPr>
        <a:xfrm>
          <a:off x="8822445" y="641860"/>
          <a:ext cx="2130362" cy="643050"/>
        </a:xfrm>
        <a:prstGeom prst="chevron">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kern="1200" dirty="0"/>
            <a:t>Maintenance</a:t>
          </a:r>
        </a:p>
      </dsp:txBody>
      <dsp:txXfrm>
        <a:off x="9143970" y="641860"/>
        <a:ext cx="1487312" cy="64305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6A69A9C-1087-184F-8370-423E175D9D7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9090E3D-F5E5-0D40-B323-A25B85CF9E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6E50B8-2EF8-564F-AE86-D84E6C503530}" type="datetimeFigureOut">
              <a:rPr lang="en-US" smtClean="0"/>
              <a:t>8/2/2026</a:t>
            </a:fld>
            <a:endParaRPr lang="en-US"/>
          </a:p>
        </p:txBody>
      </p:sp>
      <p:sp>
        <p:nvSpPr>
          <p:cNvPr id="4" name="Footer Placeholder 3">
            <a:extLst>
              <a:ext uri="{FF2B5EF4-FFF2-40B4-BE49-F238E27FC236}">
                <a16:creationId xmlns:a16="http://schemas.microsoft.com/office/drawing/2014/main" id="{64E3AA97-2F38-5340-B685-1E0EA3E358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2B732F3-25A6-284F-A24C-5FD21AE6BEE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4078BA3-E235-9946-9A4D-07E907F688D0}" type="slidenum">
              <a:rPr lang="en-US" smtClean="0"/>
              <a:t>‹#›</a:t>
            </a:fld>
            <a:endParaRPr lang="en-US"/>
          </a:p>
        </p:txBody>
      </p:sp>
    </p:spTree>
    <p:extLst>
      <p:ext uri="{BB962C8B-B14F-4D97-AF65-F5344CB8AC3E}">
        <p14:creationId xmlns:p14="http://schemas.microsoft.com/office/powerpoint/2010/main" val="4194000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C8D20-1945-7145-91A2-3D134BDA25E2}" type="datetimeFigureOut">
              <a:rPr lang="en-US" smtClean="0"/>
              <a:t>8/2/2026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0104DB-87CA-D64F-AB86-DB2520DDF5D7}" type="slidenum">
              <a:rPr lang="en-US" smtClean="0"/>
              <a:t>‹#›</a:t>
            </a:fld>
            <a:endParaRPr lang="en-US"/>
          </a:p>
        </p:txBody>
      </p:sp>
    </p:spTree>
    <p:extLst>
      <p:ext uri="{BB962C8B-B14F-4D97-AF65-F5344CB8AC3E}">
        <p14:creationId xmlns:p14="http://schemas.microsoft.com/office/powerpoint/2010/main" val="3614055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a:t>
            </a:fld>
            <a:endParaRPr lang="en-US"/>
          </a:p>
        </p:txBody>
      </p:sp>
    </p:spTree>
    <p:extLst>
      <p:ext uri="{BB962C8B-B14F-4D97-AF65-F5344CB8AC3E}">
        <p14:creationId xmlns:p14="http://schemas.microsoft.com/office/powerpoint/2010/main" val="3941861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2</a:t>
            </a:fld>
            <a:endParaRPr lang="en-US"/>
          </a:p>
        </p:txBody>
      </p:sp>
    </p:spTree>
    <p:extLst>
      <p:ext uri="{BB962C8B-B14F-4D97-AF65-F5344CB8AC3E}">
        <p14:creationId xmlns:p14="http://schemas.microsoft.com/office/powerpoint/2010/main" val="3572422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3</a:t>
            </a:fld>
            <a:endParaRPr lang="en-US"/>
          </a:p>
        </p:txBody>
      </p:sp>
    </p:spTree>
    <p:extLst>
      <p:ext uri="{BB962C8B-B14F-4D97-AF65-F5344CB8AC3E}">
        <p14:creationId xmlns:p14="http://schemas.microsoft.com/office/powerpoint/2010/main" val="3356108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9</a:t>
            </a:fld>
            <a:endParaRPr lang="en-US"/>
          </a:p>
        </p:txBody>
      </p:sp>
    </p:spTree>
    <p:extLst>
      <p:ext uri="{BB962C8B-B14F-4D97-AF65-F5344CB8AC3E}">
        <p14:creationId xmlns:p14="http://schemas.microsoft.com/office/powerpoint/2010/main" val="721743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10</a:t>
            </a:fld>
            <a:endParaRPr lang="en-US"/>
          </a:p>
        </p:txBody>
      </p:sp>
    </p:spTree>
    <p:extLst>
      <p:ext uri="{BB962C8B-B14F-4D97-AF65-F5344CB8AC3E}">
        <p14:creationId xmlns:p14="http://schemas.microsoft.com/office/powerpoint/2010/main" val="663310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11</a:t>
            </a:fld>
            <a:endParaRPr lang="en-US"/>
          </a:p>
        </p:txBody>
      </p:sp>
    </p:spTree>
    <p:extLst>
      <p:ext uri="{BB962C8B-B14F-4D97-AF65-F5344CB8AC3E}">
        <p14:creationId xmlns:p14="http://schemas.microsoft.com/office/powerpoint/2010/main" val="2240273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12</a:t>
            </a:fld>
            <a:endParaRPr lang="en-US"/>
          </a:p>
        </p:txBody>
      </p:sp>
    </p:spTree>
    <p:extLst>
      <p:ext uri="{BB962C8B-B14F-4D97-AF65-F5344CB8AC3E}">
        <p14:creationId xmlns:p14="http://schemas.microsoft.com/office/powerpoint/2010/main" val="842665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15</a:t>
            </a:fld>
            <a:endParaRPr lang="en-US"/>
          </a:p>
        </p:txBody>
      </p:sp>
    </p:spTree>
    <p:extLst>
      <p:ext uri="{BB962C8B-B14F-4D97-AF65-F5344CB8AC3E}">
        <p14:creationId xmlns:p14="http://schemas.microsoft.com/office/powerpoint/2010/main" val="1160166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16</a:t>
            </a:fld>
            <a:endParaRPr lang="en-US"/>
          </a:p>
        </p:txBody>
      </p:sp>
    </p:spTree>
    <p:extLst>
      <p:ext uri="{BB962C8B-B14F-4D97-AF65-F5344CB8AC3E}">
        <p14:creationId xmlns:p14="http://schemas.microsoft.com/office/powerpoint/2010/main" val="33071970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_Plain_Blac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36B83B-A5E4-524E-96A9-DFC12D58F12A}"/>
              </a:ext>
            </a:extLst>
          </p:cNvPr>
          <p:cNvSpPr/>
          <p:nvPr userDrawn="1"/>
        </p:nvSpPr>
        <p:spPr>
          <a:xfrm>
            <a:off x="914400" y="0"/>
            <a:ext cx="54864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0"/>
          </a:p>
        </p:txBody>
      </p:sp>
      <p:sp>
        <p:nvSpPr>
          <p:cNvPr id="11" name="TextBox 10">
            <a:extLst>
              <a:ext uri="{FF2B5EF4-FFF2-40B4-BE49-F238E27FC236}">
                <a16:creationId xmlns:a16="http://schemas.microsoft.com/office/drawing/2014/main" id="{421DF1AC-1D08-B945-A034-B740A35902F9}"/>
              </a:ext>
            </a:extLst>
          </p:cNvPr>
          <p:cNvSpPr txBox="1"/>
          <p:nvPr userDrawn="1"/>
        </p:nvSpPr>
        <p:spPr>
          <a:xfrm>
            <a:off x="1371600" y="7543800"/>
            <a:ext cx="3657600" cy="228600"/>
          </a:xfrm>
          <a:prstGeom prst="rect">
            <a:avLst/>
          </a:prstGeom>
          <a:noFill/>
        </p:spPr>
        <p:txBody>
          <a:bodyPr wrap="square" lIns="0" tIns="0" rIns="0" bIns="0" rtlCol="0" anchor="t" anchorCtr="0">
            <a:noAutofit/>
          </a:bodyPr>
          <a:lstStyle/>
          <a:p>
            <a:pPr>
              <a:spcAft>
                <a:spcPts val="450"/>
              </a:spcAft>
            </a:pPr>
            <a:r>
              <a:rPr lang="en-US" sz="600">
                <a:solidFill>
                  <a:srgbClr val="616265">
                    <a:alpha val="75000"/>
                  </a:srgbClr>
                </a:solidFill>
                <a:latin typeface="Arial" panose="020B0604020202020204" pitchFamily="34" charset="0"/>
                <a:cs typeface="Arial" panose="020B0604020202020204" pitchFamily="34" charset="0"/>
              </a:rPr>
              <a:t>PNNL is operated by Battelle for the U.S. Department of Energy</a:t>
            </a:r>
          </a:p>
        </p:txBody>
      </p:sp>
      <p:sp>
        <p:nvSpPr>
          <p:cNvPr id="2" name="Title 1"/>
          <p:cNvSpPr>
            <a:spLocks noGrp="1"/>
          </p:cNvSpPr>
          <p:nvPr>
            <p:ph type="ctrTitle"/>
          </p:nvPr>
        </p:nvSpPr>
        <p:spPr>
          <a:xfrm>
            <a:off x="1371600" y="2743200"/>
            <a:ext cx="4572000" cy="1828800"/>
          </a:xfrm>
          <a:prstGeom prst="rect">
            <a:avLst/>
          </a:prstGeom>
        </p:spPr>
        <p:txBody>
          <a:bodyPr lIns="0" tIns="0" rIns="0" bIns="0" anchor="b">
            <a:noAutofit/>
          </a:bodyPr>
          <a:lstStyle>
            <a:lvl1pPr algn="r">
              <a:defRPr sz="3600" b="1">
                <a:solidFill>
                  <a:srgbClr val="C8722E"/>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Text Placeholder 19">
            <a:extLst>
              <a:ext uri="{FF2B5EF4-FFF2-40B4-BE49-F238E27FC236}">
                <a16:creationId xmlns:a16="http://schemas.microsoft.com/office/drawing/2014/main" id="{3061D5F4-8719-384B-945C-9A27060F99A0}"/>
              </a:ext>
            </a:extLst>
          </p:cNvPr>
          <p:cNvSpPr>
            <a:spLocks noGrp="1"/>
          </p:cNvSpPr>
          <p:nvPr>
            <p:ph type="body" sz="quarter" idx="10" hasCustomPrompt="1"/>
          </p:nvPr>
        </p:nvSpPr>
        <p:spPr>
          <a:xfrm>
            <a:off x="1370529" y="5669280"/>
            <a:ext cx="4572000" cy="274320"/>
          </a:xfrm>
          <a:prstGeom prst="rect">
            <a:avLst/>
          </a:prstGeom>
        </p:spPr>
        <p:txBody>
          <a:bodyPr wrap="none" lIns="0" tIns="0" rIns="0" bIns="0">
            <a:noAutofit/>
          </a:bodyPr>
          <a:lstStyle>
            <a:lvl1pPr marL="0" indent="0" algn="r">
              <a:buNone/>
              <a:defRPr sz="1350" b="1">
                <a:solidFill>
                  <a:srgbClr val="000000"/>
                </a:solidFill>
                <a:latin typeface="Arial" panose="020B0604020202020204" pitchFamily="34" charset="0"/>
                <a:cs typeface="Arial" panose="020B0604020202020204" pitchFamily="34" charset="0"/>
              </a:defRPr>
            </a:lvl1pPr>
            <a:lvl2pPr marL="411480" indent="0">
              <a:buNone/>
              <a:defRPr/>
            </a:lvl2pPr>
            <a:lvl3pPr marL="822960" indent="0">
              <a:buNone/>
              <a:defRPr/>
            </a:lvl3pPr>
            <a:lvl4pPr marL="1234440" indent="0">
              <a:buNone/>
              <a:defRPr/>
            </a:lvl4pPr>
            <a:lvl5pPr marL="1645920" indent="0">
              <a:buNone/>
              <a:defRPr/>
            </a:lvl5pPr>
          </a:lstStyle>
          <a:p>
            <a:pPr lvl="0"/>
            <a:r>
              <a:rPr lang="en-US"/>
              <a:t>Click to add presenter’s name</a:t>
            </a:r>
          </a:p>
        </p:txBody>
      </p:sp>
      <p:sp>
        <p:nvSpPr>
          <p:cNvPr id="21" name="Text Placeholder 19">
            <a:extLst>
              <a:ext uri="{FF2B5EF4-FFF2-40B4-BE49-F238E27FC236}">
                <a16:creationId xmlns:a16="http://schemas.microsoft.com/office/drawing/2014/main" id="{3E2D432E-6648-6643-9C6E-38B1EFF5EE31}"/>
              </a:ext>
            </a:extLst>
          </p:cNvPr>
          <p:cNvSpPr>
            <a:spLocks noGrp="1"/>
          </p:cNvSpPr>
          <p:nvPr>
            <p:ph type="body" sz="quarter" idx="11" hasCustomPrompt="1"/>
          </p:nvPr>
        </p:nvSpPr>
        <p:spPr>
          <a:xfrm>
            <a:off x="1371600" y="5983356"/>
            <a:ext cx="4572000" cy="274320"/>
          </a:xfrm>
          <a:prstGeom prst="rect">
            <a:avLst/>
          </a:prstGeom>
        </p:spPr>
        <p:txBody>
          <a:bodyPr wrap="none" lIns="0" tIns="0" rIns="0" bIns="0">
            <a:noAutofit/>
          </a:bodyPr>
          <a:lstStyle>
            <a:lvl1pPr marL="0" indent="0" algn="r">
              <a:buNone/>
              <a:defRPr sz="1200">
                <a:solidFill>
                  <a:srgbClr val="616265"/>
                </a:solidFill>
                <a:latin typeface="Arial" panose="020B0604020202020204" pitchFamily="34" charset="0"/>
                <a:cs typeface="Arial" panose="020B0604020202020204" pitchFamily="34" charset="0"/>
              </a:defRPr>
            </a:lvl1pPr>
            <a:lvl2pPr marL="411480" indent="0">
              <a:buNone/>
              <a:defRPr/>
            </a:lvl2pPr>
            <a:lvl3pPr marL="822960" indent="0">
              <a:buNone/>
              <a:defRPr/>
            </a:lvl3pPr>
            <a:lvl4pPr marL="1234440" indent="0">
              <a:buNone/>
              <a:defRPr/>
            </a:lvl4pPr>
            <a:lvl5pPr marL="1645920" indent="0">
              <a:buNone/>
              <a:defRPr/>
            </a:lvl5pPr>
          </a:lstStyle>
          <a:p>
            <a:pPr lvl="0"/>
            <a:r>
              <a:rPr lang="en-US"/>
              <a:t>Click to add presenter’s title</a:t>
            </a:r>
          </a:p>
        </p:txBody>
      </p:sp>
      <p:sp>
        <p:nvSpPr>
          <p:cNvPr id="6" name="TextBox 5">
            <a:extLst>
              <a:ext uri="{FF2B5EF4-FFF2-40B4-BE49-F238E27FC236}">
                <a16:creationId xmlns:a16="http://schemas.microsoft.com/office/drawing/2014/main" id="{8915389B-4BB4-1644-9B7E-35A85D0C1E3B}"/>
              </a:ext>
            </a:extLst>
          </p:cNvPr>
          <p:cNvSpPr txBox="1"/>
          <p:nvPr userDrawn="1"/>
        </p:nvSpPr>
        <p:spPr>
          <a:xfrm>
            <a:off x="3710610" y="-1245704"/>
            <a:ext cx="184731" cy="341632"/>
          </a:xfrm>
          <a:prstGeom prst="rect">
            <a:avLst/>
          </a:prstGeom>
          <a:noFill/>
        </p:spPr>
        <p:txBody>
          <a:bodyPr wrap="none" rtlCol="0">
            <a:spAutoFit/>
          </a:bodyPr>
          <a:lstStyle/>
          <a:p>
            <a:endParaRPr lang="en-US" sz="1620"/>
          </a:p>
        </p:txBody>
      </p:sp>
      <p:pic>
        <p:nvPicPr>
          <p:cNvPr id="12" name="Picture 11">
            <a:extLst>
              <a:ext uri="{FF2B5EF4-FFF2-40B4-BE49-F238E27FC236}">
                <a16:creationId xmlns:a16="http://schemas.microsoft.com/office/drawing/2014/main" id="{45A7D3E1-BCC3-C843-81A0-EA4EDFB445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71600" y="237744"/>
            <a:ext cx="1280160" cy="1249224"/>
          </a:xfrm>
          <a:prstGeom prst="rect">
            <a:avLst/>
          </a:prstGeom>
        </p:spPr>
      </p:pic>
      <p:pic>
        <p:nvPicPr>
          <p:cNvPr id="13" name="Picture 12">
            <a:extLst>
              <a:ext uri="{FF2B5EF4-FFF2-40B4-BE49-F238E27FC236}">
                <a16:creationId xmlns:a16="http://schemas.microsoft.com/office/drawing/2014/main" id="{56617363-F73D-B74F-9647-C9D747AC702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370530" y="7178040"/>
            <a:ext cx="824484" cy="228600"/>
          </a:xfrm>
          <a:prstGeom prst="rect">
            <a:avLst/>
          </a:prstGeom>
        </p:spPr>
      </p:pic>
      <p:pic>
        <p:nvPicPr>
          <p:cNvPr id="14" name="Picture 13">
            <a:extLst>
              <a:ext uri="{FF2B5EF4-FFF2-40B4-BE49-F238E27FC236}">
                <a16:creationId xmlns:a16="http://schemas.microsoft.com/office/drawing/2014/main" id="{D290C8FB-601C-A04C-84F7-213A857D3E6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375537" y="7249637"/>
            <a:ext cx="929809" cy="155448"/>
          </a:xfrm>
          <a:prstGeom prst="rect">
            <a:avLst/>
          </a:prstGeom>
        </p:spPr>
      </p:pic>
      <p:sp>
        <p:nvSpPr>
          <p:cNvPr id="15" name="Date Placeholder 1">
            <a:extLst>
              <a:ext uri="{FF2B5EF4-FFF2-40B4-BE49-F238E27FC236}">
                <a16:creationId xmlns:a16="http://schemas.microsoft.com/office/drawing/2014/main" id="{9D9DB338-5D5C-4ACA-9ECF-C3E34C44127A}"/>
              </a:ext>
            </a:extLst>
          </p:cNvPr>
          <p:cNvSpPr>
            <a:spLocks noGrp="1"/>
          </p:cNvSpPr>
          <p:nvPr>
            <p:ph type="dt" sz="half" idx="2"/>
          </p:nvPr>
        </p:nvSpPr>
        <p:spPr>
          <a:xfrm>
            <a:off x="2651641" y="4915645"/>
            <a:ext cx="3290888" cy="438150"/>
          </a:xfrm>
          <a:prstGeom prst="rect">
            <a:avLst/>
          </a:prstGeom>
        </p:spPr>
        <p:txBody>
          <a:bodyPr vert="horz" lIns="91440" tIns="45720" rIns="91440" bIns="45720" rtlCol="0" anchor="ctr"/>
          <a:lstStyle>
            <a:lvl1pPr algn="r">
              <a:defRPr sz="1350">
                <a:solidFill>
                  <a:schemeClr val="tx1">
                    <a:tint val="75000"/>
                  </a:schemeClr>
                </a:solidFill>
              </a:defRPr>
            </a:lvl1pPr>
          </a:lstStyle>
          <a:p>
            <a:fld id="{ABD4F8E3-4ED9-44B4-99E6-8A3D2CF8D415}" type="datetime4">
              <a:rPr lang="en-US" smtClean="0"/>
              <a:t>August 2, 2026</a:t>
            </a:fld>
            <a:endParaRPr lang="en-US"/>
          </a:p>
        </p:txBody>
      </p:sp>
      <p:sp>
        <p:nvSpPr>
          <p:cNvPr id="16" name="Footer Placeholder 2">
            <a:extLst>
              <a:ext uri="{FF2B5EF4-FFF2-40B4-BE49-F238E27FC236}">
                <a16:creationId xmlns:a16="http://schemas.microsoft.com/office/drawing/2014/main" id="{F55B65E8-4040-44D0-A4FE-A050FD948A79}"/>
              </a:ext>
            </a:extLst>
          </p:cNvPr>
          <p:cNvSpPr>
            <a:spLocks noGrp="1"/>
          </p:cNvSpPr>
          <p:nvPr>
            <p:ph type="ftr" sz="quarter" idx="3"/>
          </p:nvPr>
        </p:nvSpPr>
        <p:spPr>
          <a:xfrm>
            <a:off x="1189038" y="7730118"/>
            <a:ext cx="4937125" cy="438150"/>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Tree>
    <p:extLst>
      <p:ext uri="{BB962C8B-B14F-4D97-AF65-F5344CB8AC3E}">
        <p14:creationId xmlns:p14="http://schemas.microsoft.com/office/powerpoint/2010/main" val="150130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Line Title + Content">
    <p:spTree>
      <p:nvGrpSpPr>
        <p:cNvPr id="1" name=""/>
        <p:cNvGrpSpPr/>
        <p:nvPr/>
      </p:nvGrpSpPr>
      <p:grpSpPr>
        <a:xfrm>
          <a:off x="0" y="0"/>
          <a:ext cx="0" cy="0"/>
          <a:chOff x="0" y="0"/>
          <a:chExt cx="0" cy="0"/>
        </a:xfrm>
      </p:grpSpPr>
      <p:sp>
        <p:nvSpPr>
          <p:cNvPr id="8" name="Rectangle 7"/>
          <p:cNvSpPr/>
          <p:nvPr userDrawn="1"/>
        </p:nvSpPr>
        <p:spPr>
          <a:xfrm>
            <a:off x="0" y="1185062"/>
            <a:ext cx="14630400" cy="70445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4">
              <a:ln>
                <a:noFill/>
              </a:ln>
              <a:solidFill>
                <a:schemeClr val="bg1"/>
              </a:solidFill>
            </a:endParaRPr>
          </a:p>
        </p:txBody>
      </p:sp>
      <p:sp>
        <p:nvSpPr>
          <p:cNvPr id="10" name="Title 1"/>
          <p:cNvSpPr>
            <a:spLocks noGrp="1"/>
          </p:cNvSpPr>
          <p:nvPr>
            <p:ph type="title"/>
          </p:nvPr>
        </p:nvSpPr>
        <p:spPr>
          <a:xfrm>
            <a:off x="731520" y="427936"/>
            <a:ext cx="10607040" cy="746150"/>
          </a:xfrm>
        </p:spPr>
        <p:txBody>
          <a:bodyPr lIns="0" tIns="0" rIns="0" bIns="0" anchor="t" anchorCtr="0">
            <a:spAutoFit/>
          </a:bodyPr>
          <a:lstStyle>
            <a:lvl1pPr algn="l">
              <a:defRPr sz="2250" b="1">
                <a:solidFill>
                  <a:srgbClr val="D57500"/>
                </a:solidFill>
                <a:latin typeface="Arial"/>
                <a:cs typeface="Arial"/>
              </a:defRPr>
            </a:lvl1pPr>
          </a:lstStyle>
          <a:p>
            <a:r>
              <a:rPr lang="en-US"/>
              <a:t>Click to edit Master title style</a:t>
            </a:r>
          </a:p>
        </p:txBody>
      </p:sp>
      <p:sp>
        <p:nvSpPr>
          <p:cNvPr id="11" name="Content Placeholder 2"/>
          <p:cNvSpPr>
            <a:spLocks noGrp="1"/>
          </p:cNvSpPr>
          <p:nvPr>
            <p:ph idx="1"/>
          </p:nvPr>
        </p:nvSpPr>
        <p:spPr>
          <a:xfrm>
            <a:off x="731520" y="1645918"/>
            <a:ext cx="13167360" cy="5760720"/>
          </a:xfrm>
        </p:spPr>
        <p:txBody>
          <a:bodyPr lIns="0" tIns="0" rIns="0" bIns="0">
            <a:spAutoFit/>
          </a:bodyPr>
          <a:lstStyle>
            <a:lvl1pPr>
              <a:defRPr sz="1800">
                <a:latin typeface="Arial"/>
                <a:cs typeface="Arial"/>
              </a:defRPr>
            </a:lvl1pPr>
            <a:lvl2pPr>
              <a:defRPr sz="1620">
                <a:latin typeface="Arial"/>
                <a:cs typeface="Arial"/>
              </a:defRPr>
            </a:lvl2pPr>
            <a:lvl3pPr>
              <a:defRPr sz="1440">
                <a:latin typeface="Arial"/>
                <a:cs typeface="Arial"/>
              </a:defRPr>
            </a:lvl3pPr>
            <a:lvl4pPr>
              <a:defRPr sz="1260">
                <a:latin typeface="Arial"/>
                <a:cs typeface="Arial"/>
              </a:defRPr>
            </a:lvl4pPr>
            <a:lvl5pPr>
              <a:defRPr sz="1260">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7142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31520" y="7627621"/>
            <a:ext cx="3413760" cy="438150"/>
          </a:xfrm>
          <a:prstGeom prst="rect">
            <a:avLst/>
          </a:prstGeom>
        </p:spPr>
        <p:txBody>
          <a:bodyPr/>
          <a:lstStyle>
            <a:lvl1pPr>
              <a:defRPr>
                <a:solidFill>
                  <a:srgbClr val="707276"/>
                </a:solidFill>
              </a:defRPr>
            </a:lvl1pPr>
          </a:lstStyle>
          <a:p>
            <a:fld id="{9A080766-0BF8-8348-AE6A-8A4A559F6D3E}" type="datetime4">
              <a:rPr lang="en-US" smtClean="0"/>
              <a:t>August 2, 2026</a:t>
            </a:fld>
            <a:endParaRPr lang="en-US"/>
          </a:p>
        </p:txBody>
      </p:sp>
      <p:sp>
        <p:nvSpPr>
          <p:cNvPr id="5" name="Footer Placeholder 4"/>
          <p:cNvSpPr>
            <a:spLocks noGrp="1"/>
          </p:cNvSpPr>
          <p:nvPr>
            <p:ph type="ftr" sz="quarter" idx="11"/>
          </p:nvPr>
        </p:nvSpPr>
        <p:spPr>
          <a:xfrm>
            <a:off x="4998720" y="7627621"/>
            <a:ext cx="4632960" cy="438150"/>
          </a:xfrm>
          <a:prstGeom prst="rect">
            <a:avLst/>
          </a:prstGeom>
        </p:spPr>
        <p:txBody>
          <a:bodyPr/>
          <a:lstStyle>
            <a:lvl1pPr>
              <a:defRPr>
                <a:solidFill>
                  <a:srgbClr val="707276"/>
                </a:solidFill>
              </a:defRPr>
            </a:lvl1pPr>
          </a:lstStyle>
          <a:p>
            <a:endParaRPr lang="en-US"/>
          </a:p>
        </p:txBody>
      </p:sp>
      <p:sp>
        <p:nvSpPr>
          <p:cNvPr id="6" name="Slide Number Placeholder 5"/>
          <p:cNvSpPr>
            <a:spLocks noGrp="1"/>
          </p:cNvSpPr>
          <p:nvPr>
            <p:ph type="sldNum" sz="quarter" idx="12"/>
          </p:nvPr>
        </p:nvSpPr>
        <p:spPr>
          <a:xfrm>
            <a:off x="10485120" y="7627621"/>
            <a:ext cx="3413760" cy="438150"/>
          </a:xfrm>
          <a:prstGeom prst="rect">
            <a:avLst/>
          </a:prstGeom>
        </p:spPr>
        <p:txBody>
          <a:bodyPr/>
          <a:lstStyle>
            <a:lvl1pPr>
              <a:defRPr>
                <a:solidFill>
                  <a:srgbClr val="707276"/>
                </a:solidFill>
              </a:defRPr>
            </a:lvl1pPr>
          </a:lstStyle>
          <a:p>
            <a:fld id="{A505DBE7-0ACF-E348-BBE2-A615BCE1D797}" type="slidenum">
              <a:rPr lang="en-US" smtClean="0"/>
              <a:pPr/>
              <a:t>‹#›</a:t>
            </a:fld>
            <a:endParaRPr lang="en-US"/>
          </a:p>
        </p:txBody>
      </p:sp>
      <p:sp>
        <p:nvSpPr>
          <p:cNvPr id="7" name="Title 1"/>
          <p:cNvSpPr>
            <a:spLocks noGrp="1"/>
          </p:cNvSpPr>
          <p:nvPr>
            <p:ph type="ctrTitle"/>
          </p:nvPr>
        </p:nvSpPr>
        <p:spPr>
          <a:xfrm>
            <a:off x="0" y="3154538"/>
            <a:ext cx="14630400" cy="1920526"/>
          </a:xfrm>
          <a:noFill/>
          <a:ln w="25400">
            <a:noFill/>
          </a:ln>
          <a:effectLst/>
        </p:spPr>
        <p:txBody>
          <a:bodyPr lIns="457200" tIns="457200" rIns="457200" bIns="457200" anchor="ctr">
            <a:spAutoFit/>
          </a:bodyPr>
          <a:lstStyle>
            <a:lvl1pPr algn="l">
              <a:defRPr sz="3960" b="1">
                <a:solidFill>
                  <a:srgbClr val="D57500"/>
                </a:solidFill>
              </a:defRPr>
            </a:lvl1pPr>
          </a:lstStyle>
          <a:p>
            <a:r>
              <a:rPr lang="en-US"/>
              <a:t>Click to edit Master title style</a:t>
            </a:r>
          </a:p>
        </p:txBody>
      </p:sp>
      <p:sp>
        <p:nvSpPr>
          <p:cNvPr id="8" name="Subtitle 2"/>
          <p:cNvSpPr>
            <a:spLocks noGrp="1"/>
          </p:cNvSpPr>
          <p:nvPr>
            <p:ph type="subTitle" idx="1" hasCustomPrompt="1"/>
          </p:nvPr>
        </p:nvSpPr>
        <p:spPr>
          <a:xfrm>
            <a:off x="731520" y="5760720"/>
            <a:ext cx="13167360" cy="548640"/>
          </a:xfrm>
        </p:spPr>
        <p:txBody>
          <a:bodyPr anchor="t"/>
          <a:lstStyle>
            <a:lvl1pPr marL="0" indent="0" algn="l">
              <a:spcBef>
                <a:spcPts val="0"/>
              </a:spcBef>
              <a:buNone/>
              <a:defRPr cap="all" baseline="0">
                <a:solidFill>
                  <a:srgbClr val="707276"/>
                </a:solidFill>
              </a:defRPr>
            </a:lvl1pPr>
            <a:lvl2pPr marL="411480" indent="0" algn="ctr">
              <a:buNone/>
              <a:defRPr>
                <a:solidFill>
                  <a:schemeClr val="tx1">
                    <a:tint val="75000"/>
                  </a:schemeClr>
                </a:solidFill>
              </a:defRPr>
            </a:lvl2pPr>
            <a:lvl3pPr marL="822960" indent="0" algn="ctr">
              <a:buNone/>
              <a:defRPr>
                <a:solidFill>
                  <a:schemeClr val="tx1">
                    <a:tint val="75000"/>
                  </a:schemeClr>
                </a:solidFill>
              </a:defRPr>
            </a:lvl3pPr>
            <a:lvl4pPr marL="1234440" indent="0" algn="ctr">
              <a:buNone/>
              <a:defRPr>
                <a:solidFill>
                  <a:schemeClr val="tx1">
                    <a:tint val="75000"/>
                  </a:schemeClr>
                </a:solidFill>
              </a:defRPr>
            </a:lvl4pPr>
            <a:lvl5pPr marL="1645920" indent="0" algn="ctr">
              <a:buNone/>
              <a:defRPr>
                <a:solidFill>
                  <a:schemeClr val="tx1">
                    <a:tint val="75000"/>
                  </a:schemeClr>
                </a:solidFill>
              </a:defRPr>
            </a:lvl5pPr>
            <a:lvl6pPr marL="2057400" indent="0" algn="ctr">
              <a:buNone/>
              <a:defRPr>
                <a:solidFill>
                  <a:schemeClr val="tx1">
                    <a:tint val="75000"/>
                  </a:schemeClr>
                </a:solidFill>
              </a:defRPr>
            </a:lvl6pPr>
            <a:lvl7pPr marL="2468880" indent="0" algn="ctr">
              <a:buNone/>
              <a:defRPr>
                <a:solidFill>
                  <a:schemeClr val="tx1">
                    <a:tint val="75000"/>
                  </a:schemeClr>
                </a:solidFill>
              </a:defRPr>
            </a:lvl7pPr>
            <a:lvl8pPr marL="2880360" indent="0" algn="ctr">
              <a:buNone/>
              <a:defRPr>
                <a:solidFill>
                  <a:schemeClr val="tx1">
                    <a:tint val="75000"/>
                  </a:schemeClr>
                </a:solidFill>
              </a:defRPr>
            </a:lvl8pPr>
            <a:lvl9pPr marL="3291840" indent="0" algn="ctr">
              <a:buNone/>
              <a:defRPr>
                <a:solidFill>
                  <a:schemeClr val="tx1">
                    <a:tint val="75000"/>
                  </a:schemeClr>
                </a:solidFill>
              </a:defRPr>
            </a:lvl9pPr>
          </a:lstStyle>
          <a:p>
            <a:r>
              <a:rPr lang="en-US"/>
              <a:t>Click to add Presenter </a:t>
            </a:r>
            <a:r>
              <a:rPr lang="en-US" err="1"/>
              <a:t>Name(S</a:t>
            </a:r>
            <a:r>
              <a:rPr lang="en-US"/>
              <a:t>)</a:t>
            </a:r>
          </a:p>
        </p:txBody>
      </p:sp>
      <p:sp>
        <p:nvSpPr>
          <p:cNvPr id="9" name="Text Placeholder 6"/>
          <p:cNvSpPr>
            <a:spLocks noGrp="1"/>
          </p:cNvSpPr>
          <p:nvPr>
            <p:ph type="body" sz="quarter" idx="14" hasCustomPrompt="1"/>
          </p:nvPr>
        </p:nvSpPr>
        <p:spPr>
          <a:xfrm>
            <a:off x="728981" y="6309360"/>
            <a:ext cx="13167360" cy="274320"/>
          </a:xfrm>
        </p:spPr>
        <p:txBody>
          <a:bodyPr>
            <a:normAutofit/>
          </a:bodyPr>
          <a:lstStyle>
            <a:lvl1pPr marL="0" indent="0">
              <a:spcBef>
                <a:spcPts val="0"/>
              </a:spcBef>
              <a:buNone/>
              <a:defRPr sz="1260" baseline="0">
                <a:solidFill>
                  <a:srgbClr val="000000"/>
                </a:solidFill>
              </a:defRPr>
            </a:lvl1pPr>
          </a:lstStyle>
          <a:p>
            <a:pPr lvl="0"/>
            <a:r>
              <a:rPr lang="en-US"/>
              <a:t>Click to add presenter organization</a:t>
            </a:r>
          </a:p>
        </p:txBody>
      </p:sp>
      <p:sp>
        <p:nvSpPr>
          <p:cNvPr id="10" name="Text Placeholder 6"/>
          <p:cNvSpPr>
            <a:spLocks noGrp="1"/>
          </p:cNvSpPr>
          <p:nvPr>
            <p:ph type="body" sz="quarter" idx="15" hasCustomPrompt="1"/>
          </p:nvPr>
        </p:nvSpPr>
        <p:spPr>
          <a:xfrm>
            <a:off x="731520" y="6648572"/>
            <a:ext cx="13167360" cy="274320"/>
          </a:xfrm>
        </p:spPr>
        <p:txBody>
          <a:bodyPr>
            <a:normAutofit/>
          </a:bodyPr>
          <a:lstStyle>
            <a:lvl1pPr marL="0" indent="0">
              <a:spcBef>
                <a:spcPts val="0"/>
              </a:spcBef>
              <a:buNone/>
              <a:defRPr sz="1260" baseline="0">
                <a:solidFill>
                  <a:srgbClr val="000000"/>
                </a:solidFill>
              </a:defRPr>
            </a:lvl1pPr>
          </a:lstStyle>
          <a:p>
            <a:pPr lvl="0"/>
            <a:r>
              <a:rPr lang="en-US"/>
              <a:t>Click to add presentation event or location</a:t>
            </a:r>
          </a:p>
        </p:txBody>
      </p:sp>
    </p:spTree>
    <p:extLst>
      <p:ext uri="{BB962C8B-B14F-4D97-AF65-F5344CB8AC3E}">
        <p14:creationId xmlns:p14="http://schemas.microsoft.com/office/powerpoint/2010/main" val="2022224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Line Title + Content">
    <p:spTree>
      <p:nvGrpSpPr>
        <p:cNvPr id="1" name=""/>
        <p:cNvGrpSpPr/>
        <p:nvPr/>
      </p:nvGrpSpPr>
      <p:grpSpPr>
        <a:xfrm>
          <a:off x="0" y="0"/>
          <a:ext cx="0" cy="0"/>
          <a:chOff x="0" y="0"/>
          <a:chExt cx="0" cy="0"/>
        </a:xfrm>
      </p:grpSpPr>
      <p:sp>
        <p:nvSpPr>
          <p:cNvPr id="10" name="Rectangle 9"/>
          <p:cNvSpPr/>
          <p:nvPr userDrawn="1"/>
        </p:nvSpPr>
        <p:spPr>
          <a:xfrm>
            <a:off x="0" y="1645920"/>
            <a:ext cx="14630400" cy="6583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944">
              <a:ln>
                <a:noFill/>
              </a:ln>
              <a:solidFill>
                <a:schemeClr val="bg1"/>
              </a:solidFill>
            </a:endParaRPr>
          </a:p>
        </p:txBody>
      </p:sp>
      <p:sp>
        <p:nvSpPr>
          <p:cNvPr id="8" name="Title 1"/>
          <p:cNvSpPr>
            <a:spLocks noGrp="1"/>
          </p:cNvSpPr>
          <p:nvPr>
            <p:ph type="title"/>
          </p:nvPr>
        </p:nvSpPr>
        <p:spPr>
          <a:xfrm>
            <a:off x="731520" y="427936"/>
            <a:ext cx="10607040" cy="1207008"/>
          </a:xfrm>
        </p:spPr>
        <p:txBody>
          <a:bodyPr lIns="0" tIns="0" rIns="0" bIns="0" anchor="t" anchorCtr="0">
            <a:spAutoFit/>
          </a:bodyPr>
          <a:lstStyle>
            <a:lvl1pPr algn="l">
              <a:defRPr sz="2250" b="1">
                <a:solidFill>
                  <a:srgbClr val="D57500"/>
                </a:solidFill>
                <a:latin typeface="Arial"/>
                <a:cs typeface="Arial"/>
              </a:defRPr>
            </a:lvl1pPr>
          </a:lstStyle>
          <a:p>
            <a:r>
              <a:rPr lang="en-US"/>
              <a:t>Click to edit Master title style</a:t>
            </a:r>
          </a:p>
        </p:txBody>
      </p:sp>
      <p:sp>
        <p:nvSpPr>
          <p:cNvPr id="9" name="Content Placeholder 2"/>
          <p:cNvSpPr>
            <a:spLocks noGrp="1"/>
          </p:cNvSpPr>
          <p:nvPr>
            <p:ph idx="1"/>
          </p:nvPr>
        </p:nvSpPr>
        <p:spPr>
          <a:xfrm>
            <a:off x="731520" y="2194559"/>
            <a:ext cx="13167360" cy="5212080"/>
          </a:xfrm>
        </p:spPr>
        <p:txBody>
          <a:bodyPr lIns="0" tIns="0" rIns="0" bIns="0">
            <a:spAutoFit/>
          </a:bodyPr>
          <a:lstStyle>
            <a:lvl1pPr>
              <a:defRPr sz="1800">
                <a:latin typeface="Arial"/>
                <a:cs typeface="Arial"/>
              </a:defRPr>
            </a:lvl1pPr>
            <a:lvl2pPr>
              <a:defRPr sz="1620">
                <a:latin typeface="Arial"/>
                <a:cs typeface="Arial"/>
              </a:defRPr>
            </a:lvl2pPr>
            <a:lvl3pPr>
              <a:defRPr sz="1440">
                <a:latin typeface="Arial"/>
                <a:cs typeface="Arial"/>
              </a:defRPr>
            </a:lvl3pPr>
            <a:lvl4pPr>
              <a:defRPr sz="1260">
                <a:latin typeface="Arial"/>
                <a:cs typeface="Arial"/>
              </a:defRPr>
            </a:lvl4pPr>
            <a:lvl5pPr>
              <a:defRPr sz="1260">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a:xfrm>
            <a:off x="731520" y="7627621"/>
            <a:ext cx="3413760" cy="438150"/>
          </a:xfrm>
          <a:prstGeom prst="rect">
            <a:avLst/>
          </a:prstGeom>
        </p:spPr>
        <p:txBody>
          <a:bodyPr/>
          <a:lstStyle/>
          <a:p>
            <a:fld id="{B0510619-C3DC-1742-8D97-AA04E4DA4882}" type="datetime4">
              <a:rPr lang="en-US" smtClean="0"/>
              <a:t>August 2, 2026</a:t>
            </a:fld>
            <a:endParaRPr lang="en-US"/>
          </a:p>
        </p:txBody>
      </p:sp>
      <p:sp>
        <p:nvSpPr>
          <p:cNvPr id="3" name="Footer Placeholder 2"/>
          <p:cNvSpPr>
            <a:spLocks noGrp="1"/>
          </p:cNvSpPr>
          <p:nvPr>
            <p:ph type="ftr" sz="quarter" idx="11"/>
          </p:nvPr>
        </p:nvSpPr>
        <p:spPr>
          <a:xfrm>
            <a:off x="4998720" y="7627621"/>
            <a:ext cx="4632960" cy="438150"/>
          </a:xfrm>
          <a:prstGeom prst="rect">
            <a:avLst/>
          </a:prstGeom>
        </p:spPr>
        <p:txBody>
          <a:bodyPr/>
          <a:lstStyle/>
          <a:p>
            <a:endParaRPr lang="en-US"/>
          </a:p>
        </p:txBody>
      </p:sp>
      <p:sp>
        <p:nvSpPr>
          <p:cNvPr id="4" name="Slide Number Placeholder 3"/>
          <p:cNvSpPr>
            <a:spLocks noGrp="1"/>
          </p:cNvSpPr>
          <p:nvPr>
            <p:ph type="sldNum" sz="quarter" idx="12"/>
          </p:nvPr>
        </p:nvSpPr>
        <p:spPr>
          <a:xfrm>
            <a:off x="10485120" y="7627621"/>
            <a:ext cx="3413760" cy="438150"/>
          </a:xfrm>
          <a:prstGeom prst="rect">
            <a:avLst/>
          </a:prstGeom>
        </p:spPr>
        <p:txBody>
          <a:bodyPr/>
          <a:lstStyle/>
          <a:p>
            <a:fld id="{A505DBE7-0ACF-E348-BBE2-A615BCE1D797}" type="slidenum">
              <a:rPr lang="en-US" smtClean="0"/>
              <a:t>‹#›</a:t>
            </a:fld>
            <a:endParaRPr lang="en-US"/>
          </a:p>
        </p:txBody>
      </p:sp>
    </p:spTree>
    <p:extLst>
      <p:ext uri="{BB962C8B-B14F-4D97-AF65-F5344CB8AC3E}">
        <p14:creationId xmlns:p14="http://schemas.microsoft.com/office/powerpoint/2010/main" val="1611785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p:cNvSpPr/>
          <p:nvPr/>
        </p:nvSpPr>
        <p:spPr>
          <a:xfrm>
            <a:off x="0" y="811531"/>
            <a:ext cx="14630400" cy="3390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620">
              <a:solidFill>
                <a:srgbClr val="FFFFFF"/>
              </a:solidFill>
              <a:ea typeface="ＭＳ Ｐゴシック" pitchFamily="-106" charset="-128"/>
              <a:cs typeface="ＭＳ Ｐゴシック" pitchFamily="-106" charset="-128"/>
            </a:endParaRPr>
          </a:p>
        </p:txBody>
      </p:sp>
      <p:pic>
        <p:nvPicPr>
          <p:cNvPr id="6" name="Picture 14" descr="EERE identifier_vert_2017_top bleed_BC.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36321" y="0"/>
            <a:ext cx="2971800" cy="1624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ubtitle 2"/>
          <p:cNvSpPr>
            <a:spLocks noGrp="1"/>
          </p:cNvSpPr>
          <p:nvPr>
            <p:ph type="subTitle" idx="1"/>
          </p:nvPr>
        </p:nvSpPr>
        <p:spPr>
          <a:xfrm>
            <a:off x="849538" y="1853664"/>
            <a:ext cx="13231607" cy="1657632"/>
          </a:xfrm>
          <a:prstGeom prst="rect">
            <a:avLst/>
          </a:prstGeom>
        </p:spPr>
        <p:txBody>
          <a:bodyPr>
            <a:normAutofit/>
          </a:bodyPr>
          <a:lstStyle>
            <a:lvl1pPr marL="0" indent="0" algn="l">
              <a:buNone/>
              <a:defRPr sz="3600" b="1" i="0">
                <a:solidFill>
                  <a:srgbClr val="282B2E"/>
                </a:solidFill>
                <a:latin typeface="+mj-lt"/>
                <a:cs typeface="Arial"/>
              </a:defRPr>
            </a:lvl1pPr>
            <a:lvl2pPr marL="411480" indent="0" algn="ctr">
              <a:buNone/>
              <a:defRPr>
                <a:solidFill>
                  <a:schemeClr val="tx1">
                    <a:tint val="75000"/>
                  </a:schemeClr>
                </a:solidFill>
              </a:defRPr>
            </a:lvl2pPr>
            <a:lvl3pPr marL="822960" indent="0" algn="ctr">
              <a:buNone/>
              <a:defRPr>
                <a:solidFill>
                  <a:schemeClr val="tx1">
                    <a:tint val="75000"/>
                  </a:schemeClr>
                </a:solidFill>
              </a:defRPr>
            </a:lvl3pPr>
            <a:lvl4pPr marL="1234440" indent="0" algn="ctr">
              <a:buNone/>
              <a:defRPr>
                <a:solidFill>
                  <a:schemeClr val="tx1">
                    <a:tint val="75000"/>
                  </a:schemeClr>
                </a:solidFill>
              </a:defRPr>
            </a:lvl4pPr>
            <a:lvl5pPr marL="1645920" indent="0" algn="ctr">
              <a:buNone/>
              <a:defRPr>
                <a:solidFill>
                  <a:schemeClr val="tx1">
                    <a:tint val="75000"/>
                  </a:schemeClr>
                </a:solidFill>
              </a:defRPr>
            </a:lvl5pPr>
            <a:lvl6pPr marL="2057400" indent="0" algn="ctr">
              <a:buNone/>
              <a:defRPr>
                <a:solidFill>
                  <a:schemeClr val="tx1">
                    <a:tint val="75000"/>
                  </a:schemeClr>
                </a:solidFill>
              </a:defRPr>
            </a:lvl6pPr>
            <a:lvl7pPr marL="2468880" indent="0" algn="ctr">
              <a:buNone/>
              <a:defRPr>
                <a:solidFill>
                  <a:schemeClr val="tx1">
                    <a:tint val="75000"/>
                  </a:schemeClr>
                </a:solidFill>
              </a:defRPr>
            </a:lvl7pPr>
            <a:lvl8pPr marL="2880360" indent="0" algn="ctr">
              <a:buNone/>
              <a:defRPr>
                <a:solidFill>
                  <a:schemeClr val="tx1">
                    <a:tint val="75000"/>
                  </a:schemeClr>
                </a:solidFill>
              </a:defRPr>
            </a:lvl8pPr>
            <a:lvl9pPr marL="3291840"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887472" y="3571622"/>
            <a:ext cx="6673683" cy="397350"/>
          </a:xfrm>
          <a:prstGeom prst="rect">
            <a:avLst/>
          </a:prstGeom>
        </p:spPr>
        <p:txBody>
          <a:bodyPr/>
          <a:lstStyle>
            <a:lvl1pPr marL="0" marR="0" indent="0" algn="l" defTabSz="411480" rtl="0" eaLnBrk="1" fontAlgn="auto" latinLnBrk="0" hangingPunct="1">
              <a:lnSpc>
                <a:spcPct val="100000"/>
              </a:lnSpc>
              <a:spcBef>
                <a:spcPct val="20000"/>
              </a:spcBef>
              <a:spcAft>
                <a:spcPts val="0"/>
              </a:spcAft>
              <a:buClrTx/>
              <a:buSzTx/>
              <a:buFontTx/>
              <a:buNone/>
              <a:tabLst/>
              <a:defRPr kumimoji="0" lang="en-US" sz="1440" b="1" i="0" u="none" strike="noStrike" kern="1200" cap="none" spc="0" normalizeH="0" baseline="0" noProof="0">
                <a:ln>
                  <a:noFill/>
                </a:ln>
                <a:solidFill>
                  <a:srgbClr val="282B2E"/>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894569" y="4109000"/>
            <a:ext cx="4558683" cy="346424"/>
          </a:xfrm>
          <a:prstGeom prst="rect">
            <a:avLst/>
          </a:prstGeom>
        </p:spPr>
        <p:txBody>
          <a:bodyPr>
            <a:normAutofit/>
          </a:bodyPr>
          <a:lstStyle>
            <a:lvl1pPr>
              <a:buNone/>
              <a:defRPr sz="1080">
                <a:solidFill>
                  <a:srgbClr val="282B2E"/>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1932828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573139" y="1255838"/>
            <a:ext cx="13483520" cy="64448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3008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600029" y="2013577"/>
            <a:ext cx="6607595" cy="5120640"/>
          </a:xfrm>
          <a:prstGeom prst="rect">
            <a:avLst/>
          </a:prstGeom>
        </p:spPr>
        <p:txBody>
          <a:bodyPr/>
          <a:lstStyle>
            <a:lvl1pPr marL="164592" indent="-164592">
              <a:defRPr sz="1980" b="0" baseline="0"/>
            </a:lvl1pPr>
            <a:lvl2pPr>
              <a:buSzPct val="80000"/>
              <a:buFont typeface="Courier New" pitchFamily="49" charset="0"/>
              <a:buChar char="o"/>
              <a:defRPr lang="en-US" sz="1980" kern="1200" dirty="0" smtClean="0">
                <a:solidFill>
                  <a:schemeClr val="tx1"/>
                </a:solidFill>
                <a:latin typeface="+mn-lt"/>
                <a:ea typeface="+mn-ea"/>
                <a:cs typeface="+mn-cs"/>
              </a:defRPr>
            </a:lvl2pPr>
            <a:lvl3pPr>
              <a:buFont typeface="Calibri" pitchFamily="34" charset="0"/>
              <a:buChar char="–"/>
              <a:defRPr sz="1800"/>
            </a:lvl3pPr>
            <a:lvl4pPr>
              <a:buFont typeface="Wingdings" pitchFamily="2" charset="2"/>
              <a:buChar cha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7580553" y="2013577"/>
            <a:ext cx="6798835" cy="5120640"/>
          </a:xfrm>
          <a:prstGeom prst="rect">
            <a:avLst/>
          </a:prstGeom>
        </p:spPr>
        <p:txBody>
          <a:bodyPr/>
          <a:lstStyle>
            <a:lvl1pPr marL="164592" indent="-164592">
              <a:defRPr sz="1980" b="0"/>
            </a:lvl1pPr>
            <a:lvl2pPr>
              <a:buSzPct val="80000"/>
              <a:buFont typeface="Courier New" pitchFamily="49" charset="0"/>
              <a:buChar char="o"/>
              <a:defRPr sz="1980"/>
            </a:lvl2pPr>
            <a:lvl3pPr>
              <a:buFont typeface="Calibri" pitchFamily="34" charset="0"/>
              <a:buChar char="–"/>
              <a:defRPr sz="1800"/>
            </a:lvl3pPr>
            <a:lvl4pPr>
              <a:buFont typeface="Wingdings" pitchFamily="2" charset="2"/>
              <a:buChar cha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600029" y="1282057"/>
            <a:ext cx="6595643" cy="548640"/>
          </a:xfrm>
          <a:prstGeom prst="rect">
            <a:avLst/>
          </a:prstGeom>
        </p:spPr>
        <p:txBody>
          <a:bodyPr>
            <a:noAutofit/>
          </a:bodyPr>
          <a:lstStyle>
            <a:lvl1pPr>
              <a:buNone/>
              <a:defRPr sz="2160" b="1"/>
            </a:lvl1pPr>
          </a:lstStyle>
          <a:p>
            <a:pPr lvl="0"/>
            <a:r>
              <a:rPr lang="en-US"/>
              <a:t>Click to edit Master text styles</a:t>
            </a:r>
          </a:p>
        </p:txBody>
      </p:sp>
      <p:sp>
        <p:nvSpPr>
          <p:cNvPr id="9" name="Text Placeholder 8"/>
          <p:cNvSpPr>
            <a:spLocks noGrp="1"/>
          </p:cNvSpPr>
          <p:nvPr>
            <p:ph type="body" sz="quarter" idx="11"/>
          </p:nvPr>
        </p:nvSpPr>
        <p:spPr>
          <a:xfrm>
            <a:off x="7580553" y="1282057"/>
            <a:ext cx="6798835" cy="548640"/>
          </a:xfrm>
          <a:prstGeom prst="rect">
            <a:avLst/>
          </a:prstGeom>
        </p:spPr>
        <p:txBody>
          <a:bodyPr>
            <a:noAutofit/>
          </a:bodyPr>
          <a:lstStyle>
            <a:lvl1pPr>
              <a:buNone/>
              <a:defRPr sz="2160" b="1"/>
            </a:lvl1pPr>
          </a:lstStyle>
          <a:p>
            <a:pPr lvl="0"/>
            <a:r>
              <a:rPr lang="en-US"/>
              <a:t>Click to edit Master text styles</a:t>
            </a:r>
          </a:p>
        </p:txBody>
      </p:sp>
    </p:spTree>
    <p:extLst>
      <p:ext uri="{BB962C8B-B14F-4D97-AF65-F5344CB8AC3E}">
        <p14:creationId xmlns:p14="http://schemas.microsoft.com/office/powerpoint/2010/main" val="4014125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585240" y="1254714"/>
            <a:ext cx="12120736" cy="6293568"/>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2562340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 white">
    <p:spTree>
      <p:nvGrpSpPr>
        <p:cNvPr id="1" name=""/>
        <p:cNvGrpSpPr/>
        <p:nvPr/>
      </p:nvGrpSpPr>
      <p:grpSpPr>
        <a:xfrm>
          <a:off x="0" y="0"/>
          <a:ext cx="0" cy="0"/>
          <a:chOff x="0" y="0"/>
          <a:chExt cx="0" cy="0"/>
        </a:xfrm>
      </p:grpSpPr>
      <p:sp>
        <p:nvSpPr>
          <p:cNvPr id="4" name="Rectangle 3"/>
          <p:cNvSpPr/>
          <p:nvPr/>
        </p:nvSpPr>
        <p:spPr>
          <a:xfrm>
            <a:off x="0" y="811531"/>
            <a:ext cx="14630400" cy="3390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62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867348"/>
            <a:ext cx="14630400" cy="975270"/>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2" y="3908503"/>
            <a:ext cx="14630399" cy="1380677"/>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19772026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 green">
    <p:spTree>
      <p:nvGrpSpPr>
        <p:cNvPr id="1" name=""/>
        <p:cNvGrpSpPr/>
        <p:nvPr/>
      </p:nvGrpSpPr>
      <p:grpSpPr>
        <a:xfrm>
          <a:off x="0" y="0"/>
          <a:ext cx="0" cy="0"/>
          <a:chOff x="0" y="0"/>
          <a:chExt cx="0" cy="0"/>
        </a:xfrm>
      </p:grpSpPr>
      <p:sp>
        <p:nvSpPr>
          <p:cNvPr id="4" name="Rectangle 3"/>
          <p:cNvSpPr/>
          <p:nvPr/>
        </p:nvSpPr>
        <p:spPr>
          <a:xfrm>
            <a:off x="0" y="1017270"/>
            <a:ext cx="14630400" cy="684466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620">
              <a:solidFill>
                <a:srgbClr val="FFFFFF"/>
              </a:solidFill>
              <a:ea typeface="ＭＳ Ｐゴシック" pitchFamily="-106" charset="-128"/>
              <a:cs typeface="ＭＳ Ｐゴシック" pitchFamily="-106" charset="-128"/>
            </a:endParaRPr>
          </a:p>
        </p:txBody>
      </p:sp>
      <p:sp>
        <p:nvSpPr>
          <p:cNvPr id="5" name="Rectangle 4"/>
          <p:cNvSpPr/>
          <p:nvPr/>
        </p:nvSpPr>
        <p:spPr>
          <a:xfrm>
            <a:off x="0" y="0"/>
            <a:ext cx="14630400" cy="97726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62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573139" y="1255838"/>
            <a:ext cx="13483520" cy="6444844"/>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8294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  - green">
    <p:spTree>
      <p:nvGrpSpPr>
        <p:cNvPr id="1" name=""/>
        <p:cNvGrpSpPr/>
        <p:nvPr/>
      </p:nvGrpSpPr>
      <p:grpSpPr>
        <a:xfrm>
          <a:off x="0" y="0"/>
          <a:ext cx="0" cy="0"/>
          <a:chOff x="0" y="0"/>
          <a:chExt cx="0" cy="0"/>
        </a:xfrm>
      </p:grpSpPr>
      <p:sp>
        <p:nvSpPr>
          <p:cNvPr id="7" name="Rectangle 6"/>
          <p:cNvSpPr/>
          <p:nvPr/>
        </p:nvSpPr>
        <p:spPr>
          <a:xfrm>
            <a:off x="0" y="1017270"/>
            <a:ext cx="14630400" cy="684466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620">
              <a:solidFill>
                <a:srgbClr val="FFFFFF"/>
              </a:solidFill>
              <a:ea typeface="ＭＳ Ｐゴシック" pitchFamily="-106" charset="-128"/>
              <a:cs typeface="ＭＳ Ｐゴシック" pitchFamily="-106" charset="-128"/>
            </a:endParaRPr>
          </a:p>
        </p:txBody>
      </p:sp>
      <p:sp>
        <p:nvSpPr>
          <p:cNvPr id="8" name="Rectangle 7"/>
          <p:cNvSpPr/>
          <p:nvPr/>
        </p:nvSpPr>
        <p:spPr>
          <a:xfrm>
            <a:off x="0" y="0"/>
            <a:ext cx="14630400" cy="97726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62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600029" y="2013577"/>
            <a:ext cx="6607595" cy="5120640"/>
          </a:xfrm>
          <a:prstGeom prst="rect">
            <a:avLst/>
          </a:prstGeom>
        </p:spPr>
        <p:txBody>
          <a:bodyPr/>
          <a:lstStyle>
            <a:lvl1pPr marL="164592" indent="-164592">
              <a:defRPr sz="1980" b="0" baseline="0">
                <a:solidFill>
                  <a:srgbClr val="FFFFFF"/>
                </a:solidFill>
              </a:defRPr>
            </a:lvl1pPr>
            <a:lvl2pPr>
              <a:buSzPct val="80000"/>
              <a:buFont typeface="Courier New" pitchFamily="49" charset="0"/>
              <a:buChar char="o"/>
              <a:defRPr lang="en-US" sz="1980" kern="1200" dirty="0" smtClean="0">
                <a:solidFill>
                  <a:srgbClr val="FFFFFF"/>
                </a:solidFill>
                <a:latin typeface="+mn-lt"/>
                <a:ea typeface="+mn-ea"/>
                <a:cs typeface="+mn-cs"/>
              </a:defRPr>
            </a:lvl2pPr>
            <a:lvl3pPr>
              <a:buFont typeface="Calibri" pitchFamily="34" charset="0"/>
              <a:buChar char="–"/>
              <a:defRPr sz="1800">
                <a:solidFill>
                  <a:srgbClr val="FFFFFF"/>
                </a:solidFill>
              </a:defRPr>
            </a:lvl3pPr>
            <a:lvl4pPr>
              <a:buFont typeface="Wingdings" pitchFamily="2" charset="2"/>
              <a:buChar char="§"/>
              <a:defRPr sz="1620">
                <a:solidFill>
                  <a:srgbClr val="FFFFFF"/>
                </a:solidFill>
              </a:defRPr>
            </a:lvl4pPr>
            <a:lvl5pPr>
              <a:defRPr sz="1620">
                <a:solidFill>
                  <a:srgbClr val="FFFFFF"/>
                </a:solidFill>
              </a:defRPr>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7580553" y="2013577"/>
            <a:ext cx="6798835" cy="5120640"/>
          </a:xfrm>
          <a:prstGeom prst="rect">
            <a:avLst/>
          </a:prstGeom>
        </p:spPr>
        <p:txBody>
          <a:bodyPr/>
          <a:lstStyle>
            <a:lvl1pPr marL="164592" indent="-164592">
              <a:defRPr sz="1980" b="0">
                <a:solidFill>
                  <a:srgbClr val="FFFFFF"/>
                </a:solidFill>
              </a:defRPr>
            </a:lvl1pPr>
            <a:lvl2pPr>
              <a:buSzPct val="80000"/>
              <a:buFont typeface="Courier New" pitchFamily="49" charset="0"/>
              <a:buChar char="o"/>
              <a:defRPr sz="1980">
                <a:solidFill>
                  <a:srgbClr val="FFFFFF"/>
                </a:solidFill>
              </a:defRPr>
            </a:lvl2pPr>
            <a:lvl3pPr>
              <a:buFont typeface="Calibri" pitchFamily="34" charset="0"/>
              <a:buChar char="–"/>
              <a:defRPr sz="1800">
                <a:solidFill>
                  <a:srgbClr val="FFFFFF"/>
                </a:solidFill>
              </a:defRPr>
            </a:lvl3pPr>
            <a:lvl4pPr>
              <a:buFont typeface="Wingdings" pitchFamily="2" charset="2"/>
              <a:buChar char="§"/>
              <a:defRPr sz="1620">
                <a:solidFill>
                  <a:srgbClr val="FFFFFF"/>
                </a:solidFill>
              </a:defRPr>
            </a:lvl4pPr>
            <a:lvl5pPr>
              <a:defRPr sz="1620">
                <a:solidFill>
                  <a:srgbClr val="FFFFFF"/>
                </a:solidFill>
              </a:defRPr>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600029" y="1282057"/>
            <a:ext cx="6595643" cy="548640"/>
          </a:xfrm>
          <a:prstGeom prst="rect">
            <a:avLst/>
          </a:prstGeom>
        </p:spPr>
        <p:txBody>
          <a:bodyPr>
            <a:noAutofit/>
          </a:bodyPr>
          <a:lstStyle>
            <a:lvl1pPr>
              <a:buNone/>
              <a:defRPr sz="216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7580553" y="1282057"/>
            <a:ext cx="6798835" cy="548640"/>
          </a:xfrm>
          <a:prstGeom prst="rect">
            <a:avLst/>
          </a:prstGeom>
        </p:spPr>
        <p:txBody>
          <a:bodyPr>
            <a:noAutofit/>
          </a:bodyPr>
          <a:lstStyle>
            <a:lvl1pPr>
              <a:buNone/>
              <a:defRPr sz="2160" b="1">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63264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0"/>
          </a:p>
        </p:txBody>
      </p:sp>
      <p:sp>
        <p:nvSpPr>
          <p:cNvPr id="12" name="Picture Placeholder 2">
            <a:extLst>
              <a:ext uri="{FF2B5EF4-FFF2-40B4-BE49-F238E27FC236}">
                <a16:creationId xmlns:a16="http://schemas.microsoft.com/office/drawing/2014/main" id="{66026595-8D7E-D24C-9263-B65316A326B9}"/>
              </a:ext>
            </a:extLst>
          </p:cNvPr>
          <p:cNvSpPr>
            <a:spLocks noGrp="1"/>
          </p:cNvSpPr>
          <p:nvPr>
            <p:ph type="pic" sz="quarter" idx="10"/>
          </p:nvPr>
        </p:nvSpPr>
        <p:spPr>
          <a:xfrm>
            <a:off x="6400800" y="457200"/>
            <a:ext cx="7772400" cy="7315200"/>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3" name="Slide Number Placeholder 3">
            <a:extLst>
              <a:ext uri="{FF2B5EF4-FFF2-40B4-BE49-F238E27FC236}">
                <a16:creationId xmlns:a16="http://schemas.microsoft.com/office/drawing/2014/main" id="{3338E046-DF9E-FC49-A812-491AB8058B4E}"/>
              </a:ext>
            </a:extLst>
          </p:cNvPr>
          <p:cNvSpPr>
            <a:spLocks noGrp="1"/>
          </p:cNvSpPr>
          <p:nvPr>
            <p:ph type="sldNum" sz="quarter" idx="12"/>
          </p:nvPr>
        </p:nvSpPr>
        <p:spPr>
          <a:xfrm>
            <a:off x="13994298" y="7772400"/>
            <a:ext cx="453223" cy="457200"/>
          </a:xfrm>
          <a:prstGeom prst="rect">
            <a:avLst/>
          </a:prstGeom>
        </p:spPr>
        <p:txBody>
          <a:bodyPr lIns="0" tIns="0" rIns="0" bIns="0" anchor="ctr" anchorCtr="0"/>
          <a:lstStyle>
            <a:lvl1pPr algn="r">
              <a:defRPr sz="9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8" name="Text Placeholder 5">
            <a:extLst>
              <a:ext uri="{FF2B5EF4-FFF2-40B4-BE49-F238E27FC236}">
                <a16:creationId xmlns:a16="http://schemas.microsoft.com/office/drawing/2014/main" id="{1D0CE8D1-2F12-5A44-A6B5-2CD466F52A60}"/>
              </a:ext>
            </a:extLst>
          </p:cNvPr>
          <p:cNvSpPr>
            <a:spLocks noGrp="1"/>
          </p:cNvSpPr>
          <p:nvPr>
            <p:ph type="body" sz="quarter" idx="14" hasCustomPrompt="1"/>
          </p:nvPr>
        </p:nvSpPr>
        <p:spPr>
          <a:xfrm>
            <a:off x="6400800" y="6858000"/>
            <a:ext cx="77724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350"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9" name="Title 1">
            <a:extLst>
              <a:ext uri="{FF2B5EF4-FFF2-40B4-BE49-F238E27FC236}">
                <a16:creationId xmlns:a16="http://schemas.microsoft.com/office/drawing/2014/main" id="{B99B87A2-8960-403D-AE0D-D54946272206}"/>
              </a:ext>
            </a:extLst>
          </p:cNvPr>
          <p:cNvSpPr>
            <a:spLocks noGrp="1"/>
          </p:cNvSpPr>
          <p:nvPr>
            <p:ph type="title" hasCustomPrompt="1"/>
          </p:nvPr>
        </p:nvSpPr>
        <p:spPr>
          <a:xfrm>
            <a:off x="1371601" y="2295527"/>
            <a:ext cx="4572001" cy="1590675"/>
          </a:xfrm>
          <a:prstGeom prst="rect">
            <a:avLst/>
          </a:prstGeom>
        </p:spPr>
        <p:txBody>
          <a:bodyPr lIns="0" anchor="b"/>
          <a:lstStyle>
            <a:lvl1pPr>
              <a:defRPr lang="en-US" sz="2700"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1" name="Content Placeholder 13">
            <a:extLst>
              <a:ext uri="{FF2B5EF4-FFF2-40B4-BE49-F238E27FC236}">
                <a16:creationId xmlns:a16="http://schemas.microsoft.com/office/drawing/2014/main" id="{29354FF4-9871-4E1B-A45A-ABAA2BE2B69B}"/>
              </a:ext>
            </a:extLst>
          </p:cNvPr>
          <p:cNvSpPr>
            <a:spLocks noGrp="1"/>
          </p:cNvSpPr>
          <p:nvPr>
            <p:ph sz="quarter" idx="21"/>
          </p:nvPr>
        </p:nvSpPr>
        <p:spPr>
          <a:xfrm>
            <a:off x="1394459" y="4373033"/>
            <a:ext cx="4572000" cy="3429000"/>
          </a:xfrm>
          <a:prstGeom prst="rect">
            <a:avLst/>
          </a:prstGeom>
        </p:spPr>
        <p:txBody>
          <a:bodyPr/>
          <a:lstStyle>
            <a:lvl1pPr>
              <a:defRPr sz="2100"/>
            </a:lvl1pPr>
            <a:lvl2pPr marL="617220" indent="-205740">
              <a:buFont typeface="Wingdings" panose="05000000000000000000" pitchFamily="2" charset="2"/>
              <a:buChar char="§"/>
              <a:defRPr sz="1800"/>
            </a:lvl2pPr>
            <a:lvl3pPr marL="1028700" indent="-205740">
              <a:buFont typeface="Wingdings" panose="05000000000000000000" pitchFamily="2" charset="2"/>
              <a:buChar char="ü"/>
              <a:defRPr sz="1500"/>
            </a:lvl3pPr>
            <a:lvl4pPr>
              <a:defRPr sz="1350"/>
            </a:lvl4pPr>
            <a:lvl5pPr marL="1851660" indent="-205740">
              <a:buFont typeface="Wingdings" panose="05000000000000000000" pitchFamily="2" charset="2"/>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47EFCEB6-2E27-4C42-A1E5-AC8A8BA83783}"/>
              </a:ext>
            </a:extLst>
          </p:cNvPr>
          <p:cNvSpPr>
            <a:spLocks noGrp="1"/>
          </p:cNvSpPr>
          <p:nvPr>
            <p:ph type="dt" sz="half" idx="2"/>
          </p:nvPr>
        </p:nvSpPr>
        <p:spPr>
          <a:xfrm>
            <a:off x="10703410" y="7795157"/>
            <a:ext cx="3108007" cy="434445"/>
          </a:xfrm>
          <a:prstGeom prst="rect">
            <a:avLst/>
          </a:prstGeom>
        </p:spPr>
        <p:txBody>
          <a:bodyPr vert="horz" lIns="91440" tIns="45720" rIns="91440" bIns="45720" rtlCol="0" anchor="ctr"/>
          <a:lstStyle>
            <a:lvl1pPr algn="r">
              <a:defRPr sz="900">
                <a:solidFill>
                  <a:schemeClr val="tx1">
                    <a:tint val="75000"/>
                  </a:schemeClr>
                </a:solidFill>
              </a:defRPr>
            </a:lvl1pPr>
          </a:lstStyle>
          <a:p>
            <a:fld id="{9B7EE7B1-A6C1-4E39-8665-A73ED03F32E1}" type="datetimeFigureOut">
              <a:rPr lang="en-US" smtClean="0"/>
              <a:pPr/>
              <a:t>8/2/2026</a:t>
            </a:fld>
            <a:endParaRPr lang="en-US"/>
          </a:p>
        </p:txBody>
      </p:sp>
      <p:sp>
        <p:nvSpPr>
          <p:cNvPr id="15" name="Footer Placeholder 2">
            <a:extLst>
              <a:ext uri="{FF2B5EF4-FFF2-40B4-BE49-F238E27FC236}">
                <a16:creationId xmlns:a16="http://schemas.microsoft.com/office/drawing/2014/main" id="{A86FAFB9-0DC0-4AB0-9E8B-6EC7C8ABAAF1}"/>
              </a:ext>
            </a:extLst>
          </p:cNvPr>
          <p:cNvSpPr>
            <a:spLocks noGrp="1"/>
          </p:cNvSpPr>
          <p:nvPr>
            <p:ph type="ftr" sz="quarter" idx="3"/>
          </p:nvPr>
        </p:nvSpPr>
        <p:spPr>
          <a:xfrm>
            <a:off x="929247" y="7772400"/>
            <a:ext cx="12007821" cy="438150"/>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Tree>
    <p:extLst>
      <p:ext uri="{BB962C8B-B14F-4D97-AF65-F5344CB8AC3E}">
        <p14:creationId xmlns:p14="http://schemas.microsoft.com/office/powerpoint/2010/main" val="195782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 - green">
    <p:spTree>
      <p:nvGrpSpPr>
        <p:cNvPr id="1" name=""/>
        <p:cNvGrpSpPr/>
        <p:nvPr/>
      </p:nvGrpSpPr>
      <p:grpSpPr>
        <a:xfrm>
          <a:off x="0" y="0"/>
          <a:ext cx="0" cy="0"/>
          <a:chOff x="0" y="0"/>
          <a:chExt cx="0" cy="0"/>
        </a:xfrm>
      </p:grpSpPr>
      <p:sp>
        <p:nvSpPr>
          <p:cNvPr id="4" name="Rectangle 3"/>
          <p:cNvSpPr/>
          <p:nvPr/>
        </p:nvSpPr>
        <p:spPr>
          <a:xfrm>
            <a:off x="0" y="1017270"/>
            <a:ext cx="14630400" cy="684466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620">
              <a:solidFill>
                <a:srgbClr val="FFFFFF"/>
              </a:solidFill>
              <a:ea typeface="ＭＳ Ｐゴシック" pitchFamily="-106" charset="-128"/>
              <a:cs typeface="ＭＳ Ｐゴシック" pitchFamily="-106" charset="-128"/>
            </a:endParaRPr>
          </a:p>
        </p:txBody>
      </p:sp>
      <p:sp>
        <p:nvSpPr>
          <p:cNvPr id="5" name="Rectangle 4"/>
          <p:cNvSpPr/>
          <p:nvPr/>
        </p:nvSpPr>
        <p:spPr>
          <a:xfrm>
            <a:off x="0" y="0"/>
            <a:ext cx="14630400" cy="97726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62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585240" y="1254714"/>
            <a:ext cx="12120736" cy="6293568"/>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34719036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sp>
        <p:nvSpPr>
          <p:cNvPr id="3" name="Rectangle 2"/>
          <p:cNvSpPr/>
          <p:nvPr/>
        </p:nvSpPr>
        <p:spPr>
          <a:xfrm>
            <a:off x="0" y="0"/>
            <a:ext cx="14630400" cy="786193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620">
              <a:solidFill>
                <a:srgbClr val="FFFFFF"/>
              </a:solidFill>
              <a:ea typeface="ＭＳ Ｐゴシック" pitchFamily="-106" charset="-128"/>
              <a:cs typeface="ＭＳ Ｐゴシック" pitchFamily="-106" charset="-128"/>
            </a:endParaRPr>
          </a:p>
        </p:txBody>
      </p:sp>
      <p:sp>
        <p:nvSpPr>
          <p:cNvPr id="4" name="Title 1"/>
          <p:cNvSpPr txBox="1">
            <a:spLocks/>
          </p:cNvSpPr>
          <p:nvPr/>
        </p:nvSpPr>
        <p:spPr>
          <a:xfrm>
            <a:off x="0" y="2867026"/>
            <a:ext cx="14630400" cy="975360"/>
          </a:xfrm>
          <a:prstGeom prst="rect">
            <a:avLst/>
          </a:prstGeom>
        </p:spPr>
        <p:txBody>
          <a:bodyPr anchor="ctr"/>
          <a:lstStyle>
            <a:lvl1pPr algn="ctr" defTabSz="457200" rtl="0" eaLnBrk="1" latinLnBrk="0" hangingPunct="1">
              <a:spcBef>
                <a:spcPct val="0"/>
              </a:spcBef>
              <a:buNone/>
              <a:defRPr lang="en-US" sz="3300" b="1" kern="1200" dirty="0" smtClean="0">
                <a:solidFill>
                  <a:schemeClr val="accent5"/>
                </a:solidFill>
                <a:latin typeface="+mj-lt"/>
                <a:ea typeface="+mj-ea"/>
                <a:cs typeface="Arial"/>
              </a:defRPr>
            </a:lvl1pPr>
          </a:lstStyle>
          <a:p>
            <a:pPr>
              <a:defRPr/>
            </a:pPr>
            <a:r>
              <a:rPr sz="2970">
                <a:solidFill>
                  <a:srgbClr val="FFFFFF"/>
                </a:solidFill>
              </a:rPr>
              <a:t>Click to edit Master title style</a:t>
            </a:r>
          </a:p>
        </p:txBody>
      </p:sp>
      <p:sp>
        <p:nvSpPr>
          <p:cNvPr id="10" name="Text Placeholder 6"/>
          <p:cNvSpPr>
            <a:spLocks noGrp="1"/>
          </p:cNvSpPr>
          <p:nvPr>
            <p:ph type="body" sz="quarter" idx="11"/>
          </p:nvPr>
        </p:nvSpPr>
        <p:spPr>
          <a:xfrm>
            <a:off x="2" y="3908503"/>
            <a:ext cx="14630399" cy="1380677"/>
          </a:xfrm>
          <a:prstGeom prst="rect">
            <a:avLst/>
          </a:prstGeom>
        </p:spPr>
        <p:txBody>
          <a:bodyPr/>
          <a:lstStyle>
            <a:lvl1pPr marL="0" indent="0" algn="ctr">
              <a:buFontTx/>
              <a:buNone/>
              <a:defRPr>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5884314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4480" y="0"/>
            <a:ext cx="9062720" cy="1082040"/>
          </a:xfrm>
        </p:spPr>
        <p:txBody>
          <a:bodyPr/>
          <a:lstStyle/>
          <a:p>
            <a:r>
              <a:rPr lang="en-US"/>
              <a:t>Click to edit Master title style</a:t>
            </a:r>
          </a:p>
        </p:txBody>
      </p:sp>
      <p:sp>
        <p:nvSpPr>
          <p:cNvPr id="3" name="Content Placeholder 2"/>
          <p:cNvSpPr>
            <a:spLocks noGrp="1"/>
          </p:cNvSpPr>
          <p:nvPr>
            <p:ph idx="1"/>
          </p:nvPr>
        </p:nvSpPr>
        <p:spPr>
          <a:xfrm>
            <a:off x="731520" y="1908810"/>
            <a:ext cx="13167360" cy="576262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24237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_Plain_Blac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36B83B-A5E4-524E-96A9-DFC12D58F12A}"/>
              </a:ext>
            </a:extLst>
          </p:cNvPr>
          <p:cNvSpPr/>
          <p:nvPr userDrawn="1"/>
        </p:nvSpPr>
        <p:spPr>
          <a:xfrm>
            <a:off x="914400" y="0"/>
            <a:ext cx="54864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21DF1AC-1D08-B945-A034-B740A35902F9}"/>
              </a:ext>
            </a:extLst>
          </p:cNvPr>
          <p:cNvSpPr txBox="1"/>
          <p:nvPr userDrawn="1"/>
        </p:nvSpPr>
        <p:spPr>
          <a:xfrm>
            <a:off x="1371600" y="7543800"/>
            <a:ext cx="3657600" cy="228600"/>
          </a:xfrm>
          <a:prstGeom prst="rect">
            <a:avLst/>
          </a:prstGeom>
          <a:noFill/>
        </p:spPr>
        <p:txBody>
          <a:bodyPr wrap="square" lIns="0" tIns="0" rIns="0" bIns="0" rtlCol="0" anchor="t" anchorCtr="0">
            <a:noAutofit/>
          </a:bodyPr>
          <a:lstStyle/>
          <a:p>
            <a:pPr>
              <a:spcAft>
                <a:spcPts val="600"/>
              </a:spcAft>
            </a:pPr>
            <a:r>
              <a:rPr lang="en-US" sz="800">
                <a:solidFill>
                  <a:srgbClr val="616265">
                    <a:alpha val="75000"/>
                  </a:srgbClr>
                </a:solidFill>
                <a:latin typeface="Arial" panose="020B0604020202020204" pitchFamily="34" charset="0"/>
                <a:cs typeface="Arial" panose="020B0604020202020204" pitchFamily="34" charset="0"/>
              </a:rPr>
              <a:t>PNNL is operated by Battelle for the U.S. Department of Energy</a:t>
            </a:r>
          </a:p>
        </p:txBody>
      </p:sp>
      <p:sp>
        <p:nvSpPr>
          <p:cNvPr id="2" name="Title 1"/>
          <p:cNvSpPr>
            <a:spLocks noGrp="1"/>
          </p:cNvSpPr>
          <p:nvPr>
            <p:ph type="ctrTitle"/>
          </p:nvPr>
        </p:nvSpPr>
        <p:spPr>
          <a:xfrm>
            <a:off x="1371600" y="2743200"/>
            <a:ext cx="4572000" cy="1828800"/>
          </a:xfrm>
          <a:prstGeom prst="rect">
            <a:avLst/>
          </a:prstGeom>
        </p:spPr>
        <p:txBody>
          <a:bodyPr lIns="0" tIns="0" rIns="0" bIns="0" anchor="b">
            <a:noAutofit/>
          </a:bodyPr>
          <a:lstStyle>
            <a:lvl1pPr algn="r">
              <a:defRPr sz="48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Text Placeholder 19">
            <a:extLst>
              <a:ext uri="{FF2B5EF4-FFF2-40B4-BE49-F238E27FC236}">
                <a16:creationId xmlns:a16="http://schemas.microsoft.com/office/drawing/2014/main" id="{3061D5F4-8719-384B-945C-9A27060F99A0}"/>
              </a:ext>
            </a:extLst>
          </p:cNvPr>
          <p:cNvSpPr>
            <a:spLocks noGrp="1"/>
          </p:cNvSpPr>
          <p:nvPr>
            <p:ph type="body" sz="quarter" idx="10" hasCustomPrompt="1"/>
          </p:nvPr>
        </p:nvSpPr>
        <p:spPr>
          <a:xfrm>
            <a:off x="1370529" y="5669280"/>
            <a:ext cx="4572000" cy="274320"/>
          </a:xfrm>
          <a:prstGeom prst="rect">
            <a:avLst/>
          </a:prstGeom>
        </p:spPr>
        <p:txBody>
          <a:bodyPr wrap="none" lIns="0" tIns="0" rIns="0" bIns="0">
            <a:noAutofit/>
          </a:bodyPr>
          <a:lstStyle>
            <a:lvl1pPr marL="0" indent="0" algn="r">
              <a:buNone/>
              <a:defRPr sz="1800" b="1">
                <a:solidFill>
                  <a:srgbClr val="000000"/>
                </a:solidFill>
                <a:latin typeface="Arial" panose="020B0604020202020204" pitchFamily="34" charset="0"/>
                <a:cs typeface="Arial" panose="020B0604020202020204" pitchFamily="34" charset="0"/>
              </a:defRPr>
            </a:lvl1pPr>
            <a:lvl2pPr marL="548640" indent="0">
              <a:buNone/>
              <a:defRPr/>
            </a:lvl2pPr>
            <a:lvl3pPr marL="1097280" indent="0">
              <a:buNone/>
              <a:defRPr/>
            </a:lvl3pPr>
            <a:lvl4pPr marL="1645920" indent="0">
              <a:buNone/>
              <a:defRPr/>
            </a:lvl4pPr>
            <a:lvl5pPr marL="2194560" indent="0">
              <a:buNone/>
              <a:defRPr/>
            </a:lvl5pPr>
          </a:lstStyle>
          <a:p>
            <a:pPr lvl="0"/>
            <a:r>
              <a:rPr lang="en-US"/>
              <a:t>Click to add presenter’s name</a:t>
            </a:r>
          </a:p>
        </p:txBody>
      </p:sp>
      <p:sp>
        <p:nvSpPr>
          <p:cNvPr id="21" name="Text Placeholder 19">
            <a:extLst>
              <a:ext uri="{FF2B5EF4-FFF2-40B4-BE49-F238E27FC236}">
                <a16:creationId xmlns:a16="http://schemas.microsoft.com/office/drawing/2014/main" id="{3E2D432E-6648-6643-9C6E-38B1EFF5EE31}"/>
              </a:ext>
            </a:extLst>
          </p:cNvPr>
          <p:cNvSpPr>
            <a:spLocks noGrp="1"/>
          </p:cNvSpPr>
          <p:nvPr>
            <p:ph type="body" sz="quarter" idx="11" hasCustomPrompt="1"/>
          </p:nvPr>
        </p:nvSpPr>
        <p:spPr>
          <a:xfrm>
            <a:off x="1371600" y="5983356"/>
            <a:ext cx="4572000" cy="274320"/>
          </a:xfrm>
          <a:prstGeom prst="rect">
            <a:avLst/>
          </a:prstGeom>
        </p:spPr>
        <p:txBody>
          <a:bodyPr wrap="none" lIns="0" tIns="0" rIns="0" bIns="0">
            <a:noAutofit/>
          </a:bodyPr>
          <a:lstStyle>
            <a:lvl1pPr marL="0" indent="0" algn="r">
              <a:buNone/>
              <a:defRPr sz="1600">
                <a:solidFill>
                  <a:srgbClr val="616265"/>
                </a:solidFill>
                <a:latin typeface="Arial" panose="020B0604020202020204" pitchFamily="34" charset="0"/>
                <a:cs typeface="Arial" panose="020B0604020202020204" pitchFamily="34" charset="0"/>
              </a:defRPr>
            </a:lvl1pPr>
            <a:lvl2pPr marL="548640" indent="0">
              <a:buNone/>
              <a:defRPr/>
            </a:lvl2pPr>
            <a:lvl3pPr marL="1097280" indent="0">
              <a:buNone/>
              <a:defRPr/>
            </a:lvl3pPr>
            <a:lvl4pPr marL="1645920" indent="0">
              <a:buNone/>
              <a:defRPr/>
            </a:lvl4pPr>
            <a:lvl5pPr marL="2194560" indent="0">
              <a:buNone/>
              <a:defRPr/>
            </a:lvl5pPr>
          </a:lstStyle>
          <a:p>
            <a:pPr lvl="0"/>
            <a:r>
              <a:rPr lang="en-US"/>
              <a:t>Click to add presenter’s title</a:t>
            </a:r>
          </a:p>
        </p:txBody>
      </p:sp>
      <p:sp>
        <p:nvSpPr>
          <p:cNvPr id="6" name="TextBox 5">
            <a:extLst>
              <a:ext uri="{FF2B5EF4-FFF2-40B4-BE49-F238E27FC236}">
                <a16:creationId xmlns:a16="http://schemas.microsoft.com/office/drawing/2014/main" id="{8915389B-4BB4-1644-9B7E-35A85D0C1E3B}"/>
              </a:ext>
            </a:extLst>
          </p:cNvPr>
          <p:cNvSpPr txBox="1"/>
          <p:nvPr userDrawn="1"/>
        </p:nvSpPr>
        <p:spPr>
          <a:xfrm>
            <a:off x="3710609" y="-1245704"/>
            <a:ext cx="184731" cy="424732"/>
          </a:xfrm>
          <a:prstGeom prst="rect">
            <a:avLst/>
          </a:prstGeom>
          <a:noFill/>
        </p:spPr>
        <p:txBody>
          <a:bodyPr wrap="none" rtlCol="0">
            <a:spAutoFit/>
          </a:bodyPr>
          <a:lstStyle/>
          <a:p>
            <a:endParaRPr lang="en-US"/>
          </a:p>
        </p:txBody>
      </p:sp>
      <p:pic>
        <p:nvPicPr>
          <p:cNvPr id="12" name="Picture 11">
            <a:extLst>
              <a:ext uri="{FF2B5EF4-FFF2-40B4-BE49-F238E27FC236}">
                <a16:creationId xmlns:a16="http://schemas.microsoft.com/office/drawing/2014/main" id="{45A7D3E1-BCC3-C843-81A0-EA4EDFB445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71600" y="237744"/>
            <a:ext cx="1280160" cy="1249224"/>
          </a:xfrm>
          <a:prstGeom prst="rect">
            <a:avLst/>
          </a:prstGeom>
        </p:spPr>
      </p:pic>
      <p:pic>
        <p:nvPicPr>
          <p:cNvPr id="13" name="Picture 12">
            <a:extLst>
              <a:ext uri="{FF2B5EF4-FFF2-40B4-BE49-F238E27FC236}">
                <a16:creationId xmlns:a16="http://schemas.microsoft.com/office/drawing/2014/main" id="{56617363-F73D-B74F-9647-C9D747AC702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370529" y="7178040"/>
            <a:ext cx="824484" cy="228600"/>
          </a:xfrm>
          <a:prstGeom prst="rect">
            <a:avLst/>
          </a:prstGeom>
        </p:spPr>
      </p:pic>
      <p:pic>
        <p:nvPicPr>
          <p:cNvPr id="14" name="Picture 13">
            <a:extLst>
              <a:ext uri="{FF2B5EF4-FFF2-40B4-BE49-F238E27FC236}">
                <a16:creationId xmlns:a16="http://schemas.microsoft.com/office/drawing/2014/main" id="{D290C8FB-601C-A04C-84F7-213A857D3E6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375535" y="7249637"/>
            <a:ext cx="929809" cy="155448"/>
          </a:xfrm>
          <a:prstGeom prst="rect">
            <a:avLst/>
          </a:prstGeom>
        </p:spPr>
      </p:pic>
      <p:sp>
        <p:nvSpPr>
          <p:cNvPr id="15" name="Date Placeholder 1">
            <a:extLst>
              <a:ext uri="{FF2B5EF4-FFF2-40B4-BE49-F238E27FC236}">
                <a16:creationId xmlns:a16="http://schemas.microsoft.com/office/drawing/2014/main" id="{9D9DB338-5D5C-4ACA-9ECF-C3E34C44127A}"/>
              </a:ext>
            </a:extLst>
          </p:cNvPr>
          <p:cNvSpPr>
            <a:spLocks noGrp="1"/>
          </p:cNvSpPr>
          <p:nvPr>
            <p:ph type="dt" sz="half" idx="2"/>
          </p:nvPr>
        </p:nvSpPr>
        <p:spPr>
          <a:xfrm>
            <a:off x="2651641" y="4915645"/>
            <a:ext cx="3290888" cy="438150"/>
          </a:xfrm>
          <a:prstGeom prst="rect">
            <a:avLst/>
          </a:prstGeom>
        </p:spPr>
        <p:txBody>
          <a:bodyPr vert="horz" lIns="91440" tIns="45720" rIns="91440" bIns="45720" rtlCol="0" anchor="ctr"/>
          <a:lstStyle>
            <a:lvl1pPr algn="r">
              <a:defRPr sz="1800">
                <a:solidFill>
                  <a:schemeClr val="tx1">
                    <a:tint val="75000"/>
                  </a:schemeClr>
                </a:solidFill>
              </a:defRPr>
            </a:lvl1pPr>
          </a:lstStyle>
          <a:p>
            <a:fld id="{148CF4B9-C376-4CFE-A04A-87ACF8D44D9E}" type="datetime4">
              <a:rPr lang="en-US" smtClean="0"/>
              <a:t>August 2, 2026</a:t>
            </a:fld>
            <a:endParaRPr lang="en-US"/>
          </a:p>
        </p:txBody>
      </p:sp>
      <p:sp>
        <p:nvSpPr>
          <p:cNvPr id="16" name="Footer Placeholder 2">
            <a:extLst>
              <a:ext uri="{FF2B5EF4-FFF2-40B4-BE49-F238E27FC236}">
                <a16:creationId xmlns:a16="http://schemas.microsoft.com/office/drawing/2014/main" id="{F55B65E8-4040-44D0-A4FE-A050FD948A79}"/>
              </a:ext>
            </a:extLst>
          </p:cNvPr>
          <p:cNvSpPr>
            <a:spLocks noGrp="1"/>
          </p:cNvSpPr>
          <p:nvPr>
            <p:ph type="ftr" sz="quarter" idx="3"/>
          </p:nvPr>
        </p:nvSpPr>
        <p:spPr>
          <a:xfrm>
            <a:off x="1189037" y="773011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BUSINESS SENSITIVE</a:t>
            </a:r>
          </a:p>
        </p:txBody>
      </p:sp>
    </p:spTree>
    <p:extLst>
      <p:ext uri="{BB962C8B-B14F-4D97-AF65-F5344CB8AC3E}">
        <p14:creationId xmlns:p14="http://schemas.microsoft.com/office/powerpoint/2010/main" val="4289380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66026595-8D7E-D24C-9263-B65316A326B9}"/>
              </a:ext>
            </a:extLst>
          </p:cNvPr>
          <p:cNvSpPr>
            <a:spLocks noGrp="1"/>
          </p:cNvSpPr>
          <p:nvPr>
            <p:ph type="pic" sz="quarter" idx="10"/>
          </p:nvPr>
        </p:nvSpPr>
        <p:spPr>
          <a:xfrm>
            <a:off x="6400800" y="457200"/>
            <a:ext cx="7772400" cy="73152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3" name="Slide Number Placeholder 3">
            <a:extLst>
              <a:ext uri="{FF2B5EF4-FFF2-40B4-BE49-F238E27FC236}">
                <a16:creationId xmlns:a16="http://schemas.microsoft.com/office/drawing/2014/main" id="{3338E046-DF9E-FC49-A812-491AB8058B4E}"/>
              </a:ext>
            </a:extLst>
          </p:cNvPr>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8" name="Text Placeholder 5">
            <a:extLst>
              <a:ext uri="{FF2B5EF4-FFF2-40B4-BE49-F238E27FC236}">
                <a16:creationId xmlns:a16="http://schemas.microsoft.com/office/drawing/2014/main" id="{1D0CE8D1-2F12-5A44-A6B5-2CD466F52A60}"/>
              </a:ext>
            </a:extLst>
          </p:cNvPr>
          <p:cNvSpPr>
            <a:spLocks noGrp="1"/>
          </p:cNvSpPr>
          <p:nvPr>
            <p:ph type="body" sz="quarter" idx="14" hasCustomPrompt="1"/>
          </p:nvPr>
        </p:nvSpPr>
        <p:spPr>
          <a:xfrm>
            <a:off x="6400800" y="6858000"/>
            <a:ext cx="77724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9" name="Title 1">
            <a:extLst>
              <a:ext uri="{FF2B5EF4-FFF2-40B4-BE49-F238E27FC236}">
                <a16:creationId xmlns:a16="http://schemas.microsoft.com/office/drawing/2014/main" id="{B99B87A2-8960-403D-AE0D-D54946272206}"/>
              </a:ext>
            </a:extLst>
          </p:cNvPr>
          <p:cNvSpPr>
            <a:spLocks noGrp="1"/>
          </p:cNvSpPr>
          <p:nvPr>
            <p:ph type="title" hasCustomPrompt="1"/>
          </p:nvPr>
        </p:nvSpPr>
        <p:spPr>
          <a:xfrm>
            <a:off x="1371599" y="2295525"/>
            <a:ext cx="4572001" cy="1590675"/>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1" name="Content Placeholder 13">
            <a:extLst>
              <a:ext uri="{FF2B5EF4-FFF2-40B4-BE49-F238E27FC236}">
                <a16:creationId xmlns:a16="http://schemas.microsoft.com/office/drawing/2014/main" id="{29354FF4-9871-4E1B-A45A-ABAA2BE2B69B}"/>
              </a:ext>
            </a:extLst>
          </p:cNvPr>
          <p:cNvSpPr>
            <a:spLocks noGrp="1"/>
          </p:cNvSpPr>
          <p:nvPr>
            <p:ph sz="quarter" idx="21"/>
          </p:nvPr>
        </p:nvSpPr>
        <p:spPr>
          <a:xfrm>
            <a:off x="1394459" y="4373033"/>
            <a:ext cx="4572000" cy="3429000"/>
          </a:xfrm>
          <a:prstGeom prst="rect">
            <a:avLst/>
          </a:prstGeom>
        </p:spPr>
        <p:txBody>
          <a:bodyPr/>
          <a:lstStyle>
            <a:lvl1pPr>
              <a:defRPr sz="2800"/>
            </a:lvl1pPr>
            <a:lvl2pPr marL="822960" indent="-274320">
              <a:buFont typeface="Wingdings" panose="05000000000000000000" pitchFamily="2" charset="2"/>
              <a:buChar char="§"/>
              <a:defRPr sz="2400"/>
            </a:lvl2pPr>
            <a:lvl3pPr marL="1371600" indent="-274320">
              <a:buFont typeface="Wingdings" panose="05000000000000000000" pitchFamily="2" charset="2"/>
              <a:buChar char="ü"/>
              <a:defRPr sz="2000"/>
            </a:lvl3pPr>
            <a:lvl4pPr>
              <a:defRPr sz="1800"/>
            </a:lvl4pPr>
            <a:lvl5pPr marL="2468880" indent="-274320">
              <a:buFont typeface="Wingdings" panose="05000000000000000000" pitchFamily="2" charset="2"/>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47EFCEB6-2E27-4C42-A1E5-AC8A8BA83783}"/>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43F474B5-ED3B-4398-9984-1DD7E9004AA6}" type="datetime4">
              <a:rPr lang="en-US" smtClean="0"/>
              <a:t>August 2, 2026</a:t>
            </a:fld>
            <a:endParaRPr lang="en-US"/>
          </a:p>
        </p:txBody>
      </p:sp>
      <p:sp>
        <p:nvSpPr>
          <p:cNvPr id="15" name="Footer Placeholder 2">
            <a:extLst>
              <a:ext uri="{FF2B5EF4-FFF2-40B4-BE49-F238E27FC236}">
                <a16:creationId xmlns:a16="http://schemas.microsoft.com/office/drawing/2014/main" id="{A86FAFB9-0DC0-4AB0-9E8B-6EC7C8ABAAF1}"/>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BUSINESS SENSITIVE</a:t>
            </a:r>
          </a:p>
        </p:txBody>
      </p:sp>
    </p:spTree>
    <p:extLst>
      <p:ext uri="{BB962C8B-B14F-4D97-AF65-F5344CB8AC3E}">
        <p14:creationId xmlns:p14="http://schemas.microsoft.com/office/powerpoint/2010/main" val="647630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rge Text Box">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3">
            <a:extLst>
              <a:ext uri="{FF2B5EF4-FFF2-40B4-BE49-F238E27FC236}">
                <a16:creationId xmlns:a16="http://schemas.microsoft.com/office/drawing/2014/main" id="{3338E046-DF9E-FC49-A812-491AB8058B4E}"/>
              </a:ext>
            </a:extLst>
          </p:cNvPr>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12" name="Content Placeholder 4">
            <a:extLst>
              <a:ext uri="{FF2B5EF4-FFF2-40B4-BE49-F238E27FC236}">
                <a16:creationId xmlns:a16="http://schemas.microsoft.com/office/drawing/2014/main" id="{F0C408BC-A7DE-4A08-AD26-56414D2DD808}"/>
              </a:ext>
            </a:extLst>
          </p:cNvPr>
          <p:cNvSpPr>
            <a:spLocks noGrp="1"/>
          </p:cNvSpPr>
          <p:nvPr>
            <p:ph sz="quarter" idx="20"/>
          </p:nvPr>
        </p:nvSpPr>
        <p:spPr>
          <a:xfrm>
            <a:off x="6430642" y="457199"/>
            <a:ext cx="7772400" cy="7315200"/>
          </a:xfrm>
          <a:prstGeom prst="rect">
            <a:avLst/>
          </a:prstGeom>
        </p:spPr>
        <p:txBody>
          <a:bodyPr/>
          <a:lstStyle>
            <a:lvl1pPr>
              <a:defRPr sz="2800">
                <a:latin typeface="Arial" panose="020B0604020202020204" pitchFamily="34" charset="0"/>
                <a:cs typeface="Arial" panose="020B0604020202020204" pitchFamily="34" charset="0"/>
              </a:defRPr>
            </a:lvl1pPr>
            <a:lvl2pPr marL="822960" indent="-274320">
              <a:buFont typeface="Wingdings" panose="05000000000000000000" pitchFamily="2" charset="2"/>
              <a:buChar char="§"/>
              <a:defRPr sz="2400">
                <a:latin typeface="Arial" panose="020B0604020202020204" pitchFamily="34" charset="0"/>
                <a:cs typeface="Arial" panose="020B0604020202020204" pitchFamily="34" charset="0"/>
              </a:defRPr>
            </a:lvl2pPr>
            <a:lvl3pPr marL="1371600" indent="-274320">
              <a:buFont typeface="Wingdings" panose="05000000000000000000" pitchFamily="2" charset="2"/>
              <a:buChar char="ü"/>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marL="2468880" indent="-274320">
              <a:buFont typeface="Wingdings" panose="05000000000000000000" pitchFamily="2" charset="2"/>
              <a:buChar char="§"/>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a:extLst>
              <a:ext uri="{FF2B5EF4-FFF2-40B4-BE49-F238E27FC236}">
                <a16:creationId xmlns:a16="http://schemas.microsoft.com/office/drawing/2014/main" id="{A3C58F0F-5237-4527-BB8E-6EEF623543BB}"/>
              </a:ext>
            </a:extLst>
          </p:cNvPr>
          <p:cNvSpPr>
            <a:spLocks noGrp="1"/>
          </p:cNvSpPr>
          <p:nvPr>
            <p:ph sz="quarter" idx="21"/>
          </p:nvPr>
        </p:nvSpPr>
        <p:spPr>
          <a:xfrm>
            <a:off x="1394459" y="4373033"/>
            <a:ext cx="4572000" cy="3429000"/>
          </a:xfrm>
          <a:prstGeom prst="rect">
            <a:avLst/>
          </a:prstGeom>
        </p:spPr>
        <p:txBody>
          <a:bodyPr/>
          <a:lstStyle>
            <a:lvl1pPr>
              <a:defRPr sz="2800"/>
            </a:lvl1pPr>
            <a:lvl2pPr marL="822960" indent="-274320">
              <a:buFont typeface="Wingdings" panose="05000000000000000000" pitchFamily="2" charset="2"/>
              <a:buChar char="§"/>
              <a:defRPr sz="2400"/>
            </a:lvl2pPr>
            <a:lvl3pPr marL="1371600" indent="-274320">
              <a:buFont typeface="Wingdings" panose="05000000000000000000" pitchFamily="2" charset="2"/>
              <a:buChar char="ü"/>
              <a:defRPr sz="2000"/>
            </a:lvl3pPr>
            <a:lvl4pPr>
              <a:defRPr sz="1800"/>
            </a:lvl4pPr>
            <a:lvl5pPr marL="2468880" indent="-274320">
              <a:buFont typeface="Wingdings" panose="05000000000000000000" pitchFamily="2" charset="2"/>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Date Placeholder 1">
            <a:extLst>
              <a:ext uri="{FF2B5EF4-FFF2-40B4-BE49-F238E27FC236}">
                <a16:creationId xmlns:a16="http://schemas.microsoft.com/office/drawing/2014/main" id="{33D0FD2D-15F4-4320-9C04-2023CAB47E08}"/>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0E5C993-8CA0-47DF-9366-F40F6953EBFD}" type="datetime4">
              <a:rPr lang="en-US" smtClean="0"/>
              <a:t>August 2, 2026</a:t>
            </a:fld>
            <a:endParaRPr lang="en-US"/>
          </a:p>
        </p:txBody>
      </p:sp>
      <p:sp>
        <p:nvSpPr>
          <p:cNvPr id="19" name="Footer Placeholder 2">
            <a:extLst>
              <a:ext uri="{FF2B5EF4-FFF2-40B4-BE49-F238E27FC236}">
                <a16:creationId xmlns:a16="http://schemas.microsoft.com/office/drawing/2014/main" id="{08FBEF60-4239-4E67-A385-B22B813AD40B}"/>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BUSINESS SENSITIVE</a:t>
            </a:r>
          </a:p>
        </p:txBody>
      </p:sp>
      <p:sp>
        <p:nvSpPr>
          <p:cNvPr id="20" name="Title 1">
            <a:extLst>
              <a:ext uri="{FF2B5EF4-FFF2-40B4-BE49-F238E27FC236}">
                <a16:creationId xmlns:a16="http://schemas.microsoft.com/office/drawing/2014/main" id="{77614967-FAA9-4DA9-B7DE-539AA8923534}"/>
              </a:ext>
            </a:extLst>
          </p:cNvPr>
          <p:cNvSpPr>
            <a:spLocks noGrp="1"/>
          </p:cNvSpPr>
          <p:nvPr>
            <p:ph type="title" hasCustomPrompt="1"/>
          </p:nvPr>
        </p:nvSpPr>
        <p:spPr>
          <a:xfrm>
            <a:off x="1371599" y="2295525"/>
            <a:ext cx="4572001" cy="1590675"/>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a:t>Click to edit slide title</a:t>
            </a:r>
          </a:p>
        </p:txBody>
      </p:sp>
    </p:spTree>
    <p:extLst>
      <p:ext uri="{BB962C8B-B14F-4D97-AF65-F5344CB8AC3E}">
        <p14:creationId xmlns:p14="http://schemas.microsoft.com/office/powerpoint/2010/main" val="1839149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3200400" y="270933"/>
            <a:ext cx="10972800" cy="1310979"/>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1371600" y="2057399"/>
            <a:ext cx="12801600" cy="5486401"/>
          </a:xfrm>
          <a:prstGeom prst="rect">
            <a:avLst/>
          </a:prstGeom>
        </p:spPr>
        <p:txBody>
          <a:bodyPr/>
          <a:lstStyle>
            <a:lvl1pPr>
              <a:defRPr sz="2800">
                <a:latin typeface="Arial" panose="020B0604020202020204" pitchFamily="34" charset="0"/>
                <a:cs typeface="Arial" panose="020B0604020202020204" pitchFamily="34" charset="0"/>
              </a:defRPr>
            </a:lvl1pPr>
            <a:lvl2pPr marL="822960" indent="-274320">
              <a:buFont typeface="Wingdings" panose="05000000000000000000" pitchFamily="2" charset="2"/>
              <a:buChar char="§"/>
              <a:defRPr sz="2400">
                <a:latin typeface="Arial" panose="020B0604020202020204" pitchFamily="34" charset="0"/>
                <a:cs typeface="Arial" panose="020B0604020202020204" pitchFamily="34" charset="0"/>
              </a:defRPr>
            </a:lvl2pPr>
            <a:lvl3pPr marL="1371600" indent="-274320">
              <a:buFont typeface="Wingdings" panose="05000000000000000000" pitchFamily="2" charset="2"/>
              <a:buChar char="ü"/>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marL="2468880" indent="-274320">
              <a:buFont typeface="Wingdings" panose="05000000000000000000" pitchFamily="2" charset="2"/>
              <a:buChar char="§"/>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A6B6BE66-BEC7-417B-B805-5FDFF63F2A90}" type="datetime4">
              <a:rPr lang="en-US" smtClean="0"/>
              <a:t>August 2, 2026</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BUSINESS SENSITIVE</a:t>
            </a:r>
          </a:p>
        </p:txBody>
      </p:sp>
    </p:spTree>
    <p:extLst>
      <p:ext uri="{BB962C8B-B14F-4D97-AF65-F5344CB8AC3E}">
        <p14:creationId xmlns:p14="http://schemas.microsoft.com/office/powerpoint/2010/main" val="3472968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Picture Gri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3DEE2FC3-856F-2F4B-A52D-94189159AC19}"/>
              </a:ext>
            </a:extLst>
          </p:cNvPr>
          <p:cNvSpPr>
            <a:spLocks noGrp="1"/>
          </p:cNvSpPr>
          <p:nvPr>
            <p:ph type="pic" sz="quarter" idx="10"/>
          </p:nvPr>
        </p:nvSpPr>
        <p:spPr>
          <a:xfrm>
            <a:off x="6400800" y="457200"/>
            <a:ext cx="3657600" cy="34290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7" name="Picture Placeholder 2">
            <a:extLst>
              <a:ext uri="{FF2B5EF4-FFF2-40B4-BE49-F238E27FC236}">
                <a16:creationId xmlns:a16="http://schemas.microsoft.com/office/drawing/2014/main" id="{FD00854A-4EC7-2D48-A025-5B0B48548BC7}"/>
              </a:ext>
            </a:extLst>
          </p:cNvPr>
          <p:cNvSpPr>
            <a:spLocks noGrp="1"/>
          </p:cNvSpPr>
          <p:nvPr>
            <p:ph type="pic" sz="quarter" idx="11"/>
          </p:nvPr>
        </p:nvSpPr>
        <p:spPr>
          <a:xfrm>
            <a:off x="10515600" y="457200"/>
            <a:ext cx="3657600" cy="34290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8" name="Picture Placeholder 2">
            <a:extLst>
              <a:ext uri="{FF2B5EF4-FFF2-40B4-BE49-F238E27FC236}">
                <a16:creationId xmlns:a16="http://schemas.microsoft.com/office/drawing/2014/main" id="{67A8C708-D197-CF47-8089-89928BE1E302}"/>
              </a:ext>
            </a:extLst>
          </p:cNvPr>
          <p:cNvSpPr>
            <a:spLocks noGrp="1"/>
          </p:cNvSpPr>
          <p:nvPr>
            <p:ph type="pic" sz="quarter" idx="12"/>
          </p:nvPr>
        </p:nvSpPr>
        <p:spPr>
          <a:xfrm>
            <a:off x="6400800" y="4343400"/>
            <a:ext cx="3657600" cy="34290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2" name="Picture Placeholder 2">
            <a:extLst>
              <a:ext uri="{FF2B5EF4-FFF2-40B4-BE49-F238E27FC236}">
                <a16:creationId xmlns:a16="http://schemas.microsoft.com/office/drawing/2014/main" id="{3C4D2EBC-B863-FD49-A9DF-1381563078DA}"/>
              </a:ext>
            </a:extLst>
          </p:cNvPr>
          <p:cNvSpPr>
            <a:spLocks noGrp="1"/>
          </p:cNvSpPr>
          <p:nvPr>
            <p:ph type="pic" sz="quarter" idx="13"/>
          </p:nvPr>
        </p:nvSpPr>
        <p:spPr>
          <a:xfrm>
            <a:off x="10515600" y="4343400"/>
            <a:ext cx="3657600" cy="34290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6" name="Text Placeholder 5">
            <a:extLst>
              <a:ext uri="{FF2B5EF4-FFF2-40B4-BE49-F238E27FC236}">
                <a16:creationId xmlns:a16="http://schemas.microsoft.com/office/drawing/2014/main" id="{CE93B472-4A32-7C41-A565-485FDC3EB832}"/>
              </a:ext>
            </a:extLst>
          </p:cNvPr>
          <p:cNvSpPr>
            <a:spLocks noGrp="1"/>
          </p:cNvSpPr>
          <p:nvPr>
            <p:ph type="body" sz="quarter" idx="14" hasCustomPrompt="1"/>
          </p:nvPr>
        </p:nvSpPr>
        <p:spPr>
          <a:xfrm>
            <a:off x="6400800" y="29718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13" name="Text Placeholder 5">
            <a:extLst>
              <a:ext uri="{FF2B5EF4-FFF2-40B4-BE49-F238E27FC236}">
                <a16:creationId xmlns:a16="http://schemas.microsoft.com/office/drawing/2014/main" id="{19F7807A-D120-BD49-9CBD-9174F26D7982}"/>
              </a:ext>
            </a:extLst>
          </p:cNvPr>
          <p:cNvSpPr>
            <a:spLocks noGrp="1"/>
          </p:cNvSpPr>
          <p:nvPr>
            <p:ph type="body" sz="quarter" idx="15" hasCustomPrompt="1"/>
          </p:nvPr>
        </p:nvSpPr>
        <p:spPr>
          <a:xfrm>
            <a:off x="6400800" y="68580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14" name="Text Placeholder 5">
            <a:extLst>
              <a:ext uri="{FF2B5EF4-FFF2-40B4-BE49-F238E27FC236}">
                <a16:creationId xmlns:a16="http://schemas.microsoft.com/office/drawing/2014/main" id="{08ED17FC-CAF8-9A40-9A88-897DEF9CFEA0}"/>
              </a:ext>
            </a:extLst>
          </p:cNvPr>
          <p:cNvSpPr>
            <a:spLocks noGrp="1"/>
          </p:cNvSpPr>
          <p:nvPr>
            <p:ph type="body" sz="quarter" idx="16" hasCustomPrompt="1"/>
          </p:nvPr>
        </p:nvSpPr>
        <p:spPr>
          <a:xfrm>
            <a:off x="10515600" y="29718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15" name="Text Placeholder 5">
            <a:extLst>
              <a:ext uri="{FF2B5EF4-FFF2-40B4-BE49-F238E27FC236}">
                <a16:creationId xmlns:a16="http://schemas.microsoft.com/office/drawing/2014/main" id="{4A16FA60-8BA9-8B4A-86AA-F8336C26C78B}"/>
              </a:ext>
            </a:extLst>
          </p:cNvPr>
          <p:cNvSpPr>
            <a:spLocks noGrp="1"/>
          </p:cNvSpPr>
          <p:nvPr>
            <p:ph type="body" sz="quarter" idx="17" hasCustomPrompt="1"/>
          </p:nvPr>
        </p:nvSpPr>
        <p:spPr>
          <a:xfrm>
            <a:off x="10515600" y="68580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16" name="Slide Number Placeholder 3">
            <a:extLst>
              <a:ext uri="{FF2B5EF4-FFF2-40B4-BE49-F238E27FC236}">
                <a16:creationId xmlns:a16="http://schemas.microsoft.com/office/drawing/2014/main" id="{7DC2EC3E-C641-FD49-9F15-878B1AFFFD98}"/>
              </a:ext>
            </a:extLst>
          </p:cNvPr>
          <p:cNvSpPr>
            <a:spLocks noGrp="1"/>
          </p:cNvSpPr>
          <p:nvPr>
            <p:ph type="sldNum" sz="quarter" idx="18"/>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19" name="Title 1">
            <a:extLst>
              <a:ext uri="{FF2B5EF4-FFF2-40B4-BE49-F238E27FC236}">
                <a16:creationId xmlns:a16="http://schemas.microsoft.com/office/drawing/2014/main" id="{3648737A-DE0E-48DB-87F0-65418715CF88}"/>
              </a:ext>
            </a:extLst>
          </p:cNvPr>
          <p:cNvSpPr>
            <a:spLocks noGrp="1"/>
          </p:cNvSpPr>
          <p:nvPr>
            <p:ph type="title" hasCustomPrompt="1"/>
          </p:nvPr>
        </p:nvSpPr>
        <p:spPr>
          <a:xfrm>
            <a:off x="1371599" y="2295525"/>
            <a:ext cx="4572001" cy="1590675"/>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21" name="Content Placeholder 13">
            <a:extLst>
              <a:ext uri="{FF2B5EF4-FFF2-40B4-BE49-F238E27FC236}">
                <a16:creationId xmlns:a16="http://schemas.microsoft.com/office/drawing/2014/main" id="{97DA340F-6103-4F2C-B3B8-8D8A524DC19C}"/>
              </a:ext>
            </a:extLst>
          </p:cNvPr>
          <p:cNvSpPr>
            <a:spLocks noGrp="1"/>
          </p:cNvSpPr>
          <p:nvPr>
            <p:ph sz="quarter" idx="21"/>
          </p:nvPr>
        </p:nvSpPr>
        <p:spPr>
          <a:xfrm>
            <a:off x="1394459" y="4373033"/>
            <a:ext cx="4572000" cy="3429000"/>
          </a:xfrm>
          <a:prstGeom prst="rect">
            <a:avLst/>
          </a:prstGeom>
        </p:spPr>
        <p:txBody>
          <a:bodyPr/>
          <a:lstStyle>
            <a:lvl1pPr>
              <a:defRPr sz="2800"/>
            </a:lvl1pPr>
            <a:lvl2pPr marL="822960" indent="-274320">
              <a:buFont typeface="Wingdings" panose="05000000000000000000" pitchFamily="2" charset="2"/>
              <a:buChar char="§"/>
              <a:defRPr sz="2400"/>
            </a:lvl2pPr>
            <a:lvl3pPr marL="1371600" indent="-274320">
              <a:buFont typeface="Wingdings" panose="05000000000000000000" pitchFamily="2" charset="2"/>
              <a:buChar char="ü"/>
              <a:defRPr sz="2000"/>
            </a:lvl3pPr>
            <a:lvl4pPr>
              <a:defRPr sz="1800"/>
            </a:lvl4pPr>
            <a:lvl5pPr marL="2468880" indent="-274320">
              <a:buFont typeface="Wingdings" panose="05000000000000000000" pitchFamily="2" charset="2"/>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Date Placeholder 1">
            <a:extLst>
              <a:ext uri="{FF2B5EF4-FFF2-40B4-BE49-F238E27FC236}">
                <a16:creationId xmlns:a16="http://schemas.microsoft.com/office/drawing/2014/main" id="{EE384947-F0AD-4E73-95AD-CAD4DEE44608}"/>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07D73A2E-AC31-4EFB-8FB7-5B5F02B5999D}" type="datetime4">
              <a:rPr lang="en-US" smtClean="0"/>
              <a:t>August 2, 2026</a:t>
            </a:fld>
            <a:endParaRPr lang="en-US"/>
          </a:p>
        </p:txBody>
      </p:sp>
      <p:sp>
        <p:nvSpPr>
          <p:cNvPr id="26" name="Footer Placeholder 2">
            <a:extLst>
              <a:ext uri="{FF2B5EF4-FFF2-40B4-BE49-F238E27FC236}">
                <a16:creationId xmlns:a16="http://schemas.microsoft.com/office/drawing/2014/main" id="{8259C4D6-850D-4393-9434-3F69451FBF8E}"/>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BUSINESS SENSITIVE</a:t>
            </a:r>
          </a:p>
        </p:txBody>
      </p:sp>
    </p:spTree>
    <p:extLst>
      <p:ext uri="{BB962C8B-B14F-4D97-AF65-F5344CB8AC3E}">
        <p14:creationId xmlns:p14="http://schemas.microsoft.com/office/powerpoint/2010/main" val="3276340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Picture Grid with Subhea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3DEE2FC3-856F-2F4B-A52D-94189159AC19}"/>
              </a:ext>
            </a:extLst>
          </p:cNvPr>
          <p:cNvSpPr>
            <a:spLocks noGrp="1"/>
          </p:cNvSpPr>
          <p:nvPr>
            <p:ph type="pic" sz="quarter" idx="10"/>
          </p:nvPr>
        </p:nvSpPr>
        <p:spPr>
          <a:xfrm>
            <a:off x="1371600" y="539496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1" name="Picture Placeholder 2">
            <a:extLst>
              <a:ext uri="{FF2B5EF4-FFF2-40B4-BE49-F238E27FC236}">
                <a16:creationId xmlns:a16="http://schemas.microsoft.com/office/drawing/2014/main" id="{FE341CF1-EFF3-A64D-A9D4-B96C8CD8F301}"/>
              </a:ext>
            </a:extLst>
          </p:cNvPr>
          <p:cNvSpPr>
            <a:spLocks noGrp="1"/>
          </p:cNvSpPr>
          <p:nvPr>
            <p:ph type="pic" sz="quarter" idx="11"/>
          </p:nvPr>
        </p:nvSpPr>
        <p:spPr>
          <a:xfrm>
            <a:off x="1371600" y="274320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3" name="Picture Placeholder 2">
            <a:extLst>
              <a:ext uri="{FF2B5EF4-FFF2-40B4-BE49-F238E27FC236}">
                <a16:creationId xmlns:a16="http://schemas.microsoft.com/office/drawing/2014/main" id="{D0629C78-28FC-874B-96C1-DFAAFF975DEC}"/>
              </a:ext>
            </a:extLst>
          </p:cNvPr>
          <p:cNvSpPr>
            <a:spLocks noGrp="1"/>
          </p:cNvSpPr>
          <p:nvPr>
            <p:ph type="pic" sz="quarter" idx="12"/>
          </p:nvPr>
        </p:nvSpPr>
        <p:spPr>
          <a:xfrm>
            <a:off x="5737860" y="539496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5089EEED-3863-BD48-BCCB-4D264015DA60}"/>
              </a:ext>
            </a:extLst>
          </p:cNvPr>
          <p:cNvSpPr>
            <a:spLocks noGrp="1"/>
          </p:cNvSpPr>
          <p:nvPr>
            <p:ph type="pic" sz="quarter" idx="13"/>
          </p:nvPr>
        </p:nvSpPr>
        <p:spPr>
          <a:xfrm>
            <a:off x="5737860" y="274320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EEF5B44F-191D-F44D-8AB3-0B9E4AF4B4E2}"/>
              </a:ext>
            </a:extLst>
          </p:cNvPr>
          <p:cNvSpPr>
            <a:spLocks noGrp="1"/>
          </p:cNvSpPr>
          <p:nvPr>
            <p:ph type="pic" sz="quarter" idx="14"/>
          </p:nvPr>
        </p:nvSpPr>
        <p:spPr>
          <a:xfrm>
            <a:off x="10104120" y="539496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6" name="Picture Placeholder 2">
            <a:extLst>
              <a:ext uri="{FF2B5EF4-FFF2-40B4-BE49-F238E27FC236}">
                <a16:creationId xmlns:a16="http://schemas.microsoft.com/office/drawing/2014/main" id="{A26442AE-D905-374C-9CB4-1A1F44C08C61}"/>
              </a:ext>
            </a:extLst>
          </p:cNvPr>
          <p:cNvSpPr>
            <a:spLocks noGrp="1"/>
          </p:cNvSpPr>
          <p:nvPr>
            <p:ph type="pic" sz="quarter" idx="15"/>
          </p:nvPr>
        </p:nvSpPr>
        <p:spPr>
          <a:xfrm>
            <a:off x="10104120" y="274320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7" name="Text Placeholder 5">
            <a:extLst>
              <a:ext uri="{FF2B5EF4-FFF2-40B4-BE49-F238E27FC236}">
                <a16:creationId xmlns:a16="http://schemas.microsoft.com/office/drawing/2014/main" id="{CEBE105C-2ECB-0B46-923F-378B0A5AEBCB}"/>
              </a:ext>
            </a:extLst>
          </p:cNvPr>
          <p:cNvSpPr>
            <a:spLocks noGrp="1"/>
          </p:cNvSpPr>
          <p:nvPr>
            <p:ph type="body" sz="quarter" idx="16" hasCustomPrompt="1"/>
          </p:nvPr>
        </p:nvSpPr>
        <p:spPr>
          <a:xfrm>
            <a:off x="1371600" y="429768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19" name="Text Placeholder 5">
            <a:extLst>
              <a:ext uri="{FF2B5EF4-FFF2-40B4-BE49-F238E27FC236}">
                <a16:creationId xmlns:a16="http://schemas.microsoft.com/office/drawing/2014/main" id="{8B0900D4-1543-834B-AE27-9A72FD91B398}"/>
              </a:ext>
            </a:extLst>
          </p:cNvPr>
          <p:cNvSpPr>
            <a:spLocks noGrp="1"/>
          </p:cNvSpPr>
          <p:nvPr>
            <p:ph type="body" sz="quarter" idx="17" hasCustomPrompt="1"/>
          </p:nvPr>
        </p:nvSpPr>
        <p:spPr>
          <a:xfrm>
            <a:off x="137160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20" name="Text Placeholder 5">
            <a:extLst>
              <a:ext uri="{FF2B5EF4-FFF2-40B4-BE49-F238E27FC236}">
                <a16:creationId xmlns:a16="http://schemas.microsoft.com/office/drawing/2014/main" id="{F64FB6B4-B0C6-5949-9F2B-7BCB7B207394}"/>
              </a:ext>
            </a:extLst>
          </p:cNvPr>
          <p:cNvSpPr>
            <a:spLocks noGrp="1"/>
          </p:cNvSpPr>
          <p:nvPr>
            <p:ph type="body" sz="quarter" idx="18" hasCustomPrompt="1"/>
          </p:nvPr>
        </p:nvSpPr>
        <p:spPr>
          <a:xfrm>
            <a:off x="5737860" y="429768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21" name="Text Placeholder 5">
            <a:extLst>
              <a:ext uri="{FF2B5EF4-FFF2-40B4-BE49-F238E27FC236}">
                <a16:creationId xmlns:a16="http://schemas.microsoft.com/office/drawing/2014/main" id="{8FDD81E0-346D-A544-A838-A6991588AE4C}"/>
              </a:ext>
            </a:extLst>
          </p:cNvPr>
          <p:cNvSpPr>
            <a:spLocks noGrp="1"/>
          </p:cNvSpPr>
          <p:nvPr>
            <p:ph type="body" sz="quarter" idx="19" hasCustomPrompt="1"/>
          </p:nvPr>
        </p:nvSpPr>
        <p:spPr>
          <a:xfrm>
            <a:off x="573786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22" name="Text Placeholder 5">
            <a:extLst>
              <a:ext uri="{FF2B5EF4-FFF2-40B4-BE49-F238E27FC236}">
                <a16:creationId xmlns:a16="http://schemas.microsoft.com/office/drawing/2014/main" id="{CDB91CB5-0E93-FA44-9508-60493542C74C}"/>
              </a:ext>
            </a:extLst>
          </p:cNvPr>
          <p:cNvSpPr>
            <a:spLocks noGrp="1"/>
          </p:cNvSpPr>
          <p:nvPr>
            <p:ph type="body" sz="quarter" idx="20" hasCustomPrompt="1"/>
          </p:nvPr>
        </p:nvSpPr>
        <p:spPr>
          <a:xfrm>
            <a:off x="10104120" y="429768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23" name="Text Placeholder 5">
            <a:extLst>
              <a:ext uri="{FF2B5EF4-FFF2-40B4-BE49-F238E27FC236}">
                <a16:creationId xmlns:a16="http://schemas.microsoft.com/office/drawing/2014/main" id="{92F736B8-F799-F047-BE4E-297E64A7549C}"/>
              </a:ext>
            </a:extLst>
          </p:cNvPr>
          <p:cNvSpPr>
            <a:spLocks noGrp="1"/>
          </p:cNvSpPr>
          <p:nvPr>
            <p:ph type="body" sz="quarter" idx="21" hasCustomPrompt="1"/>
          </p:nvPr>
        </p:nvSpPr>
        <p:spPr>
          <a:xfrm>
            <a:off x="1010412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24" name="Slide Number Placeholder 3">
            <a:extLst>
              <a:ext uri="{FF2B5EF4-FFF2-40B4-BE49-F238E27FC236}">
                <a16:creationId xmlns:a16="http://schemas.microsoft.com/office/drawing/2014/main" id="{183198DF-9C78-DD40-9CE1-2BC11B888821}"/>
              </a:ext>
            </a:extLst>
          </p:cNvPr>
          <p:cNvSpPr>
            <a:spLocks noGrp="1"/>
          </p:cNvSpPr>
          <p:nvPr>
            <p:ph type="sldNum" sz="quarter" idx="2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26" name="Title 1">
            <a:extLst>
              <a:ext uri="{FF2B5EF4-FFF2-40B4-BE49-F238E27FC236}">
                <a16:creationId xmlns:a16="http://schemas.microsoft.com/office/drawing/2014/main" id="{BE0A6ECC-C9D0-4240-B978-69D09F2C9936}"/>
              </a:ext>
            </a:extLst>
          </p:cNvPr>
          <p:cNvSpPr>
            <a:spLocks noGrp="1"/>
          </p:cNvSpPr>
          <p:nvPr>
            <p:ph type="title" hasCustomPrompt="1"/>
          </p:nvPr>
        </p:nvSpPr>
        <p:spPr>
          <a:xfrm>
            <a:off x="3200400" y="270933"/>
            <a:ext cx="10972800" cy="1310979"/>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30" name="Date Placeholder 1">
            <a:extLst>
              <a:ext uri="{FF2B5EF4-FFF2-40B4-BE49-F238E27FC236}">
                <a16:creationId xmlns:a16="http://schemas.microsoft.com/office/drawing/2014/main" id="{E4CF0CE7-333F-4604-B518-6F7EE2AA82D5}"/>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60320807-6E06-46D4-AB7E-2B0812504693}" type="datetime4">
              <a:rPr lang="en-US" smtClean="0"/>
              <a:t>August 2, 2026</a:t>
            </a:fld>
            <a:endParaRPr lang="en-US"/>
          </a:p>
        </p:txBody>
      </p:sp>
      <p:sp>
        <p:nvSpPr>
          <p:cNvPr id="31" name="Footer Placeholder 2">
            <a:extLst>
              <a:ext uri="{FF2B5EF4-FFF2-40B4-BE49-F238E27FC236}">
                <a16:creationId xmlns:a16="http://schemas.microsoft.com/office/drawing/2014/main" id="{21303C4E-FB0C-4A46-BF34-C99D885AA3B1}"/>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BUSINESS SENSITIVE</a:t>
            </a:r>
          </a:p>
        </p:txBody>
      </p:sp>
      <p:sp>
        <p:nvSpPr>
          <p:cNvPr id="32" name="Content Placeholder 4">
            <a:extLst>
              <a:ext uri="{FF2B5EF4-FFF2-40B4-BE49-F238E27FC236}">
                <a16:creationId xmlns:a16="http://schemas.microsoft.com/office/drawing/2014/main" id="{C14080C3-5390-4F4E-9C88-2C080B5CE5D9}"/>
              </a:ext>
            </a:extLst>
          </p:cNvPr>
          <p:cNvSpPr>
            <a:spLocks noGrp="1"/>
          </p:cNvSpPr>
          <p:nvPr>
            <p:ph sz="quarter" idx="24"/>
          </p:nvPr>
        </p:nvSpPr>
        <p:spPr>
          <a:xfrm>
            <a:off x="1371600" y="2194560"/>
            <a:ext cx="12801600" cy="525886"/>
          </a:xfrm>
          <a:prstGeom prst="rect">
            <a:avLst/>
          </a:prstGeom>
        </p:spPr>
        <p:txBody>
          <a:bodyPr/>
          <a:lstStyle>
            <a:lvl1pPr>
              <a:defRPr sz="2800">
                <a:latin typeface="Arial" panose="020B0604020202020204" pitchFamily="34" charset="0"/>
                <a:cs typeface="Arial" panose="020B0604020202020204" pitchFamily="34" charset="0"/>
              </a:defRPr>
            </a:lvl1pPr>
            <a:lvl2pPr marL="822960" indent="-274320">
              <a:buFont typeface="Wingdings" panose="05000000000000000000" pitchFamily="2" charset="2"/>
              <a:buChar char="§"/>
              <a:defRPr sz="2400">
                <a:latin typeface="Arial" panose="020B0604020202020204" pitchFamily="34" charset="0"/>
                <a:cs typeface="Arial" panose="020B0604020202020204" pitchFamily="34" charset="0"/>
              </a:defRPr>
            </a:lvl2pPr>
            <a:lvl3pPr marL="1371600" indent="-274320">
              <a:buFont typeface="Wingdings" panose="05000000000000000000" pitchFamily="2" charset="2"/>
              <a:buChar char="ü"/>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marL="2468880" indent="-274320">
              <a:buFont typeface="Wingdings" panose="05000000000000000000" pitchFamily="2" charset="2"/>
              <a:buChar char="§"/>
              <a:defRPr sz="160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176948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Picture Gri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3DEE2FC3-856F-2F4B-A52D-94189159AC19}"/>
              </a:ext>
            </a:extLst>
          </p:cNvPr>
          <p:cNvSpPr>
            <a:spLocks noGrp="1"/>
          </p:cNvSpPr>
          <p:nvPr>
            <p:ph type="pic" sz="quarter" idx="10"/>
          </p:nvPr>
        </p:nvSpPr>
        <p:spPr>
          <a:xfrm>
            <a:off x="1371600" y="5060515"/>
            <a:ext cx="4069080" cy="2711885"/>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1" name="Picture Placeholder 2">
            <a:extLst>
              <a:ext uri="{FF2B5EF4-FFF2-40B4-BE49-F238E27FC236}">
                <a16:creationId xmlns:a16="http://schemas.microsoft.com/office/drawing/2014/main" id="{FE341CF1-EFF3-A64D-A9D4-B96C8CD8F301}"/>
              </a:ext>
            </a:extLst>
          </p:cNvPr>
          <p:cNvSpPr>
            <a:spLocks noGrp="1"/>
          </p:cNvSpPr>
          <p:nvPr>
            <p:ph type="pic" sz="quarter" idx="11"/>
          </p:nvPr>
        </p:nvSpPr>
        <p:spPr>
          <a:xfrm>
            <a:off x="1371600" y="2066544"/>
            <a:ext cx="4069080" cy="2715768"/>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3" name="Picture Placeholder 2">
            <a:extLst>
              <a:ext uri="{FF2B5EF4-FFF2-40B4-BE49-F238E27FC236}">
                <a16:creationId xmlns:a16="http://schemas.microsoft.com/office/drawing/2014/main" id="{D0629C78-28FC-874B-96C1-DFAAFF975DEC}"/>
              </a:ext>
            </a:extLst>
          </p:cNvPr>
          <p:cNvSpPr>
            <a:spLocks noGrp="1"/>
          </p:cNvSpPr>
          <p:nvPr>
            <p:ph type="pic" sz="quarter" idx="12"/>
          </p:nvPr>
        </p:nvSpPr>
        <p:spPr>
          <a:xfrm>
            <a:off x="5737860" y="5060515"/>
            <a:ext cx="4069080" cy="2711885"/>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5089EEED-3863-BD48-BCCB-4D264015DA60}"/>
              </a:ext>
            </a:extLst>
          </p:cNvPr>
          <p:cNvSpPr>
            <a:spLocks noGrp="1"/>
          </p:cNvSpPr>
          <p:nvPr>
            <p:ph type="pic" sz="quarter" idx="13"/>
          </p:nvPr>
        </p:nvSpPr>
        <p:spPr>
          <a:xfrm>
            <a:off x="5737860" y="2066544"/>
            <a:ext cx="4069080" cy="2715768"/>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EEF5B44F-191D-F44D-8AB3-0B9E4AF4B4E2}"/>
              </a:ext>
            </a:extLst>
          </p:cNvPr>
          <p:cNvSpPr>
            <a:spLocks noGrp="1"/>
          </p:cNvSpPr>
          <p:nvPr>
            <p:ph type="pic" sz="quarter" idx="14"/>
          </p:nvPr>
        </p:nvSpPr>
        <p:spPr>
          <a:xfrm>
            <a:off x="10104120" y="5060515"/>
            <a:ext cx="4069080" cy="2711885"/>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6" name="Picture Placeholder 2">
            <a:extLst>
              <a:ext uri="{FF2B5EF4-FFF2-40B4-BE49-F238E27FC236}">
                <a16:creationId xmlns:a16="http://schemas.microsoft.com/office/drawing/2014/main" id="{A26442AE-D905-374C-9CB4-1A1F44C08C61}"/>
              </a:ext>
            </a:extLst>
          </p:cNvPr>
          <p:cNvSpPr>
            <a:spLocks noGrp="1"/>
          </p:cNvSpPr>
          <p:nvPr>
            <p:ph type="pic" sz="quarter" idx="15"/>
          </p:nvPr>
        </p:nvSpPr>
        <p:spPr>
          <a:xfrm>
            <a:off x="10104120" y="2066544"/>
            <a:ext cx="4069080" cy="2715768"/>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7" name="Text Placeholder 5">
            <a:extLst>
              <a:ext uri="{FF2B5EF4-FFF2-40B4-BE49-F238E27FC236}">
                <a16:creationId xmlns:a16="http://schemas.microsoft.com/office/drawing/2014/main" id="{CEBE105C-2ECB-0B46-923F-378B0A5AEBCB}"/>
              </a:ext>
            </a:extLst>
          </p:cNvPr>
          <p:cNvSpPr>
            <a:spLocks noGrp="1"/>
          </p:cNvSpPr>
          <p:nvPr>
            <p:ph type="body" sz="quarter" idx="16" hasCustomPrompt="1"/>
          </p:nvPr>
        </p:nvSpPr>
        <p:spPr>
          <a:xfrm>
            <a:off x="1371600" y="3959352"/>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19" name="Text Placeholder 5">
            <a:extLst>
              <a:ext uri="{FF2B5EF4-FFF2-40B4-BE49-F238E27FC236}">
                <a16:creationId xmlns:a16="http://schemas.microsoft.com/office/drawing/2014/main" id="{8B0900D4-1543-834B-AE27-9A72FD91B398}"/>
              </a:ext>
            </a:extLst>
          </p:cNvPr>
          <p:cNvSpPr>
            <a:spLocks noGrp="1"/>
          </p:cNvSpPr>
          <p:nvPr>
            <p:ph type="body" sz="quarter" idx="17" hasCustomPrompt="1"/>
          </p:nvPr>
        </p:nvSpPr>
        <p:spPr>
          <a:xfrm>
            <a:off x="137160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20" name="Text Placeholder 5">
            <a:extLst>
              <a:ext uri="{FF2B5EF4-FFF2-40B4-BE49-F238E27FC236}">
                <a16:creationId xmlns:a16="http://schemas.microsoft.com/office/drawing/2014/main" id="{F64FB6B4-B0C6-5949-9F2B-7BCB7B207394}"/>
              </a:ext>
            </a:extLst>
          </p:cNvPr>
          <p:cNvSpPr>
            <a:spLocks noGrp="1"/>
          </p:cNvSpPr>
          <p:nvPr>
            <p:ph type="body" sz="quarter" idx="18" hasCustomPrompt="1"/>
          </p:nvPr>
        </p:nvSpPr>
        <p:spPr>
          <a:xfrm>
            <a:off x="5737860" y="3959352"/>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21" name="Text Placeholder 5">
            <a:extLst>
              <a:ext uri="{FF2B5EF4-FFF2-40B4-BE49-F238E27FC236}">
                <a16:creationId xmlns:a16="http://schemas.microsoft.com/office/drawing/2014/main" id="{8FDD81E0-346D-A544-A838-A6991588AE4C}"/>
              </a:ext>
            </a:extLst>
          </p:cNvPr>
          <p:cNvSpPr>
            <a:spLocks noGrp="1"/>
          </p:cNvSpPr>
          <p:nvPr>
            <p:ph type="body" sz="quarter" idx="19" hasCustomPrompt="1"/>
          </p:nvPr>
        </p:nvSpPr>
        <p:spPr>
          <a:xfrm>
            <a:off x="573786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22" name="Text Placeholder 5">
            <a:extLst>
              <a:ext uri="{FF2B5EF4-FFF2-40B4-BE49-F238E27FC236}">
                <a16:creationId xmlns:a16="http://schemas.microsoft.com/office/drawing/2014/main" id="{CDB91CB5-0E93-FA44-9508-60493542C74C}"/>
              </a:ext>
            </a:extLst>
          </p:cNvPr>
          <p:cNvSpPr>
            <a:spLocks noGrp="1"/>
          </p:cNvSpPr>
          <p:nvPr>
            <p:ph type="body" sz="quarter" idx="20" hasCustomPrompt="1"/>
          </p:nvPr>
        </p:nvSpPr>
        <p:spPr>
          <a:xfrm>
            <a:off x="10104120" y="3959352"/>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23" name="Text Placeholder 5">
            <a:extLst>
              <a:ext uri="{FF2B5EF4-FFF2-40B4-BE49-F238E27FC236}">
                <a16:creationId xmlns:a16="http://schemas.microsoft.com/office/drawing/2014/main" id="{92F736B8-F799-F047-BE4E-297E64A7549C}"/>
              </a:ext>
            </a:extLst>
          </p:cNvPr>
          <p:cNvSpPr>
            <a:spLocks noGrp="1"/>
          </p:cNvSpPr>
          <p:nvPr>
            <p:ph type="body" sz="quarter" idx="21" hasCustomPrompt="1"/>
          </p:nvPr>
        </p:nvSpPr>
        <p:spPr>
          <a:xfrm>
            <a:off x="1010412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a:t>Click to insert image caption</a:t>
            </a:r>
          </a:p>
        </p:txBody>
      </p:sp>
      <p:sp>
        <p:nvSpPr>
          <p:cNvPr id="24" name="Slide Number Placeholder 3">
            <a:extLst>
              <a:ext uri="{FF2B5EF4-FFF2-40B4-BE49-F238E27FC236}">
                <a16:creationId xmlns:a16="http://schemas.microsoft.com/office/drawing/2014/main" id="{183198DF-9C78-DD40-9CE1-2BC11B888821}"/>
              </a:ext>
            </a:extLst>
          </p:cNvPr>
          <p:cNvSpPr>
            <a:spLocks noGrp="1"/>
          </p:cNvSpPr>
          <p:nvPr>
            <p:ph type="sldNum" sz="quarter" idx="2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28" name="Date Placeholder 1">
            <a:extLst>
              <a:ext uri="{FF2B5EF4-FFF2-40B4-BE49-F238E27FC236}">
                <a16:creationId xmlns:a16="http://schemas.microsoft.com/office/drawing/2014/main" id="{68F188F7-153E-49D5-8DFC-19025204703A}"/>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1DD20C5-8422-4C14-9C31-D2DF99D43389}" type="datetime4">
              <a:rPr lang="en-US" smtClean="0"/>
              <a:t>August 2, 2026</a:t>
            </a:fld>
            <a:endParaRPr lang="en-US"/>
          </a:p>
        </p:txBody>
      </p:sp>
      <p:sp>
        <p:nvSpPr>
          <p:cNvPr id="29" name="Footer Placeholder 2">
            <a:extLst>
              <a:ext uri="{FF2B5EF4-FFF2-40B4-BE49-F238E27FC236}">
                <a16:creationId xmlns:a16="http://schemas.microsoft.com/office/drawing/2014/main" id="{578EF931-9BED-4D2C-8850-F588C3E36023}"/>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BUSINESS SENSITIVE</a:t>
            </a:r>
          </a:p>
        </p:txBody>
      </p:sp>
      <p:sp>
        <p:nvSpPr>
          <p:cNvPr id="30" name="Title 1">
            <a:extLst>
              <a:ext uri="{FF2B5EF4-FFF2-40B4-BE49-F238E27FC236}">
                <a16:creationId xmlns:a16="http://schemas.microsoft.com/office/drawing/2014/main" id="{7B7AD090-7EA2-424E-A15B-B80A20326A1D}"/>
              </a:ext>
            </a:extLst>
          </p:cNvPr>
          <p:cNvSpPr>
            <a:spLocks noGrp="1"/>
          </p:cNvSpPr>
          <p:nvPr>
            <p:ph type="title" hasCustomPrompt="1"/>
          </p:nvPr>
        </p:nvSpPr>
        <p:spPr>
          <a:xfrm>
            <a:off x="3200400" y="270933"/>
            <a:ext cx="10972800" cy="1310979"/>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a:t>Click to edit slide title</a:t>
            </a:r>
          </a:p>
        </p:txBody>
      </p:sp>
    </p:spTree>
    <p:extLst>
      <p:ext uri="{BB962C8B-B14F-4D97-AF65-F5344CB8AC3E}">
        <p14:creationId xmlns:p14="http://schemas.microsoft.com/office/powerpoint/2010/main" val="2057858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rge Text Box">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0"/>
          </a:p>
        </p:txBody>
      </p:sp>
      <p:sp>
        <p:nvSpPr>
          <p:cNvPr id="13" name="Slide Number Placeholder 3">
            <a:extLst>
              <a:ext uri="{FF2B5EF4-FFF2-40B4-BE49-F238E27FC236}">
                <a16:creationId xmlns:a16="http://schemas.microsoft.com/office/drawing/2014/main" id="{3338E046-DF9E-FC49-A812-491AB8058B4E}"/>
              </a:ext>
            </a:extLst>
          </p:cNvPr>
          <p:cNvSpPr>
            <a:spLocks noGrp="1"/>
          </p:cNvSpPr>
          <p:nvPr>
            <p:ph type="sldNum" sz="quarter" idx="12"/>
          </p:nvPr>
        </p:nvSpPr>
        <p:spPr>
          <a:xfrm>
            <a:off x="13994298" y="7772400"/>
            <a:ext cx="453223" cy="457200"/>
          </a:xfrm>
          <a:prstGeom prst="rect">
            <a:avLst/>
          </a:prstGeom>
        </p:spPr>
        <p:txBody>
          <a:bodyPr lIns="0" tIns="0" rIns="0" bIns="0" anchor="ctr" anchorCtr="0"/>
          <a:lstStyle>
            <a:lvl1pPr algn="r">
              <a:defRPr sz="9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12" name="Content Placeholder 4">
            <a:extLst>
              <a:ext uri="{FF2B5EF4-FFF2-40B4-BE49-F238E27FC236}">
                <a16:creationId xmlns:a16="http://schemas.microsoft.com/office/drawing/2014/main" id="{F0C408BC-A7DE-4A08-AD26-56414D2DD808}"/>
              </a:ext>
            </a:extLst>
          </p:cNvPr>
          <p:cNvSpPr>
            <a:spLocks noGrp="1"/>
          </p:cNvSpPr>
          <p:nvPr>
            <p:ph sz="quarter" idx="20"/>
          </p:nvPr>
        </p:nvSpPr>
        <p:spPr>
          <a:xfrm>
            <a:off x="6430643" y="457199"/>
            <a:ext cx="7772400" cy="7315200"/>
          </a:xfrm>
          <a:prstGeom prst="rect">
            <a:avLst/>
          </a:prstGeom>
        </p:spPr>
        <p:txBody>
          <a:bodyPr/>
          <a:lstStyle>
            <a:lvl1pPr>
              <a:defRPr sz="2100">
                <a:latin typeface="Arial" panose="020B0604020202020204" pitchFamily="34" charset="0"/>
                <a:cs typeface="Arial" panose="020B0604020202020204" pitchFamily="34" charset="0"/>
              </a:defRPr>
            </a:lvl1pPr>
            <a:lvl2pPr marL="617220" indent="-205740">
              <a:buFont typeface="Wingdings" panose="05000000000000000000" pitchFamily="2" charset="2"/>
              <a:buChar char="§"/>
              <a:defRPr sz="1800">
                <a:latin typeface="Arial" panose="020B0604020202020204" pitchFamily="34" charset="0"/>
                <a:cs typeface="Arial" panose="020B0604020202020204" pitchFamily="34" charset="0"/>
              </a:defRPr>
            </a:lvl2pPr>
            <a:lvl3pPr marL="1028700" indent="-205740">
              <a:buFont typeface="Wingdings" panose="05000000000000000000" pitchFamily="2" charset="2"/>
              <a:buChar char="ü"/>
              <a:defRPr sz="1500">
                <a:latin typeface="Arial" panose="020B0604020202020204" pitchFamily="34" charset="0"/>
                <a:cs typeface="Arial" panose="020B0604020202020204" pitchFamily="34" charset="0"/>
              </a:defRPr>
            </a:lvl3pPr>
            <a:lvl4pPr>
              <a:defRPr sz="1350">
                <a:latin typeface="Arial" panose="020B0604020202020204" pitchFamily="34" charset="0"/>
                <a:cs typeface="Arial" panose="020B0604020202020204" pitchFamily="34" charset="0"/>
              </a:defRPr>
            </a:lvl4pPr>
            <a:lvl5pPr marL="1851660" indent="-205740">
              <a:buFont typeface="Wingdings" panose="05000000000000000000" pitchFamily="2" charset="2"/>
              <a:buChar cha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a:extLst>
              <a:ext uri="{FF2B5EF4-FFF2-40B4-BE49-F238E27FC236}">
                <a16:creationId xmlns:a16="http://schemas.microsoft.com/office/drawing/2014/main" id="{A3C58F0F-5237-4527-BB8E-6EEF623543BB}"/>
              </a:ext>
            </a:extLst>
          </p:cNvPr>
          <p:cNvSpPr>
            <a:spLocks noGrp="1"/>
          </p:cNvSpPr>
          <p:nvPr>
            <p:ph sz="quarter" idx="21"/>
          </p:nvPr>
        </p:nvSpPr>
        <p:spPr>
          <a:xfrm>
            <a:off x="1394459" y="4373033"/>
            <a:ext cx="4572000" cy="3429000"/>
          </a:xfrm>
          <a:prstGeom prst="rect">
            <a:avLst/>
          </a:prstGeom>
        </p:spPr>
        <p:txBody>
          <a:bodyPr/>
          <a:lstStyle>
            <a:lvl1pPr>
              <a:defRPr sz="2100"/>
            </a:lvl1pPr>
            <a:lvl2pPr marL="617220" indent="-205740">
              <a:buFont typeface="Wingdings" panose="05000000000000000000" pitchFamily="2" charset="2"/>
              <a:buChar char="§"/>
              <a:defRPr sz="1800"/>
            </a:lvl2pPr>
            <a:lvl3pPr marL="1028700" indent="-205740">
              <a:buFont typeface="Wingdings" panose="05000000000000000000" pitchFamily="2" charset="2"/>
              <a:buChar char="ü"/>
              <a:defRPr sz="1500"/>
            </a:lvl3pPr>
            <a:lvl4pPr>
              <a:defRPr sz="1350"/>
            </a:lvl4pPr>
            <a:lvl5pPr marL="1851660" indent="-205740">
              <a:buFont typeface="Wingdings" panose="05000000000000000000" pitchFamily="2" charset="2"/>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Date Placeholder 1">
            <a:extLst>
              <a:ext uri="{FF2B5EF4-FFF2-40B4-BE49-F238E27FC236}">
                <a16:creationId xmlns:a16="http://schemas.microsoft.com/office/drawing/2014/main" id="{33D0FD2D-15F4-4320-9C04-2023CAB47E08}"/>
              </a:ext>
            </a:extLst>
          </p:cNvPr>
          <p:cNvSpPr>
            <a:spLocks noGrp="1"/>
          </p:cNvSpPr>
          <p:nvPr>
            <p:ph type="dt" sz="half" idx="2"/>
          </p:nvPr>
        </p:nvSpPr>
        <p:spPr>
          <a:xfrm>
            <a:off x="10703410" y="7795157"/>
            <a:ext cx="3108007" cy="434445"/>
          </a:xfrm>
          <a:prstGeom prst="rect">
            <a:avLst/>
          </a:prstGeom>
        </p:spPr>
        <p:txBody>
          <a:bodyPr vert="horz" lIns="91440" tIns="45720" rIns="91440" bIns="45720" rtlCol="0" anchor="ctr"/>
          <a:lstStyle>
            <a:lvl1pPr algn="r">
              <a:defRPr sz="900">
                <a:solidFill>
                  <a:schemeClr val="tx1">
                    <a:tint val="75000"/>
                  </a:schemeClr>
                </a:solidFill>
              </a:defRPr>
            </a:lvl1pPr>
          </a:lstStyle>
          <a:p>
            <a:fld id="{9B7EE7B1-A6C1-4E39-8665-A73ED03F32E1}" type="datetimeFigureOut">
              <a:rPr lang="en-US" smtClean="0"/>
              <a:pPr/>
              <a:t>8/2/2026</a:t>
            </a:fld>
            <a:endParaRPr lang="en-US"/>
          </a:p>
        </p:txBody>
      </p:sp>
      <p:sp>
        <p:nvSpPr>
          <p:cNvPr id="19" name="Footer Placeholder 2">
            <a:extLst>
              <a:ext uri="{FF2B5EF4-FFF2-40B4-BE49-F238E27FC236}">
                <a16:creationId xmlns:a16="http://schemas.microsoft.com/office/drawing/2014/main" id="{08FBEF60-4239-4E67-A385-B22B813AD40B}"/>
              </a:ext>
            </a:extLst>
          </p:cNvPr>
          <p:cNvSpPr>
            <a:spLocks noGrp="1"/>
          </p:cNvSpPr>
          <p:nvPr>
            <p:ph type="ftr" sz="quarter" idx="3"/>
          </p:nvPr>
        </p:nvSpPr>
        <p:spPr>
          <a:xfrm>
            <a:off x="929247" y="7772400"/>
            <a:ext cx="12007821" cy="438150"/>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20" name="Title 1">
            <a:extLst>
              <a:ext uri="{FF2B5EF4-FFF2-40B4-BE49-F238E27FC236}">
                <a16:creationId xmlns:a16="http://schemas.microsoft.com/office/drawing/2014/main" id="{77614967-FAA9-4DA9-B7DE-539AA8923534}"/>
              </a:ext>
            </a:extLst>
          </p:cNvPr>
          <p:cNvSpPr>
            <a:spLocks noGrp="1"/>
          </p:cNvSpPr>
          <p:nvPr>
            <p:ph type="title" hasCustomPrompt="1"/>
          </p:nvPr>
        </p:nvSpPr>
        <p:spPr>
          <a:xfrm>
            <a:off x="1371601" y="2295527"/>
            <a:ext cx="4572001" cy="1590675"/>
          </a:xfrm>
          <a:prstGeom prst="rect">
            <a:avLst/>
          </a:prstGeom>
        </p:spPr>
        <p:txBody>
          <a:bodyPr lIns="0" anchor="b"/>
          <a:lstStyle>
            <a:lvl1pPr>
              <a:defRPr lang="en-US" sz="2700"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Tree>
    <p:extLst>
      <p:ext uri="{BB962C8B-B14F-4D97-AF65-F5344CB8AC3E}">
        <p14:creationId xmlns:p14="http://schemas.microsoft.com/office/powerpoint/2010/main" val="99034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Date Placeholder 1">
            <a:extLst>
              <a:ext uri="{FF2B5EF4-FFF2-40B4-BE49-F238E27FC236}">
                <a16:creationId xmlns:a16="http://schemas.microsoft.com/office/drawing/2014/main" id="{8F28E1ED-1888-403E-AAF0-8053EF9DF5EA}"/>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222ED1B1-FDAC-43AA-A94F-626192806024}" type="datetime4">
              <a:rPr lang="en-US" smtClean="0"/>
              <a:t>August 2, 2026</a:t>
            </a:fld>
            <a:endParaRPr lang="en-US"/>
          </a:p>
        </p:txBody>
      </p:sp>
      <p:sp>
        <p:nvSpPr>
          <p:cNvPr id="7" name="Footer Placeholder 2">
            <a:extLst>
              <a:ext uri="{FF2B5EF4-FFF2-40B4-BE49-F238E27FC236}">
                <a16:creationId xmlns:a16="http://schemas.microsoft.com/office/drawing/2014/main" id="{227E8059-8EC0-42A2-8A9E-251427CDC055}"/>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BUSINESS SENSITIVE</a:t>
            </a:r>
          </a:p>
        </p:txBody>
      </p:sp>
    </p:spTree>
    <p:extLst>
      <p:ext uri="{BB962C8B-B14F-4D97-AF65-F5344CB8AC3E}">
        <p14:creationId xmlns:p14="http://schemas.microsoft.com/office/powerpoint/2010/main" val="1539788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hank You / Conclusion">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chemeClr val="bg1"/>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extBox 5">
            <a:extLst>
              <a:ext uri="{FF2B5EF4-FFF2-40B4-BE49-F238E27FC236}">
                <a16:creationId xmlns:a16="http://schemas.microsoft.com/office/drawing/2014/main" id="{D366D1A4-6DD7-B54C-AB7B-63074374BB93}"/>
              </a:ext>
            </a:extLst>
          </p:cNvPr>
          <p:cNvSpPr txBox="1"/>
          <p:nvPr userDrawn="1"/>
        </p:nvSpPr>
        <p:spPr>
          <a:xfrm>
            <a:off x="1371600" y="2057400"/>
            <a:ext cx="4572000" cy="5486400"/>
          </a:xfrm>
          <a:prstGeom prst="rect">
            <a:avLst/>
          </a:prstGeom>
          <a:noFill/>
        </p:spPr>
        <p:txBody>
          <a:bodyPr wrap="square" lIns="0" tIns="0" rIns="0" bIns="0" rtlCol="0" anchor="ctr" anchorCtr="0">
            <a:noAutofit/>
          </a:bodyPr>
          <a:lstStyle/>
          <a:p>
            <a:pPr>
              <a:lnSpc>
                <a:spcPct val="90000"/>
              </a:lnSpc>
            </a:pPr>
            <a:r>
              <a:rPr lang="en-US" sz="4800" b="1">
                <a:solidFill>
                  <a:schemeClr val="tx2"/>
                </a:solidFill>
                <a:latin typeface="Arial" panose="020B0604020202020204" pitchFamily="34" charset="0"/>
                <a:cs typeface="Arial" panose="020B0604020202020204" pitchFamily="34" charset="0"/>
              </a:rPr>
              <a:t>Thank you</a:t>
            </a:r>
          </a:p>
        </p:txBody>
      </p:sp>
      <p:sp>
        <p:nvSpPr>
          <p:cNvPr id="9" name="Footer Placeholder 2">
            <a:extLst>
              <a:ext uri="{FF2B5EF4-FFF2-40B4-BE49-F238E27FC236}">
                <a16:creationId xmlns:a16="http://schemas.microsoft.com/office/drawing/2014/main" id="{B62A8373-42F9-431F-865E-129CCA0046BE}"/>
              </a:ext>
            </a:extLst>
          </p:cNvPr>
          <p:cNvSpPr>
            <a:spLocks noGrp="1"/>
          </p:cNvSpPr>
          <p:nvPr>
            <p:ph type="ftr" sz="quarter" idx="3"/>
          </p:nvPr>
        </p:nvSpPr>
        <p:spPr>
          <a:xfrm>
            <a:off x="929247" y="7772400"/>
            <a:ext cx="5471554"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BUSINESS SENSITIVE</a:t>
            </a:r>
          </a:p>
        </p:txBody>
      </p:sp>
    </p:spTree>
    <p:extLst>
      <p:ext uri="{BB962C8B-B14F-4D97-AF65-F5344CB8AC3E}">
        <p14:creationId xmlns:p14="http://schemas.microsoft.com/office/powerpoint/2010/main" val="1034066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0"/>
          </a:p>
        </p:txBody>
      </p:sp>
      <p:sp>
        <p:nvSpPr>
          <p:cNvPr id="4" name="Slide Number Placeholder 3"/>
          <p:cNvSpPr>
            <a:spLocks noGrp="1"/>
          </p:cNvSpPr>
          <p:nvPr>
            <p:ph type="sldNum" sz="quarter" idx="12"/>
          </p:nvPr>
        </p:nvSpPr>
        <p:spPr>
          <a:xfrm>
            <a:off x="13994298" y="7772400"/>
            <a:ext cx="453223" cy="457200"/>
          </a:xfrm>
          <a:prstGeom prst="rect">
            <a:avLst/>
          </a:prstGeom>
        </p:spPr>
        <p:txBody>
          <a:bodyPr lIns="0" tIns="0" rIns="0" bIns="0" anchor="ctr" anchorCtr="0"/>
          <a:lstStyle>
            <a:lvl1pPr algn="r">
              <a:defRPr sz="9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3200400" y="270935"/>
            <a:ext cx="10972800" cy="1310979"/>
          </a:xfrm>
          <a:prstGeom prst="rect">
            <a:avLst/>
          </a:prstGeom>
        </p:spPr>
        <p:txBody>
          <a:bodyPr lIns="0" anchor="b"/>
          <a:lstStyle>
            <a:lvl1pPr>
              <a:defRPr lang="en-US" sz="2700"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1371600" y="2057401"/>
            <a:ext cx="12801600" cy="5486401"/>
          </a:xfrm>
          <a:prstGeom prst="rect">
            <a:avLst/>
          </a:prstGeom>
        </p:spPr>
        <p:txBody>
          <a:bodyPr/>
          <a:lstStyle>
            <a:lvl1pPr>
              <a:defRPr sz="2100">
                <a:latin typeface="Arial" panose="020B0604020202020204" pitchFamily="34" charset="0"/>
                <a:cs typeface="Arial" panose="020B0604020202020204" pitchFamily="34" charset="0"/>
              </a:defRPr>
            </a:lvl1pPr>
            <a:lvl2pPr marL="617220" indent="-205740">
              <a:buFont typeface="Wingdings" panose="05000000000000000000" pitchFamily="2" charset="2"/>
              <a:buChar char="§"/>
              <a:defRPr sz="1800">
                <a:latin typeface="Arial" panose="020B0604020202020204" pitchFamily="34" charset="0"/>
                <a:cs typeface="Arial" panose="020B0604020202020204" pitchFamily="34" charset="0"/>
              </a:defRPr>
            </a:lvl2pPr>
            <a:lvl3pPr marL="1028700" indent="-205740">
              <a:buFont typeface="Wingdings" panose="05000000000000000000" pitchFamily="2" charset="2"/>
              <a:buChar char="ü"/>
              <a:defRPr sz="1500">
                <a:latin typeface="Arial" panose="020B0604020202020204" pitchFamily="34" charset="0"/>
                <a:cs typeface="Arial" panose="020B0604020202020204" pitchFamily="34" charset="0"/>
              </a:defRPr>
            </a:lvl3pPr>
            <a:lvl4pPr>
              <a:defRPr sz="1350">
                <a:latin typeface="Arial" panose="020B0604020202020204" pitchFamily="34" charset="0"/>
                <a:cs typeface="Arial" panose="020B0604020202020204" pitchFamily="34" charset="0"/>
              </a:defRPr>
            </a:lvl4pPr>
            <a:lvl5pPr marL="1851660" indent="-205740">
              <a:buFont typeface="Wingdings" panose="05000000000000000000" pitchFamily="2" charset="2"/>
              <a:buChar cha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10703410" y="7795157"/>
            <a:ext cx="3108007" cy="434445"/>
          </a:xfrm>
          <a:prstGeom prst="rect">
            <a:avLst/>
          </a:prstGeom>
        </p:spPr>
        <p:txBody>
          <a:bodyPr vert="horz" lIns="91440" tIns="45720" rIns="91440" bIns="45720" rtlCol="0" anchor="ctr"/>
          <a:lstStyle>
            <a:lvl1pPr algn="r">
              <a:defRPr sz="900">
                <a:solidFill>
                  <a:schemeClr val="tx1">
                    <a:tint val="75000"/>
                  </a:schemeClr>
                </a:solidFill>
              </a:defRPr>
            </a:lvl1pPr>
          </a:lstStyle>
          <a:p>
            <a:fld id="{9B7EE7B1-A6C1-4E39-8665-A73ED03F32E1}" type="datetimeFigureOut">
              <a:rPr lang="en-US" smtClean="0"/>
              <a:pPr/>
              <a:t>8/2/2026</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929247" y="7772400"/>
            <a:ext cx="12007821" cy="438150"/>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Tree>
    <p:extLst>
      <p:ext uri="{BB962C8B-B14F-4D97-AF65-F5344CB8AC3E}">
        <p14:creationId xmlns:p14="http://schemas.microsoft.com/office/powerpoint/2010/main" val="2806792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Picture Gri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0"/>
          </a:p>
        </p:txBody>
      </p:sp>
      <p:sp>
        <p:nvSpPr>
          <p:cNvPr id="3" name="Picture Placeholder 2">
            <a:extLst>
              <a:ext uri="{FF2B5EF4-FFF2-40B4-BE49-F238E27FC236}">
                <a16:creationId xmlns:a16="http://schemas.microsoft.com/office/drawing/2014/main" id="{3DEE2FC3-856F-2F4B-A52D-94189159AC19}"/>
              </a:ext>
            </a:extLst>
          </p:cNvPr>
          <p:cNvSpPr>
            <a:spLocks noGrp="1"/>
          </p:cNvSpPr>
          <p:nvPr>
            <p:ph type="pic" sz="quarter" idx="10"/>
          </p:nvPr>
        </p:nvSpPr>
        <p:spPr>
          <a:xfrm>
            <a:off x="6400800" y="457200"/>
            <a:ext cx="3657600" cy="3429000"/>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7" name="Picture Placeholder 2">
            <a:extLst>
              <a:ext uri="{FF2B5EF4-FFF2-40B4-BE49-F238E27FC236}">
                <a16:creationId xmlns:a16="http://schemas.microsoft.com/office/drawing/2014/main" id="{FD00854A-4EC7-2D48-A025-5B0B48548BC7}"/>
              </a:ext>
            </a:extLst>
          </p:cNvPr>
          <p:cNvSpPr>
            <a:spLocks noGrp="1"/>
          </p:cNvSpPr>
          <p:nvPr>
            <p:ph type="pic" sz="quarter" idx="11"/>
          </p:nvPr>
        </p:nvSpPr>
        <p:spPr>
          <a:xfrm>
            <a:off x="10515600" y="457200"/>
            <a:ext cx="3657600" cy="3429000"/>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8" name="Picture Placeholder 2">
            <a:extLst>
              <a:ext uri="{FF2B5EF4-FFF2-40B4-BE49-F238E27FC236}">
                <a16:creationId xmlns:a16="http://schemas.microsoft.com/office/drawing/2014/main" id="{67A8C708-D197-CF47-8089-89928BE1E302}"/>
              </a:ext>
            </a:extLst>
          </p:cNvPr>
          <p:cNvSpPr>
            <a:spLocks noGrp="1"/>
          </p:cNvSpPr>
          <p:nvPr>
            <p:ph type="pic" sz="quarter" idx="12"/>
          </p:nvPr>
        </p:nvSpPr>
        <p:spPr>
          <a:xfrm>
            <a:off x="6400800" y="4343400"/>
            <a:ext cx="3657600" cy="3429000"/>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2" name="Picture Placeholder 2">
            <a:extLst>
              <a:ext uri="{FF2B5EF4-FFF2-40B4-BE49-F238E27FC236}">
                <a16:creationId xmlns:a16="http://schemas.microsoft.com/office/drawing/2014/main" id="{3C4D2EBC-B863-FD49-A9DF-1381563078DA}"/>
              </a:ext>
            </a:extLst>
          </p:cNvPr>
          <p:cNvSpPr>
            <a:spLocks noGrp="1"/>
          </p:cNvSpPr>
          <p:nvPr>
            <p:ph type="pic" sz="quarter" idx="13"/>
          </p:nvPr>
        </p:nvSpPr>
        <p:spPr>
          <a:xfrm>
            <a:off x="10515600" y="4343400"/>
            <a:ext cx="3657600" cy="3429000"/>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6" name="Text Placeholder 5">
            <a:extLst>
              <a:ext uri="{FF2B5EF4-FFF2-40B4-BE49-F238E27FC236}">
                <a16:creationId xmlns:a16="http://schemas.microsoft.com/office/drawing/2014/main" id="{CE93B472-4A32-7C41-A565-485FDC3EB832}"/>
              </a:ext>
            </a:extLst>
          </p:cNvPr>
          <p:cNvSpPr>
            <a:spLocks noGrp="1"/>
          </p:cNvSpPr>
          <p:nvPr>
            <p:ph type="body" sz="quarter" idx="14" hasCustomPrompt="1"/>
          </p:nvPr>
        </p:nvSpPr>
        <p:spPr>
          <a:xfrm>
            <a:off x="6400800" y="29718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350"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13" name="Text Placeholder 5">
            <a:extLst>
              <a:ext uri="{FF2B5EF4-FFF2-40B4-BE49-F238E27FC236}">
                <a16:creationId xmlns:a16="http://schemas.microsoft.com/office/drawing/2014/main" id="{19F7807A-D120-BD49-9CBD-9174F26D7982}"/>
              </a:ext>
            </a:extLst>
          </p:cNvPr>
          <p:cNvSpPr>
            <a:spLocks noGrp="1"/>
          </p:cNvSpPr>
          <p:nvPr>
            <p:ph type="body" sz="quarter" idx="15" hasCustomPrompt="1"/>
          </p:nvPr>
        </p:nvSpPr>
        <p:spPr>
          <a:xfrm>
            <a:off x="6400800" y="68580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350"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14" name="Text Placeholder 5">
            <a:extLst>
              <a:ext uri="{FF2B5EF4-FFF2-40B4-BE49-F238E27FC236}">
                <a16:creationId xmlns:a16="http://schemas.microsoft.com/office/drawing/2014/main" id="{08ED17FC-CAF8-9A40-9A88-897DEF9CFEA0}"/>
              </a:ext>
            </a:extLst>
          </p:cNvPr>
          <p:cNvSpPr>
            <a:spLocks noGrp="1"/>
          </p:cNvSpPr>
          <p:nvPr>
            <p:ph type="body" sz="quarter" idx="16" hasCustomPrompt="1"/>
          </p:nvPr>
        </p:nvSpPr>
        <p:spPr>
          <a:xfrm>
            <a:off x="10515600" y="29718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350"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15" name="Text Placeholder 5">
            <a:extLst>
              <a:ext uri="{FF2B5EF4-FFF2-40B4-BE49-F238E27FC236}">
                <a16:creationId xmlns:a16="http://schemas.microsoft.com/office/drawing/2014/main" id="{4A16FA60-8BA9-8B4A-86AA-F8336C26C78B}"/>
              </a:ext>
            </a:extLst>
          </p:cNvPr>
          <p:cNvSpPr>
            <a:spLocks noGrp="1"/>
          </p:cNvSpPr>
          <p:nvPr>
            <p:ph type="body" sz="quarter" idx="17" hasCustomPrompt="1"/>
          </p:nvPr>
        </p:nvSpPr>
        <p:spPr>
          <a:xfrm>
            <a:off x="10515600" y="68580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350"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16" name="Slide Number Placeholder 3">
            <a:extLst>
              <a:ext uri="{FF2B5EF4-FFF2-40B4-BE49-F238E27FC236}">
                <a16:creationId xmlns:a16="http://schemas.microsoft.com/office/drawing/2014/main" id="{7DC2EC3E-C641-FD49-9F15-878B1AFFFD98}"/>
              </a:ext>
            </a:extLst>
          </p:cNvPr>
          <p:cNvSpPr>
            <a:spLocks noGrp="1"/>
          </p:cNvSpPr>
          <p:nvPr>
            <p:ph type="sldNum" sz="quarter" idx="18"/>
          </p:nvPr>
        </p:nvSpPr>
        <p:spPr>
          <a:xfrm>
            <a:off x="13994298" y="7772400"/>
            <a:ext cx="453223" cy="457200"/>
          </a:xfrm>
          <a:prstGeom prst="rect">
            <a:avLst/>
          </a:prstGeom>
        </p:spPr>
        <p:txBody>
          <a:bodyPr lIns="0" tIns="0" rIns="0" bIns="0" anchor="ctr" anchorCtr="0"/>
          <a:lstStyle>
            <a:lvl1pPr algn="r">
              <a:defRPr sz="9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19" name="Title 1">
            <a:extLst>
              <a:ext uri="{FF2B5EF4-FFF2-40B4-BE49-F238E27FC236}">
                <a16:creationId xmlns:a16="http://schemas.microsoft.com/office/drawing/2014/main" id="{3648737A-DE0E-48DB-87F0-65418715CF88}"/>
              </a:ext>
            </a:extLst>
          </p:cNvPr>
          <p:cNvSpPr>
            <a:spLocks noGrp="1"/>
          </p:cNvSpPr>
          <p:nvPr>
            <p:ph type="title" hasCustomPrompt="1"/>
          </p:nvPr>
        </p:nvSpPr>
        <p:spPr>
          <a:xfrm>
            <a:off x="1371601" y="2295527"/>
            <a:ext cx="4572001" cy="1590675"/>
          </a:xfrm>
          <a:prstGeom prst="rect">
            <a:avLst/>
          </a:prstGeom>
        </p:spPr>
        <p:txBody>
          <a:bodyPr lIns="0" anchor="b"/>
          <a:lstStyle>
            <a:lvl1pPr>
              <a:defRPr lang="en-US" sz="2700"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21" name="Content Placeholder 13">
            <a:extLst>
              <a:ext uri="{FF2B5EF4-FFF2-40B4-BE49-F238E27FC236}">
                <a16:creationId xmlns:a16="http://schemas.microsoft.com/office/drawing/2014/main" id="{97DA340F-6103-4F2C-B3B8-8D8A524DC19C}"/>
              </a:ext>
            </a:extLst>
          </p:cNvPr>
          <p:cNvSpPr>
            <a:spLocks noGrp="1"/>
          </p:cNvSpPr>
          <p:nvPr>
            <p:ph sz="quarter" idx="21"/>
          </p:nvPr>
        </p:nvSpPr>
        <p:spPr>
          <a:xfrm>
            <a:off x="1394459" y="4373033"/>
            <a:ext cx="4572000" cy="3429000"/>
          </a:xfrm>
          <a:prstGeom prst="rect">
            <a:avLst/>
          </a:prstGeom>
        </p:spPr>
        <p:txBody>
          <a:bodyPr/>
          <a:lstStyle>
            <a:lvl1pPr>
              <a:defRPr sz="2100"/>
            </a:lvl1pPr>
            <a:lvl2pPr marL="617220" indent="-205740">
              <a:buFont typeface="Wingdings" panose="05000000000000000000" pitchFamily="2" charset="2"/>
              <a:buChar char="§"/>
              <a:defRPr sz="1800"/>
            </a:lvl2pPr>
            <a:lvl3pPr marL="1028700" indent="-205740">
              <a:buFont typeface="Wingdings" panose="05000000000000000000" pitchFamily="2" charset="2"/>
              <a:buChar char="ü"/>
              <a:defRPr sz="1500"/>
            </a:lvl3pPr>
            <a:lvl4pPr>
              <a:defRPr sz="1350"/>
            </a:lvl4pPr>
            <a:lvl5pPr marL="1851660" indent="-205740">
              <a:buFont typeface="Wingdings" panose="05000000000000000000" pitchFamily="2" charset="2"/>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Date Placeholder 1">
            <a:extLst>
              <a:ext uri="{FF2B5EF4-FFF2-40B4-BE49-F238E27FC236}">
                <a16:creationId xmlns:a16="http://schemas.microsoft.com/office/drawing/2014/main" id="{EE384947-F0AD-4E73-95AD-CAD4DEE44608}"/>
              </a:ext>
            </a:extLst>
          </p:cNvPr>
          <p:cNvSpPr>
            <a:spLocks noGrp="1"/>
          </p:cNvSpPr>
          <p:nvPr>
            <p:ph type="dt" sz="half" idx="2"/>
          </p:nvPr>
        </p:nvSpPr>
        <p:spPr>
          <a:xfrm>
            <a:off x="10703410" y="7795157"/>
            <a:ext cx="3108007" cy="434445"/>
          </a:xfrm>
          <a:prstGeom prst="rect">
            <a:avLst/>
          </a:prstGeom>
        </p:spPr>
        <p:txBody>
          <a:bodyPr vert="horz" lIns="91440" tIns="45720" rIns="91440" bIns="45720" rtlCol="0" anchor="ctr"/>
          <a:lstStyle>
            <a:lvl1pPr algn="r">
              <a:defRPr sz="900">
                <a:solidFill>
                  <a:schemeClr val="tx1">
                    <a:tint val="75000"/>
                  </a:schemeClr>
                </a:solidFill>
              </a:defRPr>
            </a:lvl1pPr>
          </a:lstStyle>
          <a:p>
            <a:fld id="{9B7EE7B1-A6C1-4E39-8665-A73ED03F32E1}" type="datetimeFigureOut">
              <a:rPr lang="en-US" smtClean="0"/>
              <a:pPr/>
              <a:t>8/2/2026</a:t>
            </a:fld>
            <a:endParaRPr lang="en-US"/>
          </a:p>
        </p:txBody>
      </p:sp>
      <p:sp>
        <p:nvSpPr>
          <p:cNvPr id="26" name="Footer Placeholder 2">
            <a:extLst>
              <a:ext uri="{FF2B5EF4-FFF2-40B4-BE49-F238E27FC236}">
                <a16:creationId xmlns:a16="http://schemas.microsoft.com/office/drawing/2014/main" id="{8259C4D6-850D-4393-9434-3F69451FBF8E}"/>
              </a:ext>
            </a:extLst>
          </p:cNvPr>
          <p:cNvSpPr>
            <a:spLocks noGrp="1"/>
          </p:cNvSpPr>
          <p:nvPr>
            <p:ph type="ftr" sz="quarter" idx="3"/>
          </p:nvPr>
        </p:nvSpPr>
        <p:spPr>
          <a:xfrm>
            <a:off x="929247" y="7772400"/>
            <a:ext cx="12007821" cy="438150"/>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Tree>
    <p:extLst>
      <p:ext uri="{BB962C8B-B14F-4D97-AF65-F5344CB8AC3E}">
        <p14:creationId xmlns:p14="http://schemas.microsoft.com/office/powerpoint/2010/main" val="41093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Picture Grid with Subhea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0"/>
          </a:p>
        </p:txBody>
      </p:sp>
      <p:sp>
        <p:nvSpPr>
          <p:cNvPr id="3" name="Picture Placeholder 2">
            <a:extLst>
              <a:ext uri="{FF2B5EF4-FFF2-40B4-BE49-F238E27FC236}">
                <a16:creationId xmlns:a16="http://schemas.microsoft.com/office/drawing/2014/main" id="{3DEE2FC3-856F-2F4B-A52D-94189159AC19}"/>
              </a:ext>
            </a:extLst>
          </p:cNvPr>
          <p:cNvSpPr>
            <a:spLocks noGrp="1"/>
          </p:cNvSpPr>
          <p:nvPr>
            <p:ph type="pic" sz="quarter" idx="10"/>
          </p:nvPr>
        </p:nvSpPr>
        <p:spPr>
          <a:xfrm>
            <a:off x="1371600" y="5394960"/>
            <a:ext cx="4069080" cy="2377440"/>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1" name="Picture Placeholder 2">
            <a:extLst>
              <a:ext uri="{FF2B5EF4-FFF2-40B4-BE49-F238E27FC236}">
                <a16:creationId xmlns:a16="http://schemas.microsoft.com/office/drawing/2014/main" id="{FE341CF1-EFF3-A64D-A9D4-B96C8CD8F301}"/>
              </a:ext>
            </a:extLst>
          </p:cNvPr>
          <p:cNvSpPr>
            <a:spLocks noGrp="1"/>
          </p:cNvSpPr>
          <p:nvPr>
            <p:ph type="pic" sz="quarter" idx="11"/>
          </p:nvPr>
        </p:nvSpPr>
        <p:spPr>
          <a:xfrm>
            <a:off x="1371600" y="2743200"/>
            <a:ext cx="4069080" cy="2377440"/>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3" name="Picture Placeholder 2">
            <a:extLst>
              <a:ext uri="{FF2B5EF4-FFF2-40B4-BE49-F238E27FC236}">
                <a16:creationId xmlns:a16="http://schemas.microsoft.com/office/drawing/2014/main" id="{D0629C78-28FC-874B-96C1-DFAAFF975DEC}"/>
              </a:ext>
            </a:extLst>
          </p:cNvPr>
          <p:cNvSpPr>
            <a:spLocks noGrp="1"/>
          </p:cNvSpPr>
          <p:nvPr>
            <p:ph type="pic" sz="quarter" idx="12"/>
          </p:nvPr>
        </p:nvSpPr>
        <p:spPr>
          <a:xfrm>
            <a:off x="5737860" y="5394960"/>
            <a:ext cx="4069080" cy="2377440"/>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5089EEED-3863-BD48-BCCB-4D264015DA60}"/>
              </a:ext>
            </a:extLst>
          </p:cNvPr>
          <p:cNvSpPr>
            <a:spLocks noGrp="1"/>
          </p:cNvSpPr>
          <p:nvPr>
            <p:ph type="pic" sz="quarter" idx="13"/>
          </p:nvPr>
        </p:nvSpPr>
        <p:spPr>
          <a:xfrm>
            <a:off x="5737860" y="2743200"/>
            <a:ext cx="4069080" cy="2377440"/>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EEF5B44F-191D-F44D-8AB3-0B9E4AF4B4E2}"/>
              </a:ext>
            </a:extLst>
          </p:cNvPr>
          <p:cNvSpPr>
            <a:spLocks noGrp="1"/>
          </p:cNvSpPr>
          <p:nvPr>
            <p:ph type="pic" sz="quarter" idx="14"/>
          </p:nvPr>
        </p:nvSpPr>
        <p:spPr>
          <a:xfrm>
            <a:off x="10104120" y="5394960"/>
            <a:ext cx="4069080" cy="2377440"/>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6" name="Picture Placeholder 2">
            <a:extLst>
              <a:ext uri="{FF2B5EF4-FFF2-40B4-BE49-F238E27FC236}">
                <a16:creationId xmlns:a16="http://schemas.microsoft.com/office/drawing/2014/main" id="{A26442AE-D905-374C-9CB4-1A1F44C08C61}"/>
              </a:ext>
            </a:extLst>
          </p:cNvPr>
          <p:cNvSpPr>
            <a:spLocks noGrp="1"/>
          </p:cNvSpPr>
          <p:nvPr>
            <p:ph type="pic" sz="quarter" idx="15"/>
          </p:nvPr>
        </p:nvSpPr>
        <p:spPr>
          <a:xfrm>
            <a:off x="10104120" y="2743200"/>
            <a:ext cx="4069080" cy="2377440"/>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7" name="Text Placeholder 5">
            <a:extLst>
              <a:ext uri="{FF2B5EF4-FFF2-40B4-BE49-F238E27FC236}">
                <a16:creationId xmlns:a16="http://schemas.microsoft.com/office/drawing/2014/main" id="{CEBE105C-2ECB-0B46-923F-378B0A5AEBCB}"/>
              </a:ext>
            </a:extLst>
          </p:cNvPr>
          <p:cNvSpPr>
            <a:spLocks noGrp="1"/>
          </p:cNvSpPr>
          <p:nvPr>
            <p:ph type="body" sz="quarter" idx="16" hasCustomPrompt="1"/>
          </p:nvPr>
        </p:nvSpPr>
        <p:spPr>
          <a:xfrm>
            <a:off x="1371600" y="429768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125"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19" name="Text Placeholder 5">
            <a:extLst>
              <a:ext uri="{FF2B5EF4-FFF2-40B4-BE49-F238E27FC236}">
                <a16:creationId xmlns:a16="http://schemas.microsoft.com/office/drawing/2014/main" id="{8B0900D4-1543-834B-AE27-9A72FD91B398}"/>
              </a:ext>
            </a:extLst>
          </p:cNvPr>
          <p:cNvSpPr>
            <a:spLocks noGrp="1"/>
          </p:cNvSpPr>
          <p:nvPr>
            <p:ph type="body" sz="quarter" idx="17" hasCustomPrompt="1"/>
          </p:nvPr>
        </p:nvSpPr>
        <p:spPr>
          <a:xfrm>
            <a:off x="137160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125"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20" name="Text Placeholder 5">
            <a:extLst>
              <a:ext uri="{FF2B5EF4-FFF2-40B4-BE49-F238E27FC236}">
                <a16:creationId xmlns:a16="http://schemas.microsoft.com/office/drawing/2014/main" id="{F64FB6B4-B0C6-5949-9F2B-7BCB7B207394}"/>
              </a:ext>
            </a:extLst>
          </p:cNvPr>
          <p:cNvSpPr>
            <a:spLocks noGrp="1"/>
          </p:cNvSpPr>
          <p:nvPr>
            <p:ph type="body" sz="quarter" idx="18" hasCustomPrompt="1"/>
          </p:nvPr>
        </p:nvSpPr>
        <p:spPr>
          <a:xfrm>
            <a:off x="5737860" y="429768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125"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21" name="Text Placeholder 5">
            <a:extLst>
              <a:ext uri="{FF2B5EF4-FFF2-40B4-BE49-F238E27FC236}">
                <a16:creationId xmlns:a16="http://schemas.microsoft.com/office/drawing/2014/main" id="{8FDD81E0-346D-A544-A838-A6991588AE4C}"/>
              </a:ext>
            </a:extLst>
          </p:cNvPr>
          <p:cNvSpPr>
            <a:spLocks noGrp="1"/>
          </p:cNvSpPr>
          <p:nvPr>
            <p:ph type="body" sz="quarter" idx="19" hasCustomPrompt="1"/>
          </p:nvPr>
        </p:nvSpPr>
        <p:spPr>
          <a:xfrm>
            <a:off x="573786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125"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22" name="Text Placeholder 5">
            <a:extLst>
              <a:ext uri="{FF2B5EF4-FFF2-40B4-BE49-F238E27FC236}">
                <a16:creationId xmlns:a16="http://schemas.microsoft.com/office/drawing/2014/main" id="{CDB91CB5-0E93-FA44-9508-60493542C74C}"/>
              </a:ext>
            </a:extLst>
          </p:cNvPr>
          <p:cNvSpPr>
            <a:spLocks noGrp="1"/>
          </p:cNvSpPr>
          <p:nvPr>
            <p:ph type="body" sz="quarter" idx="20" hasCustomPrompt="1"/>
          </p:nvPr>
        </p:nvSpPr>
        <p:spPr>
          <a:xfrm>
            <a:off x="10104120" y="429768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125"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23" name="Text Placeholder 5">
            <a:extLst>
              <a:ext uri="{FF2B5EF4-FFF2-40B4-BE49-F238E27FC236}">
                <a16:creationId xmlns:a16="http://schemas.microsoft.com/office/drawing/2014/main" id="{92F736B8-F799-F047-BE4E-297E64A7549C}"/>
              </a:ext>
            </a:extLst>
          </p:cNvPr>
          <p:cNvSpPr>
            <a:spLocks noGrp="1"/>
          </p:cNvSpPr>
          <p:nvPr>
            <p:ph type="body" sz="quarter" idx="21" hasCustomPrompt="1"/>
          </p:nvPr>
        </p:nvSpPr>
        <p:spPr>
          <a:xfrm>
            <a:off x="1010412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125"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24" name="Slide Number Placeholder 3">
            <a:extLst>
              <a:ext uri="{FF2B5EF4-FFF2-40B4-BE49-F238E27FC236}">
                <a16:creationId xmlns:a16="http://schemas.microsoft.com/office/drawing/2014/main" id="{183198DF-9C78-DD40-9CE1-2BC11B888821}"/>
              </a:ext>
            </a:extLst>
          </p:cNvPr>
          <p:cNvSpPr>
            <a:spLocks noGrp="1"/>
          </p:cNvSpPr>
          <p:nvPr>
            <p:ph type="sldNum" sz="quarter" idx="22"/>
          </p:nvPr>
        </p:nvSpPr>
        <p:spPr>
          <a:xfrm>
            <a:off x="13994298" y="7772400"/>
            <a:ext cx="453223" cy="457200"/>
          </a:xfrm>
          <a:prstGeom prst="rect">
            <a:avLst/>
          </a:prstGeom>
        </p:spPr>
        <p:txBody>
          <a:bodyPr lIns="0" tIns="0" rIns="0" bIns="0" anchor="ctr" anchorCtr="0"/>
          <a:lstStyle>
            <a:lvl1pPr algn="r">
              <a:defRPr sz="9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26" name="Title 1">
            <a:extLst>
              <a:ext uri="{FF2B5EF4-FFF2-40B4-BE49-F238E27FC236}">
                <a16:creationId xmlns:a16="http://schemas.microsoft.com/office/drawing/2014/main" id="{BE0A6ECC-C9D0-4240-B978-69D09F2C9936}"/>
              </a:ext>
            </a:extLst>
          </p:cNvPr>
          <p:cNvSpPr>
            <a:spLocks noGrp="1"/>
          </p:cNvSpPr>
          <p:nvPr>
            <p:ph type="title" hasCustomPrompt="1"/>
          </p:nvPr>
        </p:nvSpPr>
        <p:spPr>
          <a:xfrm>
            <a:off x="3200400" y="270935"/>
            <a:ext cx="10972800" cy="1310979"/>
          </a:xfrm>
          <a:prstGeom prst="rect">
            <a:avLst/>
          </a:prstGeom>
        </p:spPr>
        <p:txBody>
          <a:bodyPr lIns="0" anchor="b"/>
          <a:lstStyle>
            <a:lvl1pPr>
              <a:defRPr lang="en-US" sz="2700"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30" name="Date Placeholder 1">
            <a:extLst>
              <a:ext uri="{FF2B5EF4-FFF2-40B4-BE49-F238E27FC236}">
                <a16:creationId xmlns:a16="http://schemas.microsoft.com/office/drawing/2014/main" id="{E4CF0CE7-333F-4604-B518-6F7EE2AA82D5}"/>
              </a:ext>
            </a:extLst>
          </p:cNvPr>
          <p:cNvSpPr>
            <a:spLocks noGrp="1"/>
          </p:cNvSpPr>
          <p:nvPr>
            <p:ph type="dt" sz="half" idx="2"/>
          </p:nvPr>
        </p:nvSpPr>
        <p:spPr>
          <a:xfrm>
            <a:off x="10703410" y="7795157"/>
            <a:ext cx="3108007" cy="434445"/>
          </a:xfrm>
          <a:prstGeom prst="rect">
            <a:avLst/>
          </a:prstGeom>
        </p:spPr>
        <p:txBody>
          <a:bodyPr vert="horz" lIns="91440" tIns="45720" rIns="91440" bIns="45720" rtlCol="0" anchor="ctr"/>
          <a:lstStyle>
            <a:lvl1pPr algn="r">
              <a:defRPr sz="900">
                <a:solidFill>
                  <a:schemeClr val="tx1">
                    <a:tint val="75000"/>
                  </a:schemeClr>
                </a:solidFill>
              </a:defRPr>
            </a:lvl1pPr>
          </a:lstStyle>
          <a:p>
            <a:fld id="{9B7EE7B1-A6C1-4E39-8665-A73ED03F32E1}" type="datetimeFigureOut">
              <a:rPr lang="en-US" smtClean="0"/>
              <a:pPr/>
              <a:t>8/2/2026</a:t>
            </a:fld>
            <a:endParaRPr lang="en-US"/>
          </a:p>
        </p:txBody>
      </p:sp>
      <p:sp>
        <p:nvSpPr>
          <p:cNvPr id="31" name="Footer Placeholder 2">
            <a:extLst>
              <a:ext uri="{FF2B5EF4-FFF2-40B4-BE49-F238E27FC236}">
                <a16:creationId xmlns:a16="http://schemas.microsoft.com/office/drawing/2014/main" id="{21303C4E-FB0C-4A46-BF34-C99D885AA3B1}"/>
              </a:ext>
            </a:extLst>
          </p:cNvPr>
          <p:cNvSpPr>
            <a:spLocks noGrp="1"/>
          </p:cNvSpPr>
          <p:nvPr>
            <p:ph type="ftr" sz="quarter" idx="3"/>
          </p:nvPr>
        </p:nvSpPr>
        <p:spPr>
          <a:xfrm>
            <a:off x="929247" y="7772400"/>
            <a:ext cx="12007821" cy="438150"/>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32" name="Content Placeholder 4">
            <a:extLst>
              <a:ext uri="{FF2B5EF4-FFF2-40B4-BE49-F238E27FC236}">
                <a16:creationId xmlns:a16="http://schemas.microsoft.com/office/drawing/2014/main" id="{C14080C3-5390-4F4E-9C88-2C080B5CE5D9}"/>
              </a:ext>
            </a:extLst>
          </p:cNvPr>
          <p:cNvSpPr>
            <a:spLocks noGrp="1"/>
          </p:cNvSpPr>
          <p:nvPr>
            <p:ph sz="quarter" idx="24"/>
          </p:nvPr>
        </p:nvSpPr>
        <p:spPr>
          <a:xfrm>
            <a:off x="1371600" y="2194560"/>
            <a:ext cx="12801600" cy="525886"/>
          </a:xfrm>
          <a:prstGeom prst="rect">
            <a:avLst/>
          </a:prstGeom>
        </p:spPr>
        <p:txBody>
          <a:bodyPr/>
          <a:lstStyle>
            <a:lvl1pPr>
              <a:defRPr sz="2100">
                <a:latin typeface="Arial" panose="020B0604020202020204" pitchFamily="34" charset="0"/>
                <a:cs typeface="Arial" panose="020B0604020202020204" pitchFamily="34" charset="0"/>
              </a:defRPr>
            </a:lvl1pPr>
            <a:lvl2pPr marL="617220" indent="-205740">
              <a:buFont typeface="Wingdings" panose="05000000000000000000" pitchFamily="2" charset="2"/>
              <a:buChar char="§"/>
              <a:defRPr sz="1800">
                <a:latin typeface="Arial" panose="020B0604020202020204" pitchFamily="34" charset="0"/>
                <a:cs typeface="Arial" panose="020B0604020202020204" pitchFamily="34" charset="0"/>
              </a:defRPr>
            </a:lvl2pPr>
            <a:lvl3pPr marL="1028700" indent="-205740">
              <a:buFont typeface="Wingdings" panose="05000000000000000000" pitchFamily="2" charset="2"/>
              <a:buChar char="ü"/>
              <a:defRPr sz="1500">
                <a:latin typeface="Arial" panose="020B0604020202020204" pitchFamily="34" charset="0"/>
                <a:cs typeface="Arial" panose="020B0604020202020204" pitchFamily="34" charset="0"/>
              </a:defRPr>
            </a:lvl3pPr>
            <a:lvl4pPr>
              <a:defRPr sz="1350">
                <a:latin typeface="Arial" panose="020B0604020202020204" pitchFamily="34" charset="0"/>
                <a:cs typeface="Arial" panose="020B0604020202020204" pitchFamily="34" charset="0"/>
              </a:defRPr>
            </a:lvl4pPr>
            <a:lvl5pPr marL="1851660" indent="-205740">
              <a:buFont typeface="Wingdings" panose="05000000000000000000" pitchFamily="2" charset="2"/>
              <a:buChar char="§"/>
              <a:defRPr sz="120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950081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Picture Gri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0"/>
          </a:p>
        </p:txBody>
      </p:sp>
      <p:sp>
        <p:nvSpPr>
          <p:cNvPr id="3" name="Picture Placeholder 2">
            <a:extLst>
              <a:ext uri="{FF2B5EF4-FFF2-40B4-BE49-F238E27FC236}">
                <a16:creationId xmlns:a16="http://schemas.microsoft.com/office/drawing/2014/main" id="{3DEE2FC3-856F-2F4B-A52D-94189159AC19}"/>
              </a:ext>
            </a:extLst>
          </p:cNvPr>
          <p:cNvSpPr>
            <a:spLocks noGrp="1"/>
          </p:cNvSpPr>
          <p:nvPr>
            <p:ph type="pic" sz="quarter" idx="10"/>
          </p:nvPr>
        </p:nvSpPr>
        <p:spPr>
          <a:xfrm>
            <a:off x="1371600" y="5060517"/>
            <a:ext cx="4069080" cy="2711885"/>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1" name="Picture Placeholder 2">
            <a:extLst>
              <a:ext uri="{FF2B5EF4-FFF2-40B4-BE49-F238E27FC236}">
                <a16:creationId xmlns:a16="http://schemas.microsoft.com/office/drawing/2014/main" id="{FE341CF1-EFF3-A64D-A9D4-B96C8CD8F301}"/>
              </a:ext>
            </a:extLst>
          </p:cNvPr>
          <p:cNvSpPr>
            <a:spLocks noGrp="1"/>
          </p:cNvSpPr>
          <p:nvPr>
            <p:ph type="pic" sz="quarter" idx="11"/>
          </p:nvPr>
        </p:nvSpPr>
        <p:spPr>
          <a:xfrm>
            <a:off x="1371600" y="2066544"/>
            <a:ext cx="4069080" cy="2715768"/>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3" name="Picture Placeholder 2">
            <a:extLst>
              <a:ext uri="{FF2B5EF4-FFF2-40B4-BE49-F238E27FC236}">
                <a16:creationId xmlns:a16="http://schemas.microsoft.com/office/drawing/2014/main" id="{D0629C78-28FC-874B-96C1-DFAAFF975DEC}"/>
              </a:ext>
            </a:extLst>
          </p:cNvPr>
          <p:cNvSpPr>
            <a:spLocks noGrp="1"/>
          </p:cNvSpPr>
          <p:nvPr>
            <p:ph type="pic" sz="quarter" idx="12"/>
          </p:nvPr>
        </p:nvSpPr>
        <p:spPr>
          <a:xfrm>
            <a:off x="5737860" y="5060517"/>
            <a:ext cx="4069080" cy="2711885"/>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5089EEED-3863-BD48-BCCB-4D264015DA60}"/>
              </a:ext>
            </a:extLst>
          </p:cNvPr>
          <p:cNvSpPr>
            <a:spLocks noGrp="1"/>
          </p:cNvSpPr>
          <p:nvPr>
            <p:ph type="pic" sz="quarter" idx="13"/>
          </p:nvPr>
        </p:nvSpPr>
        <p:spPr>
          <a:xfrm>
            <a:off x="5737860" y="2066544"/>
            <a:ext cx="4069080" cy="2715768"/>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EEF5B44F-191D-F44D-8AB3-0B9E4AF4B4E2}"/>
              </a:ext>
            </a:extLst>
          </p:cNvPr>
          <p:cNvSpPr>
            <a:spLocks noGrp="1"/>
          </p:cNvSpPr>
          <p:nvPr>
            <p:ph type="pic" sz="quarter" idx="14"/>
          </p:nvPr>
        </p:nvSpPr>
        <p:spPr>
          <a:xfrm>
            <a:off x="10104120" y="5060517"/>
            <a:ext cx="4069080" cy="2711885"/>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6" name="Picture Placeholder 2">
            <a:extLst>
              <a:ext uri="{FF2B5EF4-FFF2-40B4-BE49-F238E27FC236}">
                <a16:creationId xmlns:a16="http://schemas.microsoft.com/office/drawing/2014/main" id="{A26442AE-D905-374C-9CB4-1A1F44C08C61}"/>
              </a:ext>
            </a:extLst>
          </p:cNvPr>
          <p:cNvSpPr>
            <a:spLocks noGrp="1"/>
          </p:cNvSpPr>
          <p:nvPr>
            <p:ph type="pic" sz="quarter" idx="15"/>
          </p:nvPr>
        </p:nvSpPr>
        <p:spPr>
          <a:xfrm>
            <a:off x="10104120" y="2066544"/>
            <a:ext cx="4069080" cy="2715768"/>
          </a:xfrm>
          <a:prstGeom prst="rect">
            <a:avLst/>
          </a:prstGeom>
          <a:solidFill>
            <a:srgbClr val="B3B3B3"/>
          </a:solidFill>
        </p:spPr>
        <p:txBody>
          <a:bodyPr lIns="0" tIns="0" rIns="0" bIns="0" anchor="ctr" anchorCtr="0"/>
          <a:lstStyle>
            <a:lvl1pPr marL="0" indent="0" algn="ctr">
              <a:buNone/>
              <a:defRPr sz="135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7" name="Text Placeholder 5">
            <a:extLst>
              <a:ext uri="{FF2B5EF4-FFF2-40B4-BE49-F238E27FC236}">
                <a16:creationId xmlns:a16="http://schemas.microsoft.com/office/drawing/2014/main" id="{CEBE105C-2ECB-0B46-923F-378B0A5AEBCB}"/>
              </a:ext>
            </a:extLst>
          </p:cNvPr>
          <p:cNvSpPr>
            <a:spLocks noGrp="1"/>
          </p:cNvSpPr>
          <p:nvPr>
            <p:ph type="body" sz="quarter" idx="16" hasCustomPrompt="1"/>
          </p:nvPr>
        </p:nvSpPr>
        <p:spPr>
          <a:xfrm>
            <a:off x="1371600" y="3959352"/>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125"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19" name="Text Placeholder 5">
            <a:extLst>
              <a:ext uri="{FF2B5EF4-FFF2-40B4-BE49-F238E27FC236}">
                <a16:creationId xmlns:a16="http://schemas.microsoft.com/office/drawing/2014/main" id="{8B0900D4-1543-834B-AE27-9A72FD91B398}"/>
              </a:ext>
            </a:extLst>
          </p:cNvPr>
          <p:cNvSpPr>
            <a:spLocks noGrp="1"/>
          </p:cNvSpPr>
          <p:nvPr>
            <p:ph type="body" sz="quarter" idx="17" hasCustomPrompt="1"/>
          </p:nvPr>
        </p:nvSpPr>
        <p:spPr>
          <a:xfrm>
            <a:off x="137160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125"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20" name="Text Placeholder 5">
            <a:extLst>
              <a:ext uri="{FF2B5EF4-FFF2-40B4-BE49-F238E27FC236}">
                <a16:creationId xmlns:a16="http://schemas.microsoft.com/office/drawing/2014/main" id="{F64FB6B4-B0C6-5949-9F2B-7BCB7B207394}"/>
              </a:ext>
            </a:extLst>
          </p:cNvPr>
          <p:cNvSpPr>
            <a:spLocks noGrp="1"/>
          </p:cNvSpPr>
          <p:nvPr>
            <p:ph type="body" sz="quarter" idx="18" hasCustomPrompt="1"/>
          </p:nvPr>
        </p:nvSpPr>
        <p:spPr>
          <a:xfrm>
            <a:off x="5737860" y="3959352"/>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125"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21" name="Text Placeholder 5">
            <a:extLst>
              <a:ext uri="{FF2B5EF4-FFF2-40B4-BE49-F238E27FC236}">
                <a16:creationId xmlns:a16="http://schemas.microsoft.com/office/drawing/2014/main" id="{8FDD81E0-346D-A544-A838-A6991588AE4C}"/>
              </a:ext>
            </a:extLst>
          </p:cNvPr>
          <p:cNvSpPr>
            <a:spLocks noGrp="1"/>
          </p:cNvSpPr>
          <p:nvPr>
            <p:ph type="body" sz="quarter" idx="19" hasCustomPrompt="1"/>
          </p:nvPr>
        </p:nvSpPr>
        <p:spPr>
          <a:xfrm>
            <a:off x="573786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125"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22" name="Text Placeholder 5">
            <a:extLst>
              <a:ext uri="{FF2B5EF4-FFF2-40B4-BE49-F238E27FC236}">
                <a16:creationId xmlns:a16="http://schemas.microsoft.com/office/drawing/2014/main" id="{CDB91CB5-0E93-FA44-9508-60493542C74C}"/>
              </a:ext>
            </a:extLst>
          </p:cNvPr>
          <p:cNvSpPr>
            <a:spLocks noGrp="1"/>
          </p:cNvSpPr>
          <p:nvPr>
            <p:ph type="body" sz="quarter" idx="20" hasCustomPrompt="1"/>
          </p:nvPr>
        </p:nvSpPr>
        <p:spPr>
          <a:xfrm>
            <a:off x="10104120" y="3959352"/>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125"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23" name="Text Placeholder 5">
            <a:extLst>
              <a:ext uri="{FF2B5EF4-FFF2-40B4-BE49-F238E27FC236}">
                <a16:creationId xmlns:a16="http://schemas.microsoft.com/office/drawing/2014/main" id="{92F736B8-F799-F047-BE4E-297E64A7549C}"/>
              </a:ext>
            </a:extLst>
          </p:cNvPr>
          <p:cNvSpPr>
            <a:spLocks noGrp="1"/>
          </p:cNvSpPr>
          <p:nvPr>
            <p:ph type="body" sz="quarter" idx="21" hasCustomPrompt="1"/>
          </p:nvPr>
        </p:nvSpPr>
        <p:spPr>
          <a:xfrm>
            <a:off x="1010412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125" b="1">
                <a:solidFill>
                  <a:schemeClr val="bg1"/>
                </a:solidFill>
                <a:latin typeface="Arial" panose="020B0604020202020204" pitchFamily="34" charset="0"/>
                <a:cs typeface="Arial" panose="020B0604020202020204" pitchFamily="34" charset="0"/>
              </a:defRPr>
            </a:lvl1pPr>
            <a:lvl2pPr marL="411480" indent="0">
              <a:buNone/>
              <a:defRPr sz="1050">
                <a:latin typeface="Arial" panose="020B0604020202020204" pitchFamily="34" charset="0"/>
                <a:cs typeface="Arial" panose="020B0604020202020204" pitchFamily="34" charset="0"/>
              </a:defRPr>
            </a:lvl2pPr>
            <a:lvl3pPr marL="822960" indent="0">
              <a:buNone/>
              <a:defRPr sz="1050">
                <a:latin typeface="Arial" panose="020B0604020202020204" pitchFamily="34" charset="0"/>
                <a:cs typeface="Arial" panose="020B0604020202020204" pitchFamily="34" charset="0"/>
              </a:defRPr>
            </a:lvl3pPr>
            <a:lvl4pPr marL="1234440" indent="0">
              <a:buNone/>
              <a:defRPr sz="1050">
                <a:latin typeface="Arial" panose="020B0604020202020204" pitchFamily="34" charset="0"/>
                <a:cs typeface="Arial" panose="020B0604020202020204" pitchFamily="34" charset="0"/>
              </a:defRPr>
            </a:lvl4pPr>
            <a:lvl5pPr marL="1645920" indent="0">
              <a:buNone/>
              <a:defRPr sz="1050">
                <a:latin typeface="Arial" panose="020B0604020202020204" pitchFamily="34" charset="0"/>
                <a:cs typeface="Arial" panose="020B0604020202020204" pitchFamily="34" charset="0"/>
              </a:defRPr>
            </a:lvl5pPr>
          </a:lstStyle>
          <a:p>
            <a:pPr lvl="0"/>
            <a:r>
              <a:rPr lang="en-US"/>
              <a:t>Click to insert image caption</a:t>
            </a:r>
          </a:p>
        </p:txBody>
      </p:sp>
      <p:sp>
        <p:nvSpPr>
          <p:cNvPr id="24" name="Slide Number Placeholder 3">
            <a:extLst>
              <a:ext uri="{FF2B5EF4-FFF2-40B4-BE49-F238E27FC236}">
                <a16:creationId xmlns:a16="http://schemas.microsoft.com/office/drawing/2014/main" id="{183198DF-9C78-DD40-9CE1-2BC11B888821}"/>
              </a:ext>
            </a:extLst>
          </p:cNvPr>
          <p:cNvSpPr>
            <a:spLocks noGrp="1"/>
          </p:cNvSpPr>
          <p:nvPr>
            <p:ph type="sldNum" sz="quarter" idx="22"/>
          </p:nvPr>
        </p:nvSpPr>
        <p:spPr>
          <a:xfrm>
            <a:off x="13994298" y="7772400"/>
            <a:ext cx="453223" cy="457200"/>
          </a:xfrm>
          <a:prstGeom prst="rect">
            <a:avLst/>
          </a:prstGeom>
        </p:spPr>
        <p:txBody>
          <a:bodyPr lIns="0" tIns="0" rIns="0" bIns="0" anchor="ctr" anchorCtr="0"/>
          <a:lstStyle>
            <a:lvl1pPr algn="r">
              <a:defRPr sz="9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28" name="Date Placeholder 1">
            <a:extLst>
              <a:ext uri="{FF2B5EF4-FFF2-40B4-BE49-F238E27FC236}">
                <a16:creationId xmlns:a16="http://schemas.microsoft.com/office/drawing/2014/main" id="{68F188F7-153E-49D5-8DFC-19025204703A}"/>
              </a:ext>
            </a:extLst>
          </p:cNvPr>
          <p:cNvSpPr>
            <a:spLocks noGrp="1"/>
          </p:cNvSpPr>
          <p:nvPr>
            <p:ph type="dt" sz="half" idx="2"/>
          </p:nvPr>
        </p:nvSpPr>
        <p:spPr>
          <a:xfrm>
            <a:off x="10703410" y="7795157"/>
            <a:ext cx="3108007" cy="434445"/>
          </a:xfrm>
          <a:prstGeom prst="rect">
            <a:avLst/>
          </a:prstGeom>
        </p:spPr>
        <p:txBody>
          <a:bodyPr vert="horz" lIns="91440" tIns="45720" rIns="91440" bIns="45720" rtlCol="0" anchor="ctr"/>
          <a:lstStyle>
            <a:lvl1pPr algn="r">
              <a:defRPr sz="900">
                <a:solidFill>
                  <a:schemeClr val="tx1">
                    <a:tint val="75000"/>
                  </a:schemeClr>
                </a:solidFill>
              </a:defRPr>
            </a:lvl1pPr>
          </a:lstStyle>
          <a:p>
            <a:fld id="{9B7EE7B1-A6C1-4E39-8665-A73ED03F32E1}" type="datetimeFigureOut">
              <a:rPr lang="en-US" smtClean="0"/>
              <a:pPr/>
              <a:t>8/2/2026</a:t>
            </a:fld>
            <a:endParaRPr lang="en-US"/>
          </a:p>
        </p:txBody>
      </p:sp>
      <p:sp>
        <p:nvSpPr>
          <p:cNvPr id="29" name="Footer Placeholder 2">
            <a:extLst>
              <a:ext uri="{FF2B5EF4-FFF2-40B4-BE49-F238E27FC236}">
                <a16:creationId xmlns:a16="http://schemas.microsoft.com/office/drawing/2014/main" id="{578EF931-9BED-4D2C-8850-F588C3E36023}"/>
              </a:ext>
            </a:extLst>
          </p:cNvPr>
          <p:cNvSpPr>
            <a:spLocks noGrp="1"/>
          </p:cNvSpPr>
          <p:nvPr>
            <p:ph type="ftr" sz="quarter" idx="3"/>
          </p:nvPr>
        </p:nvSpPr>
        <p:spPr>
          <a:xfrm>
            <a:off x="929247" y="7772400"/>
            <a:ext cx="12007821" cy="438150"/>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30" name="Title 1">
            <a:extLst>
              <a:ext uri="{FF2B5EF4-FFF2-40B4-BE49-F238E27FC236}">
                <a16:creationId xmlns:a16="http://schemas.microsoft.com/office/drawing/2014/main" id="{7B7AD090-7EA2-424E-A15B-B80A20326A1D}"/>
              </a:ext>
            </a:extLst>
          </p:cNvPr>
          <p:cNvSpPr>
            <a:spLocks noGrp="1"/>
          </p:cNvSpPr>
          <p:nvPr>
            <p:ph type="title" hasCustomPrompt="1"/>
          </p:nvPr>
        </p:nvSpPr>
        <p:spPr>
          <a:xfrm>
            <a:off x="3200400" y="270935"/>
            <a:ext cx="10972800" cy="1310979"/>
          </a:xfrm>
          <a:prstGeom prst="rect">
            <a:avLst/>
          </a:prstGeom>
        </p:spPr>
        <p:txBody>
          <a:bodyPr lIns="0" anchor="b"/>
          <a:lstStyle>
            <a:lvl1pPr>
              <a:defRPr lang="en-US" sz="2700"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Tree>
    <p:extLst>
      <p:ext uri="{BB962C8B-B14F-4D97-AF65-F5344CB8AC3E}">
        <p14:creationId xmlns:p14="http://schemas.microsoft.com/office/powerpoint/2010/main" val="482923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0"/>
          </a:p>
        </p:txBody>
      </p:sp>
      <p:sp>
        <p:nvSpPr>
          <p:cNvPr id="4" name="Slide Number Placeholder 3"/>
          <p:cNvSpPr>
            <a:spLocks noGrp="1"/>
          </p:cNvSpPr>
          <p:nvPr>
            <p:ph type="sldNum" sz="quarter" idx="12"/>
          </p:nvPr>
        </p:nvSpPr>
        <p:spPr>
          <a:xfrm>
            <a:off x="13994298" y="7772400"/>
            <a:ext cx="453223" cy="457200"/>
          </a:xfrm>
          <a:prstGeom prst="rect">
            <a:avLst/>
          </a:prstGeom>
        </p:spPr>
        <p:txBody>
          <a:bodyPr lIns="0" tIns="0" rIns="0" bIns="0" anchor="ctr" anchorCtr="0"/>
          <a:lstStyle>
            <a:lvl1pPr algn="r">
              <a:defRPr sz="9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Date Placeholder 1">
            <a:extLst>
              <a:ext uri="{FF2B5EF4-FFF2-40B4-BE49-F238E27FC236}">
                <a16:creationId xmlns:a16="http://schemas.microsoft.com/office/drawing/2014/main" id="{8F28E1ED-1888-403E-AAF0-8053EF9DF5EA}"/>
              </a:ext>
            </a:extLst>
          </p:cNvPr>
          <p:cNvSpPr>
            <a:spLocks noGrp="1"/>
          </p:cNvSpPr>
          <p:nvPr>
            <p:ph type="dt" sz="half" idx="2"/>
          </p:nvPr>
        </p:nvSpPr>
        <p:spPr>
          <a:xfrm>
            <a:off x="10703410" y="7795157"/>
            <a:ext cx="3108007" cy="434445"/>
          </a:xfrm>
          <a:prstGeom prst="rect">
            <a:avLst/>
          </a:prstGeom>
        </p:spPr>
        <p:txBody>
          <a:bodyPr vert="horz" lIns="91440" tIns="45720" rIns="91440" bIns="45720" rtlCol="0" anchor="ctr"/>
          <a:lstStyle>
            <a:lvl1pPr algn="r">
              <a:defRPr sz="900">
                <a:solidFill>
                  <a:schemeClr val="tx1">
                    <a:tint val="75000"/>
                  </a:schemeClr>
                </a:solidFill>
              </a:defRPr>
            </a:lvl1pPr>
          </a:lstStyle>
          <a:p>
            <a:fld id="{9B7EE7B1-A6C1-4E39-8665-A73ED03F32E1}" type="datetimeFigureOut">
              <a:rPr lang="en-US" smtClean="0"/>
              <a:pPr/>
              <a:t>8/2/2026</a:t>
            </a:fld>
            <a:endParaRPr lang="en-US"/>
          </a:p>
        </p:txBody>
      </p:sp>
      <p:sp>
        <p:nvSpPr>
          <p:cNvPr id="7" name="Footer Placeholder 2">
            <a:extLst>
              <a:ext uri="{FF2B5EF4-FFF2-40B4-BE49-F238E27FC236}">
                <a16:creationId xmlns:a16="http://schemas.microsoft.com/office/drawing/2014/main" id="{227E8059-8EC0-42A2-8A9E-251427CDC055}"/>
              </a:ext>
            </a:extLst>
          </p:cNvPr>
          <p:cNvSpPr>
            <a:spLocks noGrp="1"/>
          </p:cNvSpPr>
          <p:nvPr>
            <p:ph type="ftr" sz="quarter" idx="3"/>
          </p:nvPr>
        </p:nvSpPr>
        <p:spPr>
          <a:xfrm>
            <a:off x="929247" y="7772400"/>
            <a:ext cx="12007821" cy="438150"/>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Tree>
    <p:extLst>
      <p:ext uri="{BB962C8B-B14F-4D97-AF65-F5344CB8AC3E}">
        <p14:creationId xmlns:p14="http://schemas.microsoft.com/office/powerpoint/2010/main" val="226914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hank You / Conclusion">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3994298" y="7772400"/>
            <a:ext cx="453223" cy="457200"/>
          </a:xfrm>
          <a:prstGeom prst="rect">
            <a:avLst/>
          </a:prstGeom>
        </p:spPr>
        <p:txBody>
          <a:bodyPr lIns="0" tIns="0" rIns="0" bIns="0" anchor="ctr" anchorCtr="0"/>
          <a:lstStyle>
            <a:lvl1pPr algn="r">
              <a:defRPr sz="900">
                <a:solidFill>
                  <a:schemeClr val="bg1"/>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extBox 5">
            <a:extLst>
              <a:ext uri="{FF2B5EF4-FFF2-40B4-BE49-F238E27FC236}">
                <a16:creationId xmlns:a16="http://schemas.microsoft.com/office/drawing/2014/main" id="{D366D1A4-6DD7-B54C-AB7B-63074374BB93}"/>
              </a:ext>
            </a:extLst>
          </p:cNvPr>
          <p:cNvSpPr txBox="1"/>
          <p:nvPr userDrawn="1"/>
        </p:nvSpPr>
        <p:spPr>
          <a:xfrm>
            <a:off x="1371600" y="2057400"/>
            <a:ext cx="4572000" cy="3797968"/>
          </a:xfrm>
          <a:prstGeom prst="rect">
            <a:avLst/>
          </a:prstGeom>
          <a:noFill/>
        </p:spPr>
        <p:txBody>
          <a:bodyPr wrap="square" lIns="0" tIns="0" rIns="0" bIns="0" rtlCol="0" anchor="ctr" anchorCtr="0">
            <a:noAutofit/>
          </a:bodyPr>
          <a:lstStyle/>
          <a:p>
            <a:pPr>
              <a:lnSpc>
                <a:spcPct val="90000"/>
              </a:lnSpc>
            </a:pPr>
            <a:r>
              <a:rPr lang="en-US" sz="3600" b="1">
                <a:solidFill>
                  <a:srgbClr val="C8722E"/>
                </a:solidFill>
                <a:latin typeface="Arial" panose="020B0604020202020204" pitchFamily="34" charset="0"/>
                <a:cs typeface="Arial" panose="020B0604020202020204" pitchFamily="34" charset="0"/>
              </a:rPr>
              <a:t>Thank you</a:t>
            </a:r>
          </a:p>
        </p:txBody>
      </p:sp>
      <p:sp>
        <p:nvSpPr>
          <p:cNvPr id="9" name="Footer Placeholder 2">
            <a:extLst>
              <a:ext uri="{FF2B5EF4-FFF2-40B4-BE49-F238E27FC236}">
                <a16:creationId xmlns:a16="http://schemas.microsoft.com/office/drawing/2014/main" id="{B62A8373-42F9-431F-865E-129CCA0046BE}"/>
              </a:ext>
            </a:extLst>
          </p:cNvPr>
          <p:cNvSpPr>
            <a:spLocks noGrp="1"/>
          </p:cNvSpPr>
          <p:nvPr>
            <p:ph type="ftr" sz="quarter" idx="3"/>
          </p:nvPr>
        </p:nvSpPr>
        <p:spPr>
          <a:xfrm>
            <a:off x="929246" y="7772400"/>
            <a:ext cx="5471555" cy="438150"/>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Tree>
    <p:extLst>
      <p:ext uri="{BB962C8B-B14F-4D97-AF65-F5344CB8AC3E}">
        <p14:creationId xmlns:p14="http://schemas.microsoft.com/office/powerpoint/2010/main" val="3241765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1.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image" Target="../media/image2.png"/><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image" Target="../media/image1.jpeg"/><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29221F-20F2-144C-A638-0A6C756C26C9}"/>
              </a:ext>
            </a:extLst>
          </p:cNvPr>
          <p:cNvSpPr/>
          <p:nvPr userDrawn="1"/>
        </p:nvSpPr>
        <p:spPr>
          <a:xfrm>
            <a:off x="914400" y="0"/>
            <a:ext cx="54864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20"/>
          </a:p>
        </p:txBody>
      </p:sp>
      <p:pic>
        <p:nvPicPr>
          <p:cNvPr id="6" name="Picture 5">
            <a:extLst>
              <a:ext uri="{FF2B5EF4-FFF2-40B4-BE49-F238E27FC236}">
                <a16:creationId xmlns:a16="http://schemas.microsoft.com/office/drawing/2014/main" id="{7588D28A-E737-5049-8A98-3AC3A6EA2CDB}"/>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1371600" y="237744"/>
            <a:ext cx="1280160" cy="1249224"/>
          </a:xfrm>
          <a:prstGeom prst="rect">
            <a:avLst/>
          </a:prstGeom>
        </p:spPr>
      </p:pic>
      <p:sp>
        <p:nvSpPr>
          <p:cNvPr id="3" name="Footer Placeholder 2">
            <a:extLst>
              <a:ext uri="{FF2B5EF4-FFF2-40B4-BE49-F238E27FC236}">
                <a16:creationId xmlns:a16="http://schemas.microsoft.com/office/drawing/2014/main" id="{5EEAA279-64AD-4C24-987C-D056E5350C46}"/>
              </a:ext>
            </a:extLst>
          </p:cNvPr>
          <p:cNvSpPr>
            <a:spLocks noGrp="1"/>
          </p:cNvSpPr>
          <p:nvPr>
            <p:ph type="ftr" sz="quarter" idx="3"/>
          </p:nvPr>
        </p:nvSpPr>
        <p:spPr>
          <a:xfrm>
            <a:off x="1189038" y="7627938"/>
            <a:ext cx="4937125" cy="438150"/>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Tree>
    <p:extLst>
      <p:ext uri="{BB962C8B-B14F-4D97-AF65-F5344CB8AC3E}">
        <p14:creationId xmlns:p14="http://schemas.microsoft.com/office/powerpoint/2010/main" val="64710702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45" r:id="rId11"/>
    <p:sldLayoutId id="2147483746"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822960" rtl="0" eaLnBrk="1" latinLnBrk="0" hangingPunct="1">
        <a:lnSpc>
          <a:spcPct val="90000"/>
        </a:lnSpc>
        <a:spcBef>
          <a:spcPct val="0"/>
        </a:spcBef>
        <a:buNone/>
        <a:defRPr sz="3960" kern="1200">
          <a:solidFill>
            <a:schemeClr val="tx1"/>
          </a:solidFill>
          <a:latin typeface="+mj-lt"/>
          <a:ea typeface="+mj-ea"/>
          <a:cs typeface="+mj-cs"/>
        </a:defRPr>
      </a:lvl1pPr>
    </p:titleStyle>
    <p:bodyStyle>
      <a:lvl1pPr marL="205740" indent="-205740" algn="l" defTabSz="822960" rtl="0" eaLnBrk="1" latinLnBrk="0" hangingPunct="1">
        <a:lnSpc>
          <a:spcPct val="90000"/>
        </a:lnSpc>
        <a:spcBef>
          <a:spcPts val="900"/>
        </a:spcBef>
        <a:buFont typeface="Arial" panose="020B0604020202020204" pitchFamily="34" charset="0"/>
        <a:buChar char="•"/>
        <a:defRPr sz="2520" kern="1200">
          <a:solidFill>
            <a:schemeClr val="tx1"/>
          </a:solidFill>
          <a:latin typeface="+mn-lt"/>
          <a:ea typeface="+mn-ea"/>
          <a:cs typeface="+mn-cs"/>
        </a:defRPr>
      </a:lvl1pPr>
      <a:lvl2pPr marL="617220" indent="-205740" algn="l" defTabSz="822960" rtl="0" eaLnBrk="1" latinLnBrk="0" hangingPunct="1">
        <a:lnSpc>
          <a:spcPct val="90000"/>
        </a:lnSpc>
        <a:spcBef>
          <a:spcPts val="450"/>
        </a:spcBef>
        <a:buFont typeface="Arial" panose="020B0604020202020204" pitchFamily="34" charset="0"/>
        <a:buChar char="•"/>
        <a:defRPr sz="2160" kern="1200">
          <a:solidFill>
            <a:schemeClr val="tx1"/>
          </a:solidFill>
          <a:latin typeface="+mn-lt"/>
          <a:ea typeface="+mn-ea"/>
          <a:cs typeface="+mn-cs"/>
        </a:defRPr>
      </a:lvl2pPr>
      <a:lvl3pPr marL="1028700" indent="-205740" algn="l" defTabSz="82296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4401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4pPr>
      <a:lvl5pPr marL="185166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p:bodyStyle>
    <p:otherStyle>
      <a:defPPr>
        <a:defRPr lang="en-US"/>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2905760" y="7894320"/>
            <a:ext cx="11724640" cy="340996"/>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620">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1" y="7894320"/>
            <a:ext cx="2921000" cy="340996"/>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620">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576581" y="-45720"/>
            <a:ext cx="13959840" cy="97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4" name="Text Placeholder 9"/>
          <p:cNvSpPr txBox="1">
            <a:spLocks/>
          </p:cNvSpPr>
          <p:nvPr/>
        </p:nvSpPr>
        <p:spPr>
          <a:xfrm>
            <a:off x="13906503" y="7926706"/>
            <a:ext cx="723899" cy="289560"/>
          </a:xfrm>
          <a:prstGeom prst="rect">
            <a:avLst/>
          </a:prstGeom>
        </p:spPr>
        <p:txBody>
          <a:bodyPr>
            <a:norm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lnSpc>
                <a:spcPct val="90000"/>
              </a:lnSpc>
              <a:spcBef>
                <a:spcPct val="20000"/>
              </a:spcBef>
              <a:buFont typeface="Arial" panose="020B0604020202020204" pitchFamily="34" charset="0"/>
              <a:buNone/>
              <a:defRPr/>
            </a:pPr>
            <a:fld id="{694C4C0B-9A04-403F-8D39-74E70790A819}" type="slidenum">
              <a:rPr lang="en-US" altLang="en-US" sz="810" smtClean="0">
                <a:solidFill>
                  <a:srgbClr val="FFFFFF"/>
                </a:solidFill>
                <a:latin typeface="Franklin Gothic Book" panose="020B0503020102020204" pitchFamily="34" charset="0"/>
                <a:cs typeface="Arial" panose="020B0604020202020204" pitchFamily="34" charset="0"/>
              </a:rPr>
              <a:pPr algn="ctr" eaLnBrk="1" hangingPunct="1">
                <a:lnSpc>
                  <a:spcPct val="90000"/>
                </a:lnSpc>
                <a:spcBef>
                  <a:spcPct val="20000"/>
                </a:spcBef>
                <a:buFont typeface="Arial" panose="020B0604020202020204" pitchFamily="34" charset="0"/>
                <a:buNone/>
                <a:defRPr/>
              </a:pPr>
              <a:t>‹#›</a:t>
            </a:fld>
            <a:endParaRPr lang="en-US" altLang="en-US" sz="810">
              <a:solidFill>
                <a:srgbClr val="FFFFFF"/>
              </a:solidFill>
              <a:latin typeface="Franklin Gothic Book" panose="020B0503020102020204" pitchFamily="34" charset="0"/>
              <a:cs typeface="Arial" panose="020B0604020202020204" pitchFamily="34" charset="0"/>
            </a:endParaRPr>
          </a:p>
        </p:txBody>
      </p:sp>
      <p:sp>
        <p:nvSpPr>
          <p:cNvPr id="11" name="Rectangle 10"/>
          <p:cNvSpPr/>
          <p:nvPr/>
        </p:nvSpPr>
        <p:spPr bwMode="auto">
          <a:xfrm flipH="1" flipV="1">
            <a:off x="0" y="944881"/>
            <a:ext cx="14630400" cy="34290"/>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1620">
              <a:solidFill>
                <a:srgbClr val="FFFFFF"/>
              </a:solidFill>
              <a:ea typeface="ＭＳ Ｐゴシック" pitchFamily="-106" charset="-128"/>
              <a:cs typeface="ＭＳ Ｐゴシック" pitchFamily="-106" charset="-128"/>
            </a:endParaRPr>
          </a:p>
        </p:txBody>
      </p:sp>
      <p:sp>
        <p:nvSpPr>
          <p:cNvPr id="5" name="TextBox 4"/>
          <p:cNvSpPr txBox="1"/>
          <p:nvPr/>
        </p:nvSpPr>
        <p:spPr>
          <a:xfrm>
            <a:off x="116842" y="7915277"/>
            <a:ext cx="7912101" cy="223907"/>
          </a:xfrm>
          <a:prstGeom prst="rect">
            <a:avLst/>
          </a:prstGeom>
          <a:noFill/>
        </p:spPr>
        <p:txBody>
          <a:bodyPr>
            <a:spAutoFit/>
          </a:bodyPr>
          <a:lstStyle/>
          <a:p>
            <a:pPr eaLnBrk="1" hangingPunct="1">
              <a:defRPr/>
            </a:pPr>
            <a:r>
              <a:rPr lang="en-US" sz="855">
                <a:solidFill>
                  <a:schemeClr val="bg1"/>
                </a:solidFill>
                <a:latin typeface="+mj-lt"/>
                <a:ea typeface="ＭＳ Ｐゴシック" pitchFamily="-106" charset="-128"/>
                <a:cs typeface="ＭＳ Ｐゴシック" pitchFamily="-106" charset="-128"/>
              </a:rPr>
              <a:t>U.S. DEPARTMENT OF ENERGY       OFFICE OF ENERGY EFFICIENCY &amp; RENEWABLE ENERGY</a:t>
            </a:r>
          </a:p>
        </p:txBody>
      </p:sp>
      <p:sp>
        <p:nvSpPr>
          <p:cNvPr id="1032" name="Text Placeholder 8"/>
          <p:cNvSpPr>
            <a:spLocks noGrp="1"/>
          </p:cNvSpPr>
          <p:nvPr>
            <p:ph type="body" idx="1"/>
          </p:nvPr>
        </p:nvSpPr>
        <p:spPr bwMode="auto">
          <a:xfrm>
            <a:off x="576581" y="1257300"/>
            <a:ext cx="1316736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53717454"/>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Lst>
  <p:txStyles>
    <p:titleStyle>
      <a:lvl1pPr algn="l" defTabSz="411480" rtl="0" eaLnBrk="1" fontAlgn="base" hangingPunct="1">
        <a:spcBef>
          <a:spcPct val="0"/>
        </a:spcBef>
        <a:spcAft>
          <a:spcPct val="0"/>
        </a:spcAft>
        <a:defRPr lang="en-US" sz="2970" b="1" kern="1200" dirty="0">
          <a:solidFill>
            <a:srgbClr val="007934"/>
          </a:solidFill>
          <a:latin typeface="+mj-lt"/>
          <a:ea typeface="ヒラギノ角ゴ Pro W3" charset="0"/>
          <a:cs typeface="Arial"/>
        </a:defRPr>
      </a:lvl1pPr>
      <a:lvl2pPr algn="l" defTabSz="411480" rtl="0" eaLnBrk="1" fontAlgn="base" hangingPunct="1">
        <a:spcBef>
          <a:spcPct val="0"/>
        </a:spcBef>
        <a:spcAft>
          <a:spcPct val="0"/>
        </a:spcAft>
        <a:defRPr sz="2970" b="1">
          <a:solidFill>
            <a:srgbClr val="007934"/>
          </a:solidFill>
          <a:latin typeface="Franklin Gothic Medium" charset="0"/>
          <a:ea typeface="ヒラギノ角ゴ Pro W3" charset="0"/>
          <a:cs typeface="Arial" panose="020B0604020202020204" pitchFamily="34" charset="0"/>
        </a:defRPr>
      </a:lvl2pPr>
      <a:lvl3pPr algn="l" defTabSz="411480" rtl="0" eaLnBrk="1" fontAlgn="base" hangingPunct="1">
        <a:spcBef>
          <a:spcPct val="0"/>
        </a:spcBef>
        <a:spcAft>
          <a:spcPct val="0"/>
        </a:spcAft>
        <a:defRPr sz="2970" b="1">
          <a:solidFill>
            <a:srgbClr val="007934"/>
          </a:solidFill>
          <a:latin typeface="Franklin Gothic Medium" charset="0"/>
          <a:ea typeface="ヒラギノ角ゴ Pro W3" charset="0"/>
          <a:cs typeface="Arial" panose="020B0604020202020204" pitchFamily="34" charset="0"/>
        </a:defRPr>
      </a:lvl3pPr>
      <a:lvl4pPr algn="l" defTabSz="411480" rtl="0" eaLnBrk="1" fontAlgn="base" hangingPunct="1">
        <a:spcBef>
          <a:spcPct val="0"/>
        </a:spcBef>
        <a:spcAft>
          <a:spcPct val="0"/>
        </a:spcAft>
        <a:defRPr sz="2970" b="1">
          <a:solidFill>
            <a:srgbClr val="007934"/>
          </a:solidFill>
          <a:latin typeface="Franklin Gothic Medium" charset="0"/>
          <a:ea typeface="ヒラギノ角ゴ Pro W3" charset="0"/>
          <a:cs typeface="Arial" panose="020B0604020202020204" pitchFamily="34" charset="0"/>
        </a:defRPr>
      </a:lvl4pPr>
      <a:lvl5pPr algn="l" defTabSz="411480" rtl="0" eaLnBrk="1" fontAlgn="base" hangingPunct="1">
        <a:spcBef>
          <a:spcPct val="0"/>
        </a:spcBef>
        <a:spcAft>
          <a:spcPct val="0"/>
        </a:spcAft>
        <a:defRPr sz="2970" b="1">
          <a:solidFill>
            <a:srgbClr val="007934"/>
          </a:solidFill>
          <a:latin typeface="Franklin Gothic Medium" charset="0"/>
          <a:ea typeface="ヒラギノ角ゴ Pro W3" charset="0"/>
          <a:cs typeface="Arial" panose="020B0604020202020204" pitchFamily="34" charset="0"/>
        </a:defRPr>
      </a:lvl5pPr>
      <a:lvl6pPr marL="411480" algn="l" defTabSz="411480" rtl="0" eaLnBrk="1" fontAlgn="base" hangingPunct="1">
        <a:spcBef>
          <a:spcPct val="0"/>
        </a:spcBef>
        <a:spcAft>
          <a:spcPct val="0"/>
        </a:spcAft>
        <a:defRPr sz="2970" b="1">
          <a:solidFill>
            <a:srgbClr val="007934"/>
          </a:solidFill>
          <a:latin typeface="Franklin Gothic Medium" charset="0"/>
          <a:ea typeface="ヒラギノ角ゴ Pro W3" charset="0"/>
        </a:defRPr>
      </a:lvl6pPr>
      <a:lvl7pPr marL="822960" algn="l" defTabSz="411480" rtl="0" eaLnBrk="1" fontAlgn="base" hangingPunct="1">
        <a:spcBef>
          <a:spcPct val="0"/>
        </a:spcBef>
        <a:spcAft>
          <a:spcPct val="0"/>
        </a:spcAft>
        <a:defRPr sz="2970" b="1">
          <a:solidFill>
            <a:srgbClr val="007934"/>
          </a:solidFill>
          <a:latin typeface="Franklin Gothic Medium" charset="0"/>
          <a:ea typeface="ヒラギノ角ゴ Pro W3" charset="0"/>
        </a:defRPr>
      </a:lvl7pPr>
      <a:lvl8pPr marL="1234440" algn="l" defTabSz="411480" rtl="0" eaLnBrk="1" fontAlgn="base" hangingPunct="1">
        <a:spcBef>
          <a:spcPct val="0"/>
        </a:spcBef>
        <a:spcAft>
          <a:spcPct val="0"/>
        </a:spcAft>
        <a:defRPr sz="2970" b="1">
          <a:solidFill>
            <a:srgbClr val="007934"/>
          </a:solidFill>
          <a:latin typeface="Franklin Gothic Medium" charset="0"/>
          <a:ea typeface="ヒラギノ角ゴ Pro W3" charset="0"/>
        </a:defRPr>
      </a:lvl8pPr>
      <a:lvl9pPr marL="1645920" algn="l" defTabSz="411480" rtl="0" eaLnBrk="1" fontAlgn="base" hangingPunct="1">
        <a:spcBef>
          <a:spcPct val="0"/>
        </a:spcBef>
        <a:spcAft>
          <a:spcPct val="0"/>
        </a:spcAft>
        <a:defRPr sz="2970" b="1">
          <a:solidFill>
            <a:srgbClr val="007934"/>
          </a:solidFill>
          <a:latin typeface="Franklin Gothic Medium" charset="0"/>
          <a:ea typeface="ヒラギノ角ゴ Pro W3" charset="0"/>
        </a:defRPr>
      </a:lvl9pPr>
    </p:titleStyle>
    <p:bodyStyle>
      <a:lvl1pPr marL="308610" indent="-308610" algn="l" defTabSz="411480" rtl="0" eaLnBrk="1" fontAlgn="base" hangingPunct="1">
        <a:spcBef>
          <a:spcPct val="20000"/>
        </a:spcBef>
        <a:spcAft>
          <a:spcPct val="0"/>
        </a:spcAft>
        <a:buFont typeface="Arial" panose="020B0604020202020204" pitchFamily="34" charset="0"/>
        <a:buChar char="•"/>
        <a:defRPr sz="2340" kern="1200">
          <a:solidFill>
            <a:srgbClr val="282B2E"/>
          </a:solidFill>
          <a:latin typeface="+mj-lt"/>
          <a:ea typeface="ヒラギノ角ゴ Pro W3" charset="0"/>
          <a:cs typeface="Arial"/>
        </a:defRPr>
      </a:lvl1pPr>
      <a:lvl2pPr marL="668655" indent="-257175" algn="l" defTabSz="411480" rtl="0" eaLnBrk="1" fontAlgn="base" hangingPunct="1">
        <a:spcBef>
          <a:spcPct val="20000"/>
        </a:spcBef>
        <a:spcAft>
          <a:spcPct val="0"/>
        </a:spcAft>
        <a:buFont typeface="Arial" panose="020B0604020202020204" pitchFamily="34" charset="0"/>
        <a:buChar char="–"/>
        <a:defRPr sz="2160" kern="1200">
          <a:solidFill>
            <a:srgbClr val="282B2E"/>
          </a:solidFill>
          <a:latin typeface="+mn-lt"/>
          <a:ea typeface="ヒラギノ角ゴ Pro W3" charset="0"/>
          <a:cs typeface="Arial"/>
        </a:defRPr>
      </a:lvl2pPr>
      <a:lvl3pPr marL="1028700" indent="-205740" algn="l" defTabSz="411480" rtl="0" eaLnBrk="1" fontAlgn="base" hangingPunct="1">
        <a:spcBef>
          <a:spcPct val="20000"/>
        </a:spcBef>
        <a:spcAft>
          <a:spcPct val="0"/>
        </a:spcAft>
        <a:buFont typeface="Arial" panose="020B0604020202020204" pitchFamily="34" charset="0"/>
        <a:buChar char="•"/>
        <a:defRPr sz="1980" kern="1200">
          <a:solidFill>
            <a:srgbClr val="282B2E"/>
          </a:solidFill>
          <a:latin typeface="+mn-lt"/>
          <a:ea typeface="ヒラギノ角ゴ Pro W3" charset="0"/>
          <a:cs typeface="Arial"/>
        </a:defRPr>
      </a:lvl3pPr>
      <a:lvl4pPr marL="1440180" indent="-205740" algn="l" defTabSz="411480" rtl="0" eaLnBrk="1" fontAlgn="base" hangingPunct="1">
        <a:spcBef>
          <a:spcPct val="20000"/>
        </a:spcBef>
        <a:spcAft>
          <a:spcPct val="0"/>
        </a:spcAft>
        <a:buFont typeface="Arial" panose="020B0604020202020204" pitchFamily="34" charset="0"/>
        <a:buChar char="–"/>
        <a:defRPr sz="1800" kern="1200">
          <a:solidFill>
            <a:srgbClr val="282B2E"/>
          </a:solidFill>
          <a:latin typeface="+mn-lt"/>
          <a:ea typeface="ヒラギノ角ゴ Pro W3" charset="0"/>
          <a:cs typeface="Arial"/>
        </a:defRPr>
      </a:lvl4pPr>
      <a:lvl5pPr marL="1851660" indent="-205740" algn="l" defTabSz="411480" rtl="0" eaLnBrk="1" fontAlgn="base" hangingPunct="1">
        <a:spcBef>
          <a:spcPct val="20000"/>
        </a:spcBef>
        <a:spcAft>
          <a:spcPct val="0"/>
        </a:spcAft>
        <a:buFont typeface="Arial" panose="020B0604020202020204" pitchFamily="34" charset="0"/>
        <a:buChar char="»"/>
        <a:defRPr kern="1200">
          <a:solidFill>
            <a:srgbClr val="282B2E"/>
          </a:solidFill>
          <a:latin typeface="+mn-lt"/>
          <a:ea typeface="ヒラギノ角ゴ Pro W3" charset="0"/>
          <a:cs typeface="Arial"/>
        </a:defRPr>
      </a:lvl5pPr>
      <a:lvl6pPr marL="2263140" indent="-205740" algn="l" defTabSz="411480" rtl="0" eaLnBrk="1" latinLnBrk="0" hangingPunct="1">
        <a:spcBef>
          <a:spcPct val="20000"/>
        </a:spcBef>
        <a:buFont typeface="Arial"/>
        <a:buChar char="•"/>
        <a:defRPr sz="1800" kern="1200">
          <a:solidFill>
            <a:schemeClr val="tx1"/>
          </a:solidFill>
          <a:latin typeface="+mn-lt"/>
          <a:ea typeface="+mn-ea"/>
          <a:cs typeface="+mn-cs"/>
        </a:defRPr>
      </a:lvl6pPr>
      <a:lvl7pPr marL="2674620" indent="-205740" algn="l" defTabSz="411480" rtl="0" eaLnBrk="1" latinLnBrk="0" hangingPunct="1">
        <a:spcBef>
          <a:spcPct val="20000"/>
        </a:spcBef>
        <a:buFont typeface="Arial"/>
        <a:buChar char="•"/>
        <a:defRPr sz="1800" kern="1200">
          <a:solidFill>
            <a:schemeClr val="tx1"/>
          </a:solidFill>
          <a:latin typeface="+mn-lt"/>
          <a:ea typeface="+mn-ea"/>
          <a:cs typeface="+mn-cs"/>
        </a:defRPr>
      </a:lvl7pPr>
      <a:lvl8pPr marL="3086100" indent="-205740" algn="l" defTabSz="411480" rtl="0" eaLnBrk="1" latinLnBrk="0" hangingPunct="1">
        <a:spcBef>
          <a:spcPct val="20000"/>
        </a:spcBef>
        <a:buFont typeface="Arial"/>
        <a:buChar char="•"/>
        <a:defRPr sz="1800" kern="1200">
          <a:solidFill>
            <a:schemeClr val="tx1"/>
          </a:solidFill>
          <a:latin typeface="+mn-lt"/>
          <a:ea typeface="+mn-ea"/>
          <a:cs typeface="+mn-cs"/>
        </a:defRPr>
      </a:lvl8pPr>
      <a:lvl9pPr marL="3497580" indent="-205740" algn="l" defTabSz="411480"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1480" rtl="0" eaLnBrk="1" latinLnBrk="0" hangingPunct="1">
        <a:defRPr sz="1620" kern="1200">
          <a:solidFill>
            <a:schemeClr val="tx1"/>
          </a:solidFill>
          <a:latin typeface="+mn-lt"/>
          <a:ea typeface="+mn-ea"/>
          <a:cs typeface="+mn-cs"/>
        </a:defRPr>
      </a:lvl1pPr>
      <a:lvl2pPr marL="411480" algn="l" defTabSz="411480" rtl="0" eaLnBrk="1" latinLnBrk="0" hangingPunct="1">
        <a:defRPr sz="1620" kern="1200">
          <a:solidFill>
            <a:schemeClr val="tx1"/>
          </a:solidFill>
          <a:latin typeface="+mn-lt"/>
          <a:ea typeface="+mn-ea"/>
          <a:cs typeface="+mn-cs"/>
        </a:defRPr>
      </a:lvl2pPr>
      <a:lvl3pPr marL="822960" algn="l" defTabSz="411480" rtl="0" eaLnBrk="1" latinLnBrk="0" hangingPunct="1">
        <a:defRPr sz="1620" kern="1200">
          <a:solidFill>
            <a:schemeClr val="tx1"/>
          </a:solidFill>
          <a:latin typeface="+mn-lt"/>
          <a:ea typeface="+mn-ea"/>
          <a:cs typeface="+mn-cs"/>
        </a:defRPr>
      </a:lvl3pPr>
      <a:lvl4pPr marL="1234440" algn="l" defTabSz="411480" rtl="0" eaLnBrk="1" latinLnBrk="0" hangingPunct="1">
        <a:defRPr sz="1620" kern="1200">
          <a:solidFill>
            <a:schemeClr val="tx1"/>
          </a:solidFill>
          <a:latin typeface="+mn-lt"/>
          <a:ea typeface="+mn-ea"/>
          <a:cs typeface="+mn-cs"/>
        </a:defRPr>
      </a:lvl4pPr>
      <a:lvl5pPr marL="1645920" algn="l" defTabSz="411480" rtl="0" eaLnBrk="1" latinLnBrk="0" hangingPunct="1">
        <a:defRPr sz="1620" kern="1200">
          <a:solidFill>
            <a:schemeClr val="tx1"/>
          </a:solidFill>
          <a:latin typeface="+mn-lt"/>
          <a:ea typeface="+mn-ea"/>
          <a:cs typeface="+mn-cs"/>
        </a:defRPr>
      </a:lvl5pPr>
      <a:lvl6pPr marL="2057400" algn="l" defTabSz="411480" rtl="0" eaLnBrk="1" latinLnBrk="0" hangingPunct="1">
        <a:defRPr sz="1620" kern="1200">
          <a:solidFill>
            <a:schemeClr val="tx1"/>
          </a:solidFill>
          <a:latin typeface="+mn-lt"/>
          <a:ea typeface="+mn-ea"/>
          <a:cs typeface="+mn-cs"/>
        </a:defRPr>
      </a:lvl6pPr>
      <a:lvl7pPr marL="2468880" algn="l" defTabSz="411480" rtl="0" eaLnBrk="1" latinLnBrk="0" hangingPunct="1">
        <a:defRPr sz="1620" kern="1200">
          <a:solidFill>
            <a:schemeClr val="tx1"/>
          </a:solidFill>
          <a:latin typeface="+mn-lt"/>
          <a:ea typeface="+mn-ea"/>
          <a:cs typeface="+mn-cs"/>
        </a:defRPr>
      </a:lvl7pPr>
      <a:lvl8pPr marL="2880360" algn="l" defTabSz="411480" rtl="0" eaLnBrk="1" latinLnBrk="0" hangingPunct="1">
        <a:defRPr sz="1620" kern="1200">
          <a:solidFill>
            <a:schemeClr val="tx1"/>
          </a:solidFill>
          <a:latin typeface="+mn-lt"/>
          <a:ea typeface="+mn-ea"/>
          <a:cs typeface="+mn-cs"/>
        </a:defRPr>
      </a:lvl8pPr>
      <a:lvl9pPr marL="3291840" algn="l" defTabSz="411480" rtl="0" eaLnBrk="1" latinLnBrk="0" hangingPunct="1">
        <a:defRPr sz="16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29221F-20F2-144C-A638-0A6C756C26C9}"/>
              </a:ext>
            </a:extLst>
          </p:cNvPr>
          <p:cNvSpPr/>
          <p:nvPr userDrawn="1"/>
        </p:nvSpPr>
        <p:spPr>
          <a:xfrm>
            <a:off x="914400" y="0"/>
            <a:ext cx="54864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588D28A-E737-5049-8A98-3AC3A6EA2CDB}"/>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371600" y="237744"/>
            <a:ext cx="1280160" cy="1249224"/>
          </a:xfrm>
          <a:prstGeom prst="rect">
            <a:avLst/>
          </a:prstGeom>
        </p:spPr>
      </p:pic>
      <p:sp>
        <p:nvSpPr>
          <p:cNvPr id="3" name="Footer Placeholder 2">
            <a:extLst>
              <a:ext uri="{FF2B5EF4-FFF2-40B4-BE49-F238E27FC236}">
                <a16:creationId xmlns:a16="http://schemas.microsoft.com/office/drawing/2014/main" id="{5EEAA279-64AD-4C24-987C-D056E5350C46}"/>
              </a:ext>
            </a:extLst>
          </p:cNvPr>
          <p:cNvSpPr>
            <a:spLocks noGrp="1"/>
          </p:cNvSpPr>
          <p:nvPr>
            <p:ph type="ftr" sz="quarter" idx="3"/>
          </p:nvPr>
        </p:nvSpPr>
        <p:spPr>
          <a:xfrm>
            <a:off x="1189037"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BUSINESS SENSITIVE</a:t>
            </a:r>
          </a:p>
        </p:txBody>
      </p:sp>
    </p:spTree>
    <p:extLst>
      <p:ext uri="{BB962C8B-B14F-4D97-AF65-F5344CB8AC3E}">
        <p14:creationId xmlns:p14="http://schemas.microsoft.com/office/powerpoint/2010/main" val="709507268"/>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37.jpe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4.xml"/><Relationship Id="rId4" Type="http://schemas.openxmlformats.org/officeDocument/2006/relationships/image" Target="../media/image45.jpe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www.trutechtools.com/assets/images/EducationalMaterials/AC%20troubleshooting%20guide%20generic.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emf"/></Relationships>
</file>

<file path=ppt/slides/_rels/slide17.xml.rels><?xml version="1.0" encoding="UTF-8" standalone="yes"?>
<Relationships xmlns="http://schemas.openxmlformats.org/package/2006/relationships"><Relationship Id="rId3" Type="http://schemas.openxmlformats.org/officeDocument/2006/relationships/hyperlink" Target="https://www.fieldpiece.com/product-category/job-link-system/" TargetMode="External"/><Relationship Id="rId2" Type="http://schemas.openxmlformats.org/officeDocument/2006/relationships/hyperlink" Target="https://imanifold.com/products/cloud/imanifold-cloud-2/"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57.png"/><Relationship Id="rId18" Type="http://schemas.openxmlformats.org/officeDocument/2006/relationships/hyperlink" Target="https://basc.pnnl.gov/resource-guides/compression-cooling" TargetMode="External"/><Relationship Id="rId3" Type="http://schemas.openxmlformats.org/officeDocument/2006/relationships/image" Target="../media/image52.jpeg"/><Relationship Id="rId7" Type="http://schemas.openxmlformats.org/officeDocument/2006/relationships/diagramQuickStyle" Target="../diagrams/quickStyle1.xml"/><Relationship Id="rId12" Type="http://schemas.openxmlformats.org/officeDocument/2006/relationships/image" Target="../media/image56.png"/><Relationship Id="rId17" Type="http://schemas.openxmlformats.org/officeDocument/2006/relationships/hyperlink" Target="https://basc.pnnl.gov/resource-guides/mini-split-ductless-heat-pumps" TargetMode="External"/><Relationship Id="rId2" Type="http://schemas.openxmlformats.org/officeDocument/2006/relationships/image" Target="../media/image51.png"/><Relationship Id="rId16" Type="http://schemas.openxmlformats.org/officeDocument/2006/relationships/hyperlink" Target="https://basc.pnnl.gov/resource-guides/traditional-split-heat-pumps" TargetMode="External"/><Relationship Id="rId1" Type="http://schemas.openxmlformats.org/officeDocument/2006/relationships/slideLayout" Target="../slideLayouts/slideLayout4.xml"/><Relationship Id="rId6" Type="http://schemas.openxmlformats.org/officeDocument/2006/relationships/diagramLayout" Target="../diagrams/layout1.xml"/><Relationship Id="rId11" Type="http://schemas.openxmlformats.org/officeDocument/2006/relationships/image" Target="../media/image55.png"/><Relationship Id="rId5" Type="http://schemas.openxmlformats.org/officeDocument/2006/relationships/diagramData" Target="../diagrams/data1.xml"/><Relationship Id="rId15" Type="http://schemas.openxmlformats.org/officeDocument/2006/relationships/image" Target="../media/image59.png"/><Relationship Id="rId10" Type="http://schemas.openxmlformats.org/officeDocument/2006/relationships/image" Target="../media/image54.jpeg"/><Relationship Id="rId4" Type="http://schemas.openxmlformats.org/officeDocument/2006/relationships/image" Target="../media/image53.jpeg"/><Relationship Id="rId9" Type="http://schemas.microsoft.com/office/2007/relationships/diagramDrawing" Target="../diagrams/drawing1.xml"/><Relationship Id="rId14" Type="http://schemas.openxmlformats.org/officeDocument/2006/relationships/image" Target="../media/image58.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 Id="rId9" Type="http://schemas.openxmlformats.org/officeDocument/2006/relationships/image" Target="../media/image21.svg"/></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E7E7770-1321-411B-847B-54200E34060B}"/>
              </a:ext>
            </a:extLst>
          </p:cNvPr>
          <p:cNvSpPr>
            <a:spLocks noGrp="1"/>
          </p:cNvSpPr>
          <p:nvPr>
            <p:ph type="ctrTitle"/>
          </p:nvPr>
        </p:nvSpPr>
        <p:spPr>
          <a:xfrm>
            <a:off x="957263" y="2743200"/>
            <a:ext cx="4986337" cy="1828800"/>
          </a:xfrm>
        </p:spPr>
        <p:txBody>
          <a:bodyPr/>
          <a:lstStyle/>
          <a:p>
            <a:r>
              <a:rPr lang="en-US" sz="2800" dirty="0"/>
              <a:t>A Brief Overview of Smart Diagnostic Tools for Residential HVAC</a:t>
            </a:r>
            <a:br>
              <a:rPr lang="en-US" sz="4000" dirty="0"/>
            </a:br>
            <a:endParaRPr lang="en-US" sz="4000" dirty="0"/>
          </a:p>
        </p:txBody>
      </p:sp>
      <p:sp>
        <p:nvSpPr>
          <p:cNvPr id="2" name="TextBox 1">
            <a:extLst>
              <a:ext uri="{FF2B5EF4-FFF2-40B4-BE49-F238E27FC236}">
                <a16:creationId xmlns:a16="http://schemas.microsoft.com/office/drawing/2014/main" id="{8E6C91CB-25E5-4BDA-9F1F-E27A4529F989}"/>
              </a:ext>
            </a:extLst>
          </p:cNvPr>
          <p:cNvSpPr txBox="1"/>
          <p:nvPr/>
        </p:nvSpPr>
        <p:spPr>
          <a:xfrm>
            <a:off x="2457450" y="4164153"/>
            <a:ext cx="3486150" cy="369332"/>
          </a:xfrm>
          <a:prstGeom prst="rect">
            <a:avLst/>
          </a:prstGeom>
          <a:noFill/>
        </p:spPr>
        <p:txBody>
          <a:bodyPr wrap="square" rtlCol="0">
            <a:spAutoFit/>
          </a:bodyPr>
          <a:lstStyle/>
          <a:p>
            <a:pPr algn="r"/>
            <a:r>
              <a:rPr lang="en-US" sz="1800" b="1" dirty="0">
                <a:solidFill>
                  <a:srgbClr val="D77600"/>
                </a:solidFill>
                <a:latin typeface="Arial" panose="020B0604020202020204" pitchFamily="34" charset="0"/>
                <a:ea typeface="+mj-ea"/>
                <a:cs typeface="Arial" panose="020B0604020202020204" pitchFamily="34" charset="0"/>
              </a:rPr>
              <a:t>STEP Campaign</a:t>
            </a:r>
            <a:endParaRPr lang="en-US" sz="1800" dirty="0"/>
          </a:p>
        </p:txBody>
      </p:sp>
      <p:pic>
        <p:nvPicPr>
          <p:cNvPr id="4" name="Picture 3" descr="Logo&#10;&#10;Description automatically generated">
            <a:extLst>
              <a:ext uri="{FF2B5EF4-FFF2-40B4-BE49-F238E27FC236}">
                <a16:creationId xmlns:a16="http://schemas.microsoft.com/office/drawing/2014/main" id="{BA3AF9EF-84F0-4839-B010-4EFB9FC66E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4795" y="-262916"/>
            <a:ext cx="2458805" cy="2460444"/>
          </a:xfrm>
          <a:prstGeom prst="rect">
            <a:avLst/>
          </a:prstGeom>
        </p:spPr>
      </p:pic>
    </p:spTree>
    <p:extLst>
      <p:ext uri="{BB962C8B-B14F-4D97-AF65-F5344CB8AC3E}">
        <p14:creationId xmlns:p14="http://schemas.microsoft.com/office/powerpoint/2010/main" val="115215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60E22-CFE2-48A8-8F34-7ADC2D04AE5B}"/>
              </a:ext>
            </a:extLst>
          </p:cNvPr>
          <p:cNvSpPr>
            <a:spLocks noGrp="1"/>
          </p:cNvSpPr>
          <p:nvPr>
            <p:ph type="sldNum" sz="quarter" idx="12"/>
          </p:nvPr>
        </p:nvSpPr>
        <p:spPr/>
        <p:txBody>
          <a:bodyPr/>
          <a:lstStyle/>
          <a:p>
            <a:fld id="{FE7A4BB3-E848-5A44-82DF-322201952CD8}" type="slidenum">
              <a:rPr lang="en-US" smtClean="0"/>
              <a:pPr/>
              <a:t>10</a:t>
            </a:fld>
            <a:endParaRPr lang="en-US"/>
          </a:p>
        </p:txBody>
      </p:sp>
      <p:sp>
        <p:nvSpPr>
          <p:cNvPr id="3" name="Title 2">
            <a:extLst>
              <a:ext uri="{FF2B5EF4-FFF2-40B4-BE49-F238E27FC236}">
                <a16:creationId xmlns:a16="http://schemas.microsoft.com/office/drawing/2014/main" id="{B1B36902-2C3B-4A11-BF8A-C2D4596683E5}"/>
              </a:ext>
            </a:extLst>
          </p:cNvPr>
          <p:cNvSpPr>
            <a:spLocks noGrp="1"/>
          </p:cNvSpPr>
          <p:nvPr>
            <p:ph type="title"/>
          </p:nvPr>
        </p:nvSpPr>
        <p:spPr/>
        <p:txBody>
          <a:bodyPr/>
          <a:lstStyle/>
          <a:p>
            <a:r>
              <a:rPr lang="en-US" sz="4000" dirty="0"/>
              <a:t>Measurement Uncertainty</a:t>
            </a:r>
          </a:p>
        </p:txBody>
      </p:sp>
      <p:sp>
        <p:nvSpPr>
          <p:cNvPr id="4" name="Content Placeholder 3">
            <a:extLst>
              <a:ext uri="{FF2B5EF4-FFF2-40B4-BE49-F238E27FC236}">
                <a16:creationId xmlns:a16="http://schemas.microsoft.com/office/drawing/2014/main" id="{A654F6B5-2F4B-42DA-B746-C0A7E4AFADA4}"/>
              </a:ext>
            </a:extLst>
          </p:cNvPr>
          <p:cNvSpPr>
            <a:spLocks noGrp="1"/>
          </p:cNvSpPr>
          <p:nvPr>
            <p:ph sz="quarter" idx="20"/>
          </p:nvPr>
        </p:nvSpPr>
        <p:spPr>
          <a:xfrm>
            <a:off x="1371600" y="2057402"/>
            <a:ext cx="12297266" cy="5090984"/>
          </a:xfrm>
        </p:spPr>
        <p:txBody>
          <a:bodyPr numCol="1"/>
          <a:lstStyle/>
          <a:p>
            <a:pPr marL="0" indent="0">
              <a:buNone/>
            </a:pPr>
            <a:r>
              <a:rPr lang="en-US" sz="2800" dirty="0"/>
              <a:t>Take for example a 500-psi gauge:</a:t>
            </a:r>
          </a:p>
          <a:p>
            <a:r>
              <a:rPr lang="en-US" sz="2800" dirty="0"/>
              <a:t>Class B, 3%-2%-3%</a:t>
            </a:r>
          </a:p>
          <a:p>
            <a:pPr lvl="1"/>
            <a:r>
              <a:rPr lang="en-US" sz="2500" dirty="0"/>
              <a:t>±10 psi to ± 15 psi</a:t>
            </a:r>
            <a:endParaRPr lang="en-US" sz="2800" dirty="0"/>
          </a:p>
          <a:p>
            <a:r>
              <a:rPr lang="en-US" sz="2800" dirty="0"/>
              <a:t>Class 1, 1% Accuracy</a:t>
            </a:r>
          </a:p>
          <a:p>
            <a:pPr lvl="1"/>
            <a:r>
              <a:rPr lang="en-US" sz="2500" dirty="0"/>
              <a:t>±5 psi</a:t>
            </a:r>
          </a:p>
          <a:p>
            <a:pPr marL="0" indent="0">
              <a:buNone/>
            </a:pPr>
            <a:endParaRPr lang="en-US" sz="2500" dirty="0"/>
          </a:p>
          <a:p>
            <a:pPr marL="0" indent="0">
              <a:buNone/>
            </a:pPr>
            <a:r>
              <a:rPr lang="en-US" sz="2500" dirty="0"/>
              <a:t>For </a:t>
            </a:r>
            <a:r>
              <a:rPr lang="en-US" sz="2800" dirty="0"/>
              <a:t>580-psig max digital probes/gauges:</a:t>
            </a:r>
          </a:p>
          <a:p>
            <a:r>
              <a:rPr lang="en-US" sz="2800" dirty="0"/>
              <a:t>Fieldpiece JL3PR Pressure Probe</a:t>
            </a:r>
          </a:p>
          <a:p>
            <a:pPr lvl="1"/>
            <a:r>
              <a:rPr lang="en-US" sz="2500" dirty="0"/>
              <a:t>±1 psi to ±2 psi</a:t>
            </a:r>
          </a:p>
          <a:p>
            <a:r>
              <a:rPr lang="en-US" sz="2800" dirty="0"/>
              <a:t>Fieldpiece SM380V</a:t>
            </a:r>
          </a:p>
          <a:p>
            <a:pPr lvl="1"/>
            <a:r>
              <a:rPr lang="en-US" sz="2500" dirty="0"/>
              <a:t>±1 psi to ±2.74 psi</a:t>
            </a:r>
          </a:p>
          <a:p>
            <a:pPr lvl="1"/>
            <a:endParaRPr lang="en-US" sz="2500" dirty="0"/>
          </a:p>
          <a:p>
            <a:pPr lvl="1"/>
            <a:endParaRPr lang="en-US" sz="2500" dirty="0"/>
          </a:p>
          <a:p>
            <a:pPr marL="411480" lvl="1" indent="0">
              <a:buNone/>
            </a:pPr>
            <a:endParaRPr lang="en-US" sz="2500" dirty="0"/>
          </a:p>
          <a:p>
            <a:pPr marL="411480" lvl="1" indent="0">
              <a:buNone/>
            </a:pPr>
            <a:endParaRPr lang="en-US" sz="2500" dirty="0"/>
          </a:p>
          <a:p>
            <a:pPr marL="0" indent="0">
              <a:buNone/>
            </a:pPr>
            <a:endParaRPr lang="en-US" sz="2800" dirty="0"/>
          </a:p>
          <a:p>
            <a:pPr marL="0" indent="0">
              <a:buNone/>
            </a:pPr>
            <a:endParaRPr lang="en-US" sz="2800" dirty="0"/>
          </a:p>
          <a:p>
            <a:pPr marL="0" indent="0">
              <a:buNone/>
            </a:pPr>
            <a:endParaRPr lang="en-US" sz="2800" dirty="0"/>
          </a:p>
          <a:p>
            <a:pPr marL="0" indent="0">
              <a:buNone/>
            </a:pPr>
            <a:endParaRPr lang="en-US" sz="2800" dirty="0"/>
          </a:p>
          <a:p>
            <a:endParaRPr lang="en-US" sz="2800" dirty="0"/>
          </a:p>
        </p:txBody>
      </p:sp>
      <p:pic>
        <p:nvPicPr>
          <p:cNvPr id="15" name="Picture 14">
            <a:extLst>
              <a:ext uri="{FF2B5EF4-FFF2-40B4-BE49-F238E27FC236}">
                <a16:creationId xmlns:a16="http://schemas.microsoft.com/office/drawing/2014/main" id="{F0684752-5121-422B-B508-4A7677F238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9800000">
            <a:off x="9689852" y="1310836"/>
            <a:ext cx="2544001" cy="3151829"/>
          </a:xfrm>
          <a:prstGeom prst="rect">
            <a:avLst/>
          </a:prstGeom>
          <a:ln>
            <a:noFill/>
          </a:ln>
        </p:spPr>
      </p:pic>
      <p:sp>
        <p:nvSpPr>
          <p:cNvPr id="37" name="Left Brace 36">
            <a:extLst>
              <a:ext uri="{FF2B5EF4-FFF2-40B4-BE49-F238E27FC236}">
                <a16:creationId xmlns:a16="http://schemas.microsoft.com/office/drawing/2014/main" id="{63564377-AC1F-4BC6-A491-C68D0837E228}"/>
              </a:ext>
            </a:extLst>
          </p:cNvPr>
          <p:cNvSpPr/>
          <p:nvPr/>
        </p:nvSpPr>
        <p:spPr>
          <a:xfrm rot="10800000">
            <a:off x="8046714" y="2142675"/>
            <a:ext cx="195385" cy="2024185"/>
          </a:xfrm>
          <a:prstGeom prst="leftBrace">
            <a:avLst/>
          </a:prstGeom>
          <a:ln w="571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a:extLst>
              <a:ext uri="{FF2B5EF4-FFF2-40B4-BE49-F238E27FC236}">
                <a16:creationId xmlns:a16="http://schemas.microsoft.com/office/drawing/2014/main" id="{C8A7EE43-D5C5-4FC3-B09C-AE596874E101}"/>
              </a:ext>
            </a:extLst>
          </p:cNvPr>
          <p:cNvSpPr txBox="1"/>
          <p:nvPr/>
        </p:nvSpPr>
        <p:spPr>
          <a:xfrm>
            <a:off x="8473653" y="2918956"/>
            <a:ext cx="1125629" cy="424732"/>
          </a:xfrm>
          <a:prstGeom prst="rect">
            <a:avLst/>
          </a:prstGeom>
          <a:noFill/>
        </p:spPr>
        <p:txBody>
          <a:bodyPr wrap="none" rtlCol="0">
            <a:spAutoFit/>
          </a:bodyPr>
          <a:lstStyle/>
          <a:p>
            <a:r>
              <a:rPr lang="en-US" b="1" dirty="0">
                <a:solidFill>
                  <a:schemeClr val="bg2"/>
                </a:solidFill>
              </a:rPr>
              <a:t>Analog</a:t>
            </a:r>
          </a:p>
        </p:txBody>
      </p:sp>
      <p:sp>
        <p:nvSpPr>
          <p:cNvPr id="45" name="Left Brace 44">
            <a:extLst>
              <a:ext uri="{FF2B5EF4-FFF2-40B4-BE49-F238E27FC236}">
                <a16:creationId xmlns:a16="http://schemas.microsoft.com/office/drawing/2014/main" id="{BEAA503C-7D76-499B-83CE-80CC0548AA51}"/>
              </a:ext>
            </a:extLst>
          </p:cNvPr>
          <p:cNvSpPr/>
          <p:nvPr/>
        </p:nvSpPr>
        <p:spPr>
          <a:xfrm rot="10800000">
            <a:off x="8046714" y="4967240"/>
            <a:ext cx="195385" cy="2024185"/>
          </a:xfrm>
          <a:prstGeom prst="leftBrace">
            <a:avLst/>
          </a:prstGeom>
          <a:ln w="571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TextBox 45">
            <a:extLst>
              <a:ext uri="{FF2B5EF4-FFF2-40B4-BE49-F238E27FC236}">
                <a16:creationId xmlns:a16="http://schemas.microsoft.com/office/drawing/2014/main" id="{445E8F12-160E-4675-AD65-4C6889C5EF94}"/>
              </a:ext>
            </a:extLst>
          </p:cNvPr>
          <p:cNvSpPr txBox="1"/>
          <p:nvPr/>
        </p:nvSpPr>
        <p:spPr>
          <a:xfrm>
            <a:off x="8473653" y="5743521"/>
            <a:ext cx="1032655" cy="424732"/>
          </a:xfrm>
          <a:prstGeom prst="rect">
            <a:avLst/>
          </a:prstGeom>
          <a:noFill/>
        </p:spPr>
        <p:txBody>
          <a:bodyPr wrap="none" rtlCol="0">
            <a:spAutoFit/>
          </a:bodyPr>
          <a:lstStyle/>
          <a:p>
            <a:r>
              <a:rPr lang="en-US" b="1" dirty="0">
                <a:solidFill>
                  <a:schemeClr val="bg2"/>
                </a:solidFill>
              </a:rPr>
              <a:t>Digital</a:t>
            </a:r>
          </a:p>
        </p:txBody>
      </p:sp>
      <p:pic>
        <p:nvPicPr>
          <p:cNvPr id="40" name="Picture 39">
            <a:extLst>
              <a:ext uri="{FF2B5EF4-FFF2-40B4-BE49-F238E27FC236}">
                <a16:creationId xmlns:a16="http://schemas.microsoft.com/office/drawing/2014/main" id="{A0F28EF6-1285-4A0E-89BB-88E908A89F8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91078" y="4700409"/>
            <a:ext cx="957904" cy="3283616"/>
          </a:xfrm>
          <a:prstGeom prst="rect">
            <a:avLst/>
          </a:prstGeom>
        </p:spPr>
      </p:pic>
      <p:pic>
        <p:nvPicPr>
          <p:cNvPr id="43" name="Picture 42">
            <a:extLst>
              <a:ext uri="{FF2B5EF4-FFF2-40B4-BE49-F238E27FC236}">
                <a16:creationId xmlns:a16="http://schemas.microsoft.com/office/drawing/2014/main" id="{31936C65-4F93-402B-8E1E-AE66E9359E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798841" y="4479403"/>
            <a:ext cx="2870025" cy="3521597"/>
          </a:xfrm>
          <a:prstGeom prst="rect">
            <a:avLst/>
          </a:prstGeom>
        </p:spPr>
      </p:pic>
      <p:sp>
        <p:nvSpPr>
          <p:cNvPr id="5" name="TextBox 4">
            <a:extLst>
              <a:ext uri="{FF2B5EF4-FFF2-40B4-BE49-F238E27FC236}">
                <a16:creationId xmlns:a16="http://schemas.microsoft.com/office/drawing/2014/main" id="{CA7CBD94-BE54-4219-B3D6-7FA0FE678476}"/>
              </a:ext>
            </a:extLst>
          </p:cNvPr>
          <p:cNvSpPr txBox="1"/>
          <p:nvPr/>
        </p:nvSpPr>
        <p:spPr>
          <a:xfrm>
            <a:off x="11480929" y="1461420"/>
            <a:ext cx="2303714" cy="757130"/>
          </a:xfrm>
          <a:prstGeom prst="rect">
            <a:avLst/>
          </a:prstGeom>
          <a:noFill/>
        </p:spPr>
        <p:txBody>
          <a:bodyPr wrap="square" rtlCol="0">
            <a:spAutoFit/>
          </a:bodyPr>
          <a:lstStyle/>
          <a:p>
            <a:pPr algn="ctr"/>
            <a:r>
              <a:rPr lang="en-US" dirty="0"/>
              <a:t>Read between the lines!</a:t>
            </a:r>
          </a:p>
        </p:txBody>
      </p:sp>
    </p:spTree>
    <p:extLst>
      <p:ext uri="{BB962C8B-B14F-4D97-AF65-F5344CB8AC3E}">
        <p14:creationId xmlns:p14="http://schemas.microsoft.com/office/powerpoint/2010/main" val="253041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B36902-2C3B-4A11-BF8A-C2D4596683E5}"/>
              </a:ext>
            </a:extLst>
          </p:cNvPr>
          <p:cNvSpPr>
            <a:spLocks noGrp="1"/>
          </p:cNvSpPr>
          <p:nvPr>
            <p:ph type="title"/>
          </p:nvPr>
        </p:nvSpPr>
        <p:spPr/>
        <p:txBody>
          <a:bodyPr/>
          <a:lstStyle/>
          <a:p>
            <a:r>
              <a:rPr lang="en-US" sz="4000" dirty="0"/>
              <a:t>Measurement Uncertainty</a:t>
            </a:r>
          </a:p>
        </p:txBody>
      </p:sp>
      <p:sp>
        <p:nvSpPr>
          <p:cNvPr id="7" name="Content Placeholder 3">
            <a:extLst>
              <a:ext uri="{FF2B5EF4-FFF2-40B4-BE49-F238E27FC236}">
                <a16:creationId xmlns:a16="http://schemas.microsoft.com/office/drawing/2014/main" id="{FCB531FF-84BC-496D-B81E-FFA0DF085D2D}"/>
              </a:ext>
            </a:extLst>
          </p:cNvPr>
          <p:cNvSpPr>
            <a:spLocks noGrp="1"/>
          </p:cNvSpPr>
          <p:nvPr>
            <p:ph sz="quarter" idx="20"/>
          </p:nvPr>
        </p:nvSpPr>
        <p:spPr>
          <a:xfrm>
            <a:off x="1371600" y="2057402"/>
            <a:ext cx="5087267" cy="2057398"/>
          </a:xfrm>
        </p:spPr>
        <p:txBody>
          <a:bodyPr numCol="1"/>
          <a:lstStyle/>
          <a:p>
            <a:pPr marL="0" indent="0">
              <a:buNone/>
            </a:pPr>
            <a:r>
              <a:rPr lang="en-US" sz="2000" dirty="0"/>
              <a:t>	ACCA QI5</a:t>
            </a:r>
            <a:endParaRPr lang="en-US" sz="2000" u="sng" dirty="0"/>
          </a:p>
          <a:p>
            <a:pPr marL="0" indent="0">
              <a:buNone/>
            </a:pPr>
            <a:endParaRPr lang="en-US" sz="2000" u="sng" dirty="0"/>
          </a:p>
          <a:p>
            <a:pPr marL="0" indent="0">
              <a:buNone/>
            </a:pPr>
            <a:endParaRPr lang="en-US" sz="2000" u="sng" dirty="0"/>
          </a:p>
          <a:p>
            <a:pPr marL="0" indent="0">
              <a:buNone/>
            </a:pPr>
            <a:endParaRPr lang="en-US" sz="2000" u="sng" dirty="0"/>
          </a:p>
          <a:p>
            <a:pPr marL="0" indent="0">
              <a:buNone/>
            </a:pPr>
            <a:endParaRPr lang="en-US" sz="2000" u="sng" dirty="0"/>
          </a:p>
          <a:p>
            <a:pPr marL="0" indent="0">
              <a:buNone/>
            </a:pPr>
            <a:endParaRPr lang="en-US" sz="2000" u="sng" dirty="0"/>
          </a:p>
          <a:p>
            <a:pPr marL="0" indent="0">
              <a:buNone/>
            </a:pPr>
            <a:endParaRPr lang="en-US" sz="2000" u="sng" dirty="0"/>
          </a:p>
          <a:p>
            <a:pPr marL="0" indent="0">
              <a:buNone/>
            </a:pPr>
            <a:endParaRPr lang="en-US" sz="2000" u="sng" dirty="0"/>
          </a:p>
          <a:p>
            <a:pPr marL="0" indent="0">
              <a:buNone/>
            </a:pPr>
            <a:endParaRPr lang="en-US" sz="2000" u="sng" dirty="0"/>
          </a:p>
          <a:p>
            <a:pPr marL="0" indent="0">
              <a:buNone/>
            </a:pPr>
            <a:endParaRPr lang="en-US" sz="2000" u="sng" dirty="0"/>
          </a:p>
          <a:p>
            <a:pPr marL="0" indent="0">
              <a:buNone/>
            </a:pPr>
            <a:r>
              <a:rPr lang="en-US" sz="2000" u="sng" dirty="0"/>
              <a:t>4.3.1 Requirements: </a:t>
            </a:r>
          </a:p>
          <a:p>
            <a:pPr marL="0" indent="0">
              <a:buNone/>
            </a:pPr>
            <a:r>
              <a:rPr lang="en-US" sz="2000" dirty="0"/>
              <a:t>The contractor shall ensure: </a:t>
            </a:r>
          </a:p>
          <a:p>
            <a:pPr marL="342900" indent="-342900">
              <a:buAutoNum type="alphaLcParenR"/>
            </a:pPr>
            <a:r>
              <a:rPr lang="en-US" sz="2000" dirty="0"/>
              <a:t>For the SUPERHEAT method, system refrigerant charging per OEM data/instructions and within ±5°F of the OEM-specified superheat value</a:t>
            </a:r>
          </a:p>
          <a:p>
            <a:pPr marL="0" indent="0">
              <a:buNone/>
            </a:pPr>
            <a:endParaRPr lang="en-US" sz="2000" dirty="0"/>
          </a:p>
          <a:p>
            <a:endParaRPr lang="en-US" sz="2000" dirty="0"/>
          </a:p>
        </p:txBody>
      </p:sp>
      <p:sp>
        <p:nvSpPr>
          <p:cNvPr id="16" name="TextBox 15">
            <a:extLst>
              <a:ext uri="{FF2B5EF4-FFF2-40B4-BE49-F238E27FC236}">
                <a16:creationId xmlns:a16="http://schemas.microsoft.com/office/drawing/2014/main" id="{7F0813EE-CB59-4F54-A4FF-1250554B8BEA}"/>
              </a:ext>
            </a:extLst>
          </p:cNvPr>
          <p:cNvSpPr txBox="1"/>
          <p:nvPr/>
        </p:nvSpPr>
        <p:spPr>
          <a:xfrm>
            <a:off x="5433846" y="2073967"/>
            <a:ext cx="9595692" cy="2862322"/>
          </a:xfrm>
          <a:prstGeom prst="rect">
            <a:avLst/>
          </a:prstGeom>
          <a:noFill/>
        </p:spPr>
        <p:txBody>
          <a:bodyPr wrap="square">
            <a:spAutoFit/>
          </a:bodyPr>
          <a:lstStyle/>
          <a:p>
            <a:pPr marL="0" indent="0">
              <a:buNone/>
            </a:pPr>
            <a:r>
              <a:rPr lang="en-US" sz="2000" dirty="0"/>
              <a:t>Example:</a:t>
            </a:r>
          </a:p>
          <a:p>
            <a:pPr marL="0" indent="0">
              <a:buNone/>
            </a:pPr>
            <a:endParaRPr lang="en-US" sz="2000" dirty="0"/>
          </a:p>
          <a:p>
            <a:pPr marL="0" indent="0">
              <a:buNone/>
            </a:pPr>
            <a:r>
              <a:rPr lang="en-US" sz="2000" dirty="0"/>
              <a:t>R410A, non-TXV, </a:t>
            </a:r>
          </a:p>
          <a:p>
            <a:pPr marL="0" indent="0">
              <a:buNone/>
            </a:pPr>
            <a:r>
              <a:rPr lang="en-US" sz="2000" dirty="0"/>
              <a:t>Indoor </a:t>
            </a:r>
            <a:r>
              <a:rPr lang="en-US" sz="2000" dirty="0" err="1"/>
              <a:t>Wetbulb</a:t>
            </a:r>
            <a:r>
              <a:rPr lang="en-US" sz="2000" dirty="0"/>
              <a:t> = 66°F, Outdoor </a:t>
            </a:r>
            <a:r>
              <a:rPr lang="en-US" sz="2000" dirty="0" err="1"/>
              <a:t>Drybulb</a:t>
            </a:r>
            <a:r>
              <a:rPr lang="en-US" sz="2000" dirty="0"/>
              <a:t> = 95°F</a:t>
            </a:r>
          </a:p>
          <a:p>
            <a:pPr marL="0" indent="0">
              <a:buNone/>
            </a:pPr>
            <a:r>
              <a:rPr lang="en-US" sz="2000" dirty="0"/>
              <a:t>Target Superheat of 10.0°F</a:t>
            </a:r>
          </a:p>
          <a:p>
            <a:endParaRPr lang="en-US" sz="2000" dirty="0"/>
          </a:p>
          <a:p>
            <a:r>
              <a:rPr lang="en-US" sz="2000" dirty="0">
                <a:solidFill>
                  <a:schemeClr val="accent2"/>
                </a:solidFill>
              </a:rPr>
              <a:t>Measured Suction Temp = 49.6°F</a:t>
            </a:r>
          </a:p>
          <a:p>
            <a:r>
              <a:rPr lang="en-US" sz="2000" dirty="0">
                <a:solidFill>
                  <a:schemeClr val="accent2"/>
                </a:solidFill>
              </a:rPr>
              <a:t>Suction Pressure = 118.0 </a:t>
            </a:r>
            <a:r>
              <a:rPr lang="en-US" sz="2000" dirty="0" err="1">
                <a:solidFill>
                  <a:schemeClr val="accent2"/>
                </a:solidFill>
              </a:rPr>
              <a:t>psig</a:t>
            </a:r>
            <a:r>
              <a:rPr lang="en-US" sz="2000" dirty="0">
                <a:solidFill>
                  <a:schemeClr val="accent2"/>
                </a:solidFill>
              </a:rPr>
              <a:t> </a:t>
            </a:r>
            <a:r>
              <a:rPr lang="en-US" sz="2000" dirty="0">
                <a:solidFill>
                  <a:schemeClr val="accent2"/>
                </a:solidFill>
                <a:sym typeface="Wingdings" panose="05000000000000000000" pitchFamily="2" charset="2"/>
              </a:rPr>
              <a:t> 39.6°F Saturation Temp</a:t>
            </a:r>
          </a:p>
          <a:p>
            <a:endParaRPr lang="en-US" sz="2000" dirty="0"/>
          </a:p>
        </p:txBody>
      </p:sp>
      <p:graphicFrame>
        <p:nvGraphicFramePr>
          <p:cNvPr id="6" name="Table 7">
            <a:extLst>
              <a:ext uri="{FF2B5EF4-FFF2-40B4-BE49-F238E27FC236}">
                <a16:creationId xmlns:a16="http://schemas.microsoft.com/office/drawing/2014/main" id="{2AF97247-196A-4E1E-9F51-7B2C3F80D276}"/>
              </a:ext>
            </a:extLst>
          </p:cNvPr>
          <p:cNvGraphicFramePr>
            <a:graphicFrameLocks noGrp="1"/>
          </p:cNvGraphicFramePr>
          <p:nvPr>
            <p:extLst>
              <p:ext uri="{D42A27DB-BD31-4B8C-83A1-F6EECF244321}">
                <p14:modId xmlns:p14="http://schemas.microsoft.com/office/powerpoint/2010/main" val="2219749904"/>
              </p:ext>
            </p:extLst>
          </p:nvPr>
        </p:nvGraphicFramePr>
        <p:xfrm>
          <a:off x="6613028" y="5519747"/>
          <a:ext cx="5364480" cy="243840"/>
        </p:xfrm>
        <a:graphic>
          <a:graphicData uri="http://schemas.openxmlformats.org/drawingml/2006/table">
            <a:tbl>
              <a:tblPr firstRow="1" bandRow="1">
                <a:tableStyleId>{5C22544A-7EE6-4342-B048-85BDC9FD1C3A}</a:tableStyleId>
              </a:tblPr>
              <a:tblGrid>
                <a:gridCol w="487680">
                  <a:extLst>
                    <a:ext uri="{9D8B030D-6E8A-4147-A177-3AD203B41FA5}">
                      <a16:colId xmlns:a16="http://schemas.microsoft.com/office/drawing/2014/main" val="2493140592"/>
                    </a:ext>
                  </a:extLst>
                </a:gridCol>
                <a:gridCol w="487680">
                  <a:extLst>
                    <a:ext uri="{9D8B030D-6E8A-4147-A177-3AD203B41FA5}">
                      <a16:colId xmlns:a16="http://schemas.microsoft.com/office/drawing/2014/main" val="656862076"/>
                    </a:ext>
                  </a:extLst>
                </a:gridCol>
                <a:gridCol w="487680">
                  <a:extLst>
                    <a:ext uri="{9D8B030D-6E8A-4147-A177-3AD203B41FA5}">
                      <a16:colId xmlns:a16="http://schemas.microsoft.com/office/drawing/2014/main" val="2603394029"/>
                    </a:ext>
                  </a:extLst>
                </a:gridCol>
                <a:gridCol w="487680">
                  <a:extLst>
                    <a:ext uri="{9D8B030D-6E8A-4147-A177-3AD203B41FA5}">
                      <a16:colId xmlns:a16="http://schemas.microsoft.com/office/drawing/2014/main" val="2486685071"/>
                    </a:ext>
                  </a:extLst>
                </a:gridCol>
                <a:gridCol w="487680">
                  <a:extLst>
                    <a:ext uri="{9D8B030D-6E8A-4147-A177-3AD203B41FA5}">
                      <a16:colId xmlns:a16="http://schemas.microsoft.com/office/drawing/2014/main" val="2476195042"/>
                    </a:ext>
                  </a:extLst>
                </a:gridCol>
                <a:gridCol w="487680">
                  <a:extLst>
                    <a:ext uri="{9D8B030D-6E8A-4147-A177-3AD203B41FA5}">
                      <a16:colId xmlns:a16="http://schemas.microsoft.com/office/drawing/2014/main" val="1280157069"/>
                    </a:ext>
                  </a:extLst>
                </a:gridCol>
                <a:gridCol w="487680">
                  <a:extLst>
                    <a:ext uri="{9D8B030D-6E8A-4147-A177-3AD203B41FA5}">
                      <a16:colId xmlns:a16="http://schemas.microsoft.com/office/drawing/2014/main" val="3196315998"/>
                    </a:ext>
                  </a:extLst>
                </a:gridCol>
                <a:gridCol w="487680">
                  <a:extLst>
                    <a:ext uri="{9D8B030D-6E8A-4147-A177-3AD203B41FA5}">
                      <a16:colId xmlns:a16="http://schemas.microsoft.com/office/drawing/2014/main" val="4227321006"/>
                    </a:ext>
                  </a:extLst>
                </a:gridCol>
                <a:gridCol w="487680">
                  <a:extLst>
                    <a:ext uri="{9D8B030D-6E8A-4147-A177-3AD203B41FA5}">
                      <a16:colId xmlns:a16="http://schemas.microsoft.com/office/drawing/2014/main" val="1188253698"/>
                    </a:ext>
                  </a:extLst>
                </a:gridCol>
                <a:gridCol w="487680">
                  <a:extLst>
                    <a:ext uri="{9D8B030D-6E8A-4147-A177-3AD203B41FA5}">
                      <a16:colId xmlns:a16="http://schemas.microsoft.com/office/drawing/2014/main" val="1868514958"/>
                    </a:ext>
                  </a:extLst>
                </a:gridCol>
                <a:gridCol w="487680">
                  <a:extLst>
                    <a:ext uri="{9D8B030D-6E8A-4147-A177-3AD203B41FA5}">
                      <a16:colId xmlns:a16="http://schemas.microsoft.com/office/drawing/2014/main" val="1455341033"/>
                    </a:ext>
                  </a:extLst>
                </a:gridCol>
              </a:tblGrid>
              <a:tr h="0">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5020012"/>
                  </a:ext>
                </a:extLst>
              </a:tr>
              <a:tr h="0">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1496086"/>
                  </a:ext>
                </a:extLst>
              </a:tr>
            </a:tbl>
          </a:graphicData>
        </a:graphic>
      </p:graphicFrame>
      <p:graphicFrame>
        <p:nvGraphicFramePr>
          <p:cNvPr id="20" name="Table 7">
            <a:extLst>
              <a:ext uri="{FF2B5EF4-FFF2-40B4-BE49-F238E27FC236}">
                <a16:creationId xmlns:a16="http://schemas.microsoft.com/office/drawing/2014/main" id="{1DB3F8DF-2712-43F5-B51D-C3BB4BFDD427}"/>
              </a:ext>
            </a:extLst>
          </p:cNvPr>
          <p:cNvGraphicFramePr>
            <a:graphicFrameLocks noGrp="1"/>
          </p:cNvGraphicFramePr>
          <p:nvPr>
            <p:extLst>
              <p:ext uri="{D42A27DB-BD31-4B8C-83A1-F6EECF244321}">
                <p14:modId xmlns:p14="http://schemas.microsoft.com/office/powerpoint/2010/main" val="3455595921"/>
              </p:ext>
            </p:extLst>
          </p:nvPr>
        </p:nvGraphicFramePr>
        <p:xfrm>
          <a:off x="6349509" y="5729914"/>
          <a:ext cx="5863176" cy="457289"/>
        </p:xfrm>
        <a:graphic>
          <a:graphicData uri="http://schemas.openxmlformats.org/drawingml/2006/table">
            <a:tbl>
              <a:tblPr firstRow="1" bandRow="1">
                <a:tableStyleId>{5C22544A-7EE6-4342-B048-85BDC9FD1C3A}</a:tableStyleId>
              </a:tblPr>
              <a:tblGrid>
                <a:gridCol w="488598">
                  <a:extLst>
                    <a:ext uri="{9D8B030D-6E8A-4147-A177-3AD203B41FA5}">
                      <a16:colId xmlns:a16="http://schemas.microsoft.com/office/drawing/2014/main" val="2493140592"/>
                    </a:ext>
                  </a:extLst>
                </a:gridCol>
                <a:gridCol w="488598">
                  <a:extLst>
                    <a:ext uri="{9D8B030D-6E8A-4147-A177-3AD203B41FA5}">
                      <a16:colId xmlns:a16="http://schemas.microsoft.com/office/drawing/2014/main" val="656862076"/>
                    </a:ext>
                  </a:extLst>
                </a:gridCol>
                <a:gridCol w="488598">
                  <a:extLst>
                    <a:ext uri="{9D8B030D-6E8A-4147-A177-3AD203B41FA5}">
                      <a16:colId xmlns:a16="http://schemas.microsoft.com/office/drawing/2014/main" val="2603394029"/>
                    </a:ext>
                  </a:extLst>
                </a:gridCol>
                <a:gridCol w="488598">
                  <a:extLst>
                    <a:ext uri="{9D8B030D-6E8A-4147-A177-3AD203B41FA5}">
                      <a16:colId xmlns:a16="http://schemas.microsoft.com/office/drawing/2014/main" val="2486685071"/>
                    </a:ext>
                  </a:extLst>
                </a:gridCol>
                <a:gridCol w="488598">
                  <a:extLst>
                    <a:ext uri="{9D8B030D-6E8A-4147-A177-3AD203B41FA5}">
                      <a16:colId xmlns:a16="http://schemas.microsoft.com/office/drawing/2014/main" val="2476195042"/>
                    </a:ext>
                  </a:extLst>
                </a:gridCol>
                <a:gridCol w="488598">
                  <a:extLst>
                    <a:ext uri="{9D8B030D-6E8A-4147-A177-3AD203B41FA5}">
                      <a16:colId xmlns:a16="http://schemas.microsoft.com/office/drawing/2014/main" val="1280157069"/>
                    </a:ext>
                  </a:extLst>
                </a:gridCol>
                <a:gridCol w="488598">
                  <a:extLst>
                    <a:ext uri="{9D8B030D-6E8A-4147-A177-3AD203B41FA5}">
                      <a16:colId xmlns:a16="http://schemas.microsoft.com/office/drawing/2014/main" val="3196315998"/>
                    </a:ext>
                  </a:extLst>
                </a:gridCol>
                <a:gridCol w="488598">
                  <a:extLst>
                    <a:ext uri="{9D8B030D-6E8A-4147-A177-3AD203B41FA5}">
                      <a16:colId xmlns:a16="http://schemas.microsoft.com/office/drawing/2014/main" val="4227321006"/>
                    </a:ext>
                  </a:extLst>
                </a:gridCol>
                <a:gridCol w="488598">
                  <a:extLst>
                    <a:ext uri="{9D8B030D-6E8A-4147-A177-3AD203B41FA5}">
                      <a16:colId xmlns:a16="http://schemas.microsoft.com/office/drawing/2014/main" val="1188253698"/>
                    </a:ext>
                  </a:extLst>
                </a:gridCol>
                <a:gridCol w="488598">
                  <a:extLst>
                    <a:ext uri="{9D8B030D-6E8A-4147-A177-3AD203B41FA5}">
                      <a16:colId xmlns:a16="http://schemas.microsoft.com/office/drawing/2014/main" val="1868514958"/>
                    </a:ext>
                  </a:extLst>
                </a:gridCol>
                <a:gridCol w="488598">
                  <a:extLst>
                    <a:ext uri="{9D8B030D-6E8A-4147-A177-3AD203B41FA5}">
                      <a16:colId xmlns:a16="http://schemas.microsoft.com/office/drawing/2014/main" val="1455341033"/>
                    </a:ext>
                  </a:extLst>
                </a:gridCol>
                <a:gridCol w="488598">
                  <a:extLst>
                    <a:ext uri="{9D8B030D-6E8A-4147-A177-3AD203B41FA5}">
                      <a16:colId xmlns:a16="http://schemas.microsoft.com/office/drawing/2014/main" val="1687972161"/>
                    </a:ext>
                  </a:extLst>
                </a:gridCol>
              </a:tblGrid>
              <a:tr h="457289">
                <a:tc>
                  <a:txBody>
                    <a:bodyPr/>
                    <a:lstStyle/>
                    <a:p>
                      <a:pPr algn="ctr"/>
                      <a:r>
                        <a:rPr lang="en-US" sz="1200" dirty="0">
                          <a:solidFill>
                            <a:schemeClr val="tx1"/>
                          </a:solidFill>
                        </a:rPr>
                        <a:t>34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16265"/>
                          </a:solidFill>
                          <a:effectLst/>
                          <a:uLnTx/>
                          <a:uFillTx/>
                          <a:latin typeface="Arial"/>
                          <a:ea typeface="+mn-ea"/>
                          <a:cs typeface="+mn-cs"/>
                        </a:rPr>
                        <a:t>35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16265"/>
                          </a:solidFill>
                          <a:effectLst/>
                          <a:uLnTx/>
                          <a:uFillTx/>
                          <a:latin typeface="Arial"/>
                          <a:ea typeface="+mn-ea"/>
                          <a:cs typeface="+mn-cs"/>
                        </a:rPr>
                        <a:t>36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16265"/>
                          </a:solidFill>
                          <a:effectLst/>
                          <a:uLnTx/>
                          <a:uFillTx/>
                          <a:latin typeface="Arial"/>
                          <a:ea typeface="+mn-ea"/>
                          <a:cs typeface="+mn-cs"/>
                        </a:rPr>
                        <a:t>37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16265"/>
                          </a:solidFill>
                          <a:effectLst/>
                          <a:uLnTx/>
                          <a:uFillTx/>
                          <a:latin typeface="Arial"/>
                          <a:ea typeface="+mn-ea"/>
                          <a:cs typeface="+mn-cs"/>
                        </a:rPr>
                        <a:t>38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16265"/>
                          </a:solidFill>
                          <a:effectLst/>
                          <a:uLnTx/>
                          <a:uFillTx/>
                          <a:latin typeface="Arial"/>
                          <a:ea typeface="+mn-ea"/>
                          <a:cs typeface="+mn-cs"/>
                        </a:rPr>
                        <a:t>39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16265"/>
                          </a:solidFill>
                          <a:effectLst/>
                          <a:uLnTx/>
                          <a:uFillTx/>
                          <a:latin typeface="Arial"/>
                          <a:ea typeface="+mn-ea"/>
                          <a:cs typeface="+mn-cs"/>
                        </a:rPr>
                        <a:t>40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16265"/>
                          </a:solidFill>
                          <a:effectLst/>
                          <a:uLnTx/>
                          <a:uFillTx/>
                          <a:latin typeface="Arial"/>
                          <a:ea typeface="+mn-ea"/>
                          <a:cs typeface="+mn-cs"/>
                        </a:rPr>
                        <a:t>41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16265"/>
                          </a:solidFill>
                          <a:effectLst/>
                          <a:uLnTx/>
                          <a:uFillTx/>
                          <a:latin typeface="Arial"/>
                          <a:ea typeface="+mn-ea"/>
                          <a:cs typeface="+mn-cs"/>
                        </a:rPr>
                        <a:t>42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16265"/>
                          </a:solidFill>
                          <a:effectLst/>
                          <a:uLnTx/>
                          <a:uFillTx/>
                          <a:latin typeface="Arial"/>
                          <a:ea typeface="+mn-ea"/>
                          <a:cs typeface="+mn-cs"/>
                        </a:rPr>
                        <a:t>43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16265"/>
                          </a:solidFill>
                          <a:effectLst/>
                          <a:uLnTx/>
                          <a:uFillTx/>
                          <a:latin typeface="Arial"/>
                          <a:ea typeface="+mn-ea"/>
                          <a:cs typeface="+mn-cs"/>
                        </a:rPr>
                        <a:t>44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16265"/>
                          </a:solidFill>
                          <a:effectLst/>
                          <a:uLnTx/>
                          <a:uFillTx/>
                          <a:latin typeface="Arial"/>
                          <a:ea typeface="+mn-ea"/>
                          <a:cs typeface="+mn-cs"/>
                        </a:rPr>
                        <a:t>45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5020012"/>
                  </a:ext>
                </a:extLst>
              </a:tr>
            </a:tbl>
          </a:graphicData>
        </a:graphic>
      </p:graphicFrame>
      <p:sp>
        <p:nvSpPr>
          <p:cNvPr id="18" name="TextBox 17">
            <a:extLst>
              <a:ext uri="{FF2B5EF4-FFF2-40B4-BE49-F238E27FC236}">
                <a16:creationId xmlns:a16="http://schemas.microsoft.com/office/drawing/2014/main" id="{CADC53F2-8895-4758-B27E-F86F0A8E1C3D}"/>
              </a:ext>
            </a:extLst>
          </p:cNvPr>
          <p:cNvSpPr txBox="1"/>
          <p:nvPr/>
        </p:nvSpPr>
        <p:spPr>
          <a:xfrm>
            <a:off x="12004164" y="5710761"/>
            <a:ext cx="473725" cy="276999"/>
          </a:xfrm>
          <a:prstGeom prst="rect">
            <a:avLst/>
          </a:prstGeom>
          <a:noFill/>
        </p:spPr>
        <p:txBody>
          <a:bodyPr wrap="square" rtlCol="0">
            <a:spAutoFit/>
          </a:bodyPr>
          <a:lstStyle/>
          <a:p>
            <a:r>
              <a:rPr lang="en-US" sz="1200" b="1" dirty="0"/>
              <a:t>(°F)</a:t>
            </a:r>
          </a:p>
        </p:txBody>
      </p:sp>
      <p:cxnSp>
        <p:nvCxnSpPr>
          <p:cNvPr id="24" name="Straight Connector 23">
            <a:extLst>
              <a:ext uri="{FF2B5EF4-FFF2-40B4-BE49-F238E27FC236}">
                <a16:creationId xmlns:a16="http://schemas.microsoft.com/office/drawing/2014/main" id="{C98D8E42-A849-450F-A22A-79D9780CF7C9}"/>
              </a:ext>
            </a:extLst>
          </p:cNvPr>
          <p:cNvCxnSpPr/>
          <p:nvPr/>
        </p:nvCxnSpPr>
        <p:spPr>
          <a:xfrm>
            <a:off x="9357114" y="5536017"/>
            <a:ext cx="0" cy="182880"/>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1ED2C276-6222-459E-96C5-5BDD72F0BF86}"/>
              </a:ext>
            </a:extLst>
          </p:cNvPr>
          <p:cNvSpPr/>
          <p:nvPr/>
        </p:nvSpPr>
        <p:spPr>
          <a:xfrm>
            <a:off x="9391655" y="5552323"/>
            <a:ext cx="2356637" cy="127361"/>
          </a:xfrm>
          <a:prstGeom prst="rect">
            <a:avLst/>
          </a:prstGeom>
          <a:solidFill>
            <a:schemeClr val="accent6">
              <a:alpha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C496FDBA-C08E-4EC8-A647-FB497F77A3B7}"/>
              </a:ext>
            </a:extLst>
          </p:cNvPr>
          <p:cNvSpPr/>
          <p:nvPr/>
        </p:nvSpPr>
        <p:spPr>
          <a:xfrm>
            <a:off x="6931394" y="5552323"/>
            <a:ext cx="2391179" cy="127361"/>
          </a:xfrm>
          <a:prstGeom prst="rect">
            <a:avLst/>
          </a:prstGeom>
          <a:solidFill>
            <a:schemeClr val="accent6">
              <a:alpha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63354EE-7620-4CF1-A6E9-799087B8407D}"/>
              </a:ext>
            </a:extLst>
          </p:cNvPr>
          <p:cNvSpPr/>
          <p:nvPr/>
        </p:nvSpPr>
        <p:spPr>
          <a:xfrm>
            <a:off x="8485877" y="6752162"/>
            <a:ext cx="2119585" cy="164810"/>
          </a:xfrm>
          <a:prstGeom prst="rect">
            <a:avLst/>
          </a:prstGeom>
          <a:solidFill>
            <a:schemeClr val="accent1">
              <a:alpha val="50000"/>
            </a:schemeClr>
          </a:solidFill>
          <a:ln>
            <a:solidFill>
              <a:schemeClr val="accent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D9867975-46E7-4393-AF83-8A6FB14DF82D}"/>
              </a:ext>
            </a:extLst>
          </p:cNvPr>
          <p:cNvCxnSpPr/>
          <p:nvPr/>
        </p:nvCxnSpPr>
        <p:spPr>
          <a:xfrm>
            <a:off x="9357114" y="6734636"/>
            <a:ext cx="0" cy="18288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8DC3348D-68E9-4681-9E42-C7547B01BF8C}"/>
              </a:ext>
            </a:extLst>
          </p:cNvPr>
          <p:cNvSpPr/>
          <p:nvPr/>
        </p:nvSpPr>
        <p:spPr>
          <a:xfrm>
            <a:off x="7257139" y="6198220"/>
            <a:ext cx="4410070" cy="146304"/>
          </a:xfrm>
          <a:prstGeom prst="rect">
            <a:avLst/>
          </a:prstGeom>
          <a:solidFill>
            <a:schemeClr val="accent4">
              <a:alpha val="50000"/>
            </a:schemeClr>
          </a:solidFill>
          <a:ln>
            <a:solidFill>
              <a:schemeClr val="accent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E0DDA23F-A94C-4C01-AD20-D2A84F2D9DBE}"/>
              </a:ext>
            </a:extLst>
          </p:cNvPr>
          <p:cNvCxnSpPr/>
          <p:nvPr/>
        </p:nvCxnSpPr>
        <p:spPr>
          <a:xfrm>
            <a:off x="9357114" y="6180694"/>
            <a:ext cx="0" cy="18288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7FC79A3D-CB79-4298-B3E1-13C41151869B}"/>
              </a:ext>
            </a:extLst>
          </p:cNvPr>
          <p:cNvSpPr/>
          <p:nvPr/>
        </p:nvSpPr>
        <p:spPr>
          <a:xfrm>
            <a:off x="8895442" y="7332576"/>
            <a:ext cx="1238242" cy="164810"/>
          </a:xfrm>
          <a:prstGeom prst="rect">
            <a:avLst/>
          </a:prstGeom>
          <a:solidFill>
            <a:schemeClr val="accent5">
              <a:alpha val="50000"/>
            </a:schemeClr>
          </a:solidFill>
          <a:ln>
            <a:solidFill>
              <a:schemeClr val="accent5"/>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7B72F73D-7AF8-4FDF-A7DF-B7C7000331BC}"/>
              </a:ext>
            </a:extLst>
          </p:cNvPr>
          <p:cNvCxnSpPr>
            <a:cxnSpLocks/>
          </p:cNvCxnSpPr>
          <p:nvPr/>
        </p:nvCxnSpPr>
        <p:spPr>
          <a:xfrm>
            <a:off x="9357114" y="7315050"/>
            <a:ext cx="0" cy="18288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D8B6CC9-FCA6-4641-98F1-4FC9492B3811}"/>
              </a:ext>
            </a:extLst>
          </p:cNvPr>
          <p:cNvCxnSpPr>
            <a:cxnSpLocks/>
          </p:cNvCxnSpPr>
          <p:nvPr/>
        </p:nvCxnSpPr>
        <p:spPr>
          <a:xfrm>
            <a:off x="6931394" y="5763587"/>
            <a:ext cx="0" cy="20185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03B469C-F492-4E8C-827C-A806CA8A66B0}"/>
              </a:ext>
            </a:extLst>
          </p:cNvPr>
          <p:cNvCxnSpPr>
            <a:cxnSpLocks/>
          </p:cNvCxnSpPr>
          <p:nvPr/>
        </p:nvCxnSpPr>
        <p:spPr>
          <a:xfrm>
            <a:off x="11748292" y="5763587"/>
            <a:ext cx="0" cy="20185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3D0E86B5-143A-48F5-A76A-0BA1E7E1C116}"/>
              </a:ext>
            </a:extLst>
          </p:cNvPr>
          <p:cNvSpPr txBox="1"/>
          <p:nvPr/>
        </p:nvSpPr>
        <p:spPr>
          <a:xfrm>
            <a:off x="9124956" y="5221725"/>
            <a:ext cx="627731" cy="307777"/>
          </a:xfrm>
          <a:prstGeom prst="rect">
            <a:avLst/>
          </a:prstGeom>
          <a:noFill/>
        </p:spPr>
        <p:txBody>
          <a:bodyPr wrap="square" rtlCol="0">
            <a:spAutoFit/>
          </a:bodyPr>
          <a:lstStyle/>
          <a:p>
            <a:r>
              <a:rPr lang="en-US" sz="1400" b="1" dirty="0">
                <a:solidFill>
                  <a:schemeClr val="accent6"/>
                </a:solidFill>
              </a:rPr>
              <a:t>39.6</a:t>
            </a:r>
          </a:p>
        </p:txBody>
      </p:sp>
      <p:sp>
        <p:nvSpPr>
          <p:cNvPr id="44" name="TextBox 43">
            <a:extLst>
              <a:ext uri="{FF2B5EF4-FFF2-40B4-BE49-F238E27FC236}">
                <a16:creationId xmlns:a16="http://schemas.microsoft.com/office/drawing/2014/main" id="{4B3AA867-F064-4C34-9277-5F0EDE841FC6}"/>
              </a:ext>
            </a:extLst>
          </p:cNvPr>
          <p:cNvSpPr txBox="1"/>
          <p:nvPr/>
        </p:nvSpPr>
        <p:spPr>
          <a:xfrm>
            <a:off x="11434426" y="5221725"/>
            <a:ext cx="627731" cy="307777"/>
          </a:xfrm>
          <a:prstGeom prst="rect">
            <a:avLst/>
          </a:prstGeom>
          <a:noFill/>
        </p:spPr>
        <p:txBody>
          <a:bodyPr wrap="square" rtlCol="0">
            <a:spAutoFit/>
          </a:bodyPr>
          <a:lstStyle/>
          <a:p>
            <a:r>
              <a:rPr lang="en-US" sz="1400" dirty="0">
                <a:solidFill>
                  <a:schemeClr val="accent6"/>
                </a:solidFill>
              </a:rPr>
              <a:t>44.6</a:t>
            </a:r>
          </a:p>
        </p:txBody>
      </p:sp>
      <p:sp>
        <p:nvSpPr>
          <p:cNvPr id="45" name="TextBox 44">
            <a:extLst>
              <a:ext uri="{FF2B5EF4-FFF2-40B4-BE49-F238E27FC236}">
                <a16:creationId xmlns:a16="http://schemas.microsoft.com/office/drawing/2014/main" id="{05F469E0-DB67-4F56-A68A-1FDF598B644C}"/>
              </a:ext>
            </a:extLst>
          </p:cNvPr>
          <p:cNvSpPr txBox="1"/>
          <p:nvPr/>
        </p:nvSpPr>
        <p:spPr>
          <a:xfrm>
            <a:off x="6664722" y="5221725"/>
            <a:ext cx="627731" cy="307777"/>
          </a:xfrm>
          <a:prstGeom prst="rect">
            <a:avLst/>
          </a:prstGeom>
          <a:noFill/>
        </p:spPr>
        <p:txBody>
          <a:bodyPr wrap="square" rtlCol="0">
            <a:spAutoFit/>
          </a:bodyPr>
          <a:lstStyle/>
          <a:p>
            <a:r>
              <a:rPr lang="en-US" sz="1400" dirty="0">
                <a:solidFill>
                  <a:schemeClr val="accent6"/>
                </a:solidFill>
              </a:rPr>
              <a:t>34.6</a:t>
            </a:r>
          </a:p>
        </p:txBody>
      </p:sp>
      <p:cxnSp>
        <p:nvCxnSpPr>
          <p:cNvPr id="47" name="Straight Connector 46">
            <a:extLst>
              <a:ext uri="{FF2B5EF4-FFF2-40B4-BE49-F238E27FC236}">
                <a16:creationId xmlns:a16="http://schemas.microsoft.com/office/drawing/2014/main" id="{37D1115E-25F2-4529-8633-4CBCBE1EC548}"/>
              </a:ext>
            </a:extLst>
          </p:cNvPr>
          <p:cNvCxnSpPr>
            <a:cxnSpLocks/>
          </p:cNvCxnSpPr>
          <p:nvPr/>
        </p:nvCxnSpPr>
        <p:spPr>
          <a:xfrm>
            <a:off x="9357114" y="5763587"/>
            <a:ext cx="0" cy="20185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47F5D00A-4DE9-4FA3-AF93-F53750D52CAE}"/>
              </a:ext>
            </a:extLst>
          </p:cNvPr>
          <p:cNvSpPr txBox="1"/>
          <p:nvPr/>
        </p:nvSpPr>
        <p:spPr>
          <a:xfrm>
            <a:off x="11219871" y="6363574"/>
            <a:ext cx="627731" cy="307777"/>
          </a:xfrm>
          <a:prstGeom prst="rect">
            <a:avLst/>
          </a:prstGeom>
          <a:noFill/>
        </p:spPr>
        <p:txBody>
          <a:bodyPr wrap="square" rtlCol="0">
            <a:spAutoFit/>
          </a:bodyPr>
          <a:lstStyle/>
          <a:p>
            <a:r>
              <a:rPr lang="en-US" sz="1400" dirty="0">
                <a:solidFill>
                  <a:schemeClr val="accent4"/>
                </a:solidFill>
              </a:rPr>
              <a:t>44.2</a:t>
            </a:r>
          </a:p>
        </p:txBody>
      </p:sp>
      <p:sp>
        <p:nvSpPr>
          <p:cNvPr id="51" name="TextBox 50">
            <a:extLst>
              <a:ext uri="{FF2B5EF4-FFF2-40B4-BE49-F238E27FC236}">
                <a16:creationId xmlns:a16="http://schemas.microsoft.com/office/drawing/2014/main" id="{FF78FE39-E156-45BB-BC78-64B0E0F7DB06}"/>
              </a:ext>
            </a:extLst>
          </p:cNvPr>
          <p:cNvSpPr txBox="1"/>
          <p:nvPr/>
        </p:nvSpPr>
        <p:spPr>
          <a:xfrm>
            <a:off x="8343974" y="6884145"/>
            <a:ext cx="627731" cy="307777"/>
          </a:xfrm>
          <a:prstGeom prst="rect">
            <a:avLst/>
          </a:prstGeom>
          <a:noFill/>
        </p:spPr>
        <p:txBody>
          <a:bodyPr wrap="square" rtlCol="0">
            <a:spAutoFit/>
          </a:bodyPr>
          <a:lstStyle/>
          <a:p>
            <a:r>
              <a:rPr lang="en-US" sz="1400" dirty="0">
                <a:solidFill>
                  <a:schemeClr val="accent1"/>
                </a:solidFill>
              </a:rPr>
              <a:t>37.7</a:t>
            </a:r>
          </a:p>
        </p:txBody>
      </p:sp>
      <p:sp>
        <p:nvSpPr>
          <p:cNvPr id="52" name="TextBox 51">
            <a:extLst>
              <a:ext uri="{FF2B5EF4-FFF2-40B4-BE49-F238E27FC236}">
                <a16:creationId xmlns:a16="http://schemas.microsoft.com/office/drawing/2014/main" id="{072DB217-BFCA-4015-AA2B-F996571FD64D}"/>
              </a:ext>
            </a:extLst>
          </p:cNvPr>
          <p:cNvSpPr txBox="1"/>
          <p:nvPr/>
        </p:nvSpPr>
        <p:spPr>
          <a:xfrm>
            <a:off x="8638525" y="7514912"/>
            <a:ext cx="627731" cy="307777"/>
          </a:xfrm>
          <a:prstGeom prst="rect">
            <a:avLst/>
          </a:prstGeom>
          <a:noFill/>
        </p:spPr>
        <p:txBody>
          <a:bodyPr wrap="square" rtlCol="0">
            <a:spAutoFit/>
          </a:bodyPr>
          <a:lstStyle/>
          <a:p>
            <a:r>
              <a:rPr lang="en-US" sz="1400" dirty="0">
                <a:solidFill>
                  <a:schemeClr val="accent5"/>
                </a:solidFill>
              </a:rPr>
              <a:t>38.7</a:t>
            </a:r>
          </a:p>
        </p:txBody>
      </p:sp>
      <p:sp>
        <p:nvSpPr>
          <p:cNvPr id="53" name="TextBox 52">
            <a:extLst>
              <a:ext uri="{FF2B5EF4-FFF2-40B4-BE49-F238E27FC236}">
                <a16:creationId xmlns:a16="http://schemas.microsoft.com/office/drawing/2014/main" id="{5D4BE35F-8F8F-4443-9F29-3BFE4DFC3851}"/>
              </a:ext>
            </a:extLst>
          </p:cNvPr>
          <p:cNvSpPr txBox="1"/>
          <p:nvPr/>
        </p:nvSpPr>
        <p:spPr>
          <a:xfrm>
            <a:off x="9853904" y="7508947"/>
            <a:ext cx="627731" cy="307777"/>
          </a:xfrm>
          <a:prstGeom prst="rect">
            <a:avLst/>
          </a:prstGeom>
          <a:noFill/>
        </p:spPr>
        <p:txBody>
          <a:bodyPr wrap="square" rtlCol="0">
            <a:spAutoFit/>
          </a:bodyPr>
          <a:lstStyle/>
          <a:p>
            <a:r>
              <a:rPr lang="en-US" sz="1400" dirty="0">
                <a:solidFill>
                  <a:schemeClr val="accent5"/>
                </a:solidFill>
              </a:rPr>
              <a:t>41.1</a:t>
            </a:r>
          </a:p>
        </p:txBody>
      </p:sp>
      <p:sp>
        <p:nvSpPr>
          <p:cNvPr id="54" name="TextBox 53">
            <a:extLst>
              <a:ext uri="{FF2B5EF4-FFF2-40B4-BE49-F238E27FC236}">
                <a16:creationId xmlns:a16="http://schemas.microsoft.com/office/drawing/2014/main" id="{A022D43C-4FB4-424C-B63E-A2F573330D1C}"/>
              </a:ext>
            </a:extLst>
          </p:cNvPr>
          <p:cNvSpPr txBox="1"/>
          <p:nvPr/>
        </p:nvSpPr>
        <p:spPr>
          <a:xfrm>
            <a:off x="10281490" y="6884145"/>
            <a:ext cx="627731" cy="307777"/>
          </a:xfrm>
          <a:prstGeom prst="rect">
            <a:avLst/>
          </a:prstGeom>
          <a:noFill/>
        </p:spPr>
        <p:txBody>
          <a:bodyPr wrap="square" rtlCol="0">
            <a:spAutoFit/>
          </a:bodyPr>
          <a:lstStyle/>
          <a:p>
            <a:r>
              <a:rPr lang="en-US" sz="1400" dirty="0">
                <a:solidFill>
                  <a:schemeClr val="accent1"/>
                </a:solidFill>
              </a:rPr>
              <a:t>42.1</a:t>
            </a:r>
          </a:p>
        </p:txBody>
      </p:sp>
      <p:sp>
        <p:nvSpPr>
          <p:cNvPr id="55" name="TextBox 54">
            <a:extLst>
              <a:ext uri="{FF2B5EF4-FFF2-40B4-BE49-F238E27FC236}">
                <a16:creationId xmlns:a16="http://schemas.microsoft.com/office/drawing/2014/main" id="{C4EB9863-FB7A-4E30-9C60-CA4A81B08C30}"/>
              </a:ext>
            </a:extLst>
          </p:cNvPr>
          <p:cNvSpPr txBox="1"/>
          <p:nvPr/>
        </p:nvSpPr>
        <p:spPr>
          <a:xfrm>
            <a:off x="6966270" y="6363574"/>
            <a:ext cx="627731" cy="307777"/>
          </a:xfrm>
          <a:prstGeom prst="rect">
            <a:avLst/>
          </a:prstGeom>
          <a:noFill/>
        </p:spPr>
        <p:txBody>
          <a:bodyPr wrap="square" rtlCol="0">
            <a:spAutoFit/>
          </a:bodyPr>
          <a:lstStyle/>
          <a:p>
            <a:r>
              <a:rPr lang="en-US" sz="1400" dirty="0">
                <a:solidFill>
                  <a:schemeClr val="accent4"/>
                </a:solidFill>
              </a:rPr>
              <a:t>35.4</a:t>
            </a:r>
          </a:p>
        </p:txBody>
      </p:sp>
      <p:sp>
        <p:nvSpPr>
          <p:cNvPr id="56" name="TextBox 55">
            <a:extLst>
              <a:ext uri="{FF2B5EF4-FFF2-40B4-BE49-F238E27FC236}">
                <a16:creationId xmlns:a16="http://schemas.microsoft.com/office/drawing/2014/main" id="{EF91D407-9B93-478C-8E99-FD9F1D38EE7D}"/>
              </a:ext>
            </a:extLst>
          </p:cNvPr>
          <p:cNvSpPr txBox="1"/>
          <p:nvPr/>
        </p:nvSpPr>
        <p:spPr>
          <a:xfrm>
            <a:off x="6552761" y="7495460"/>
            <a:ext cx="627731" cy="276999"/>
          </a:xfrm>
          <a:prstGeom prst="rect">
            <a:avLst/>
          </a:prstGeom>
          <a:noFill/>
        </p:spPr>
        <p:txBody>
          <a:bodyPr wrap="square" rtlCol="0">
            <a:spAutoFit/>
          </a:bodyPr>
          <a:lstStyle/>
          <a:p>
            <a:r>
              <a:rPr lang="en-US" sz="1200" b="1" dirty="0"/>
              <a:t>-5°F</a:t>
            </a:r>
          </a:p>
        </p:txBody>
      </p:sp>
      <p:sp>
        <p:nvSpPr>
          <p:cNvPr id="57" name="TextBox 56">
            <a:extLst>
              <a:ext uri="{FF2B5EF4-FFF2-40B4-BE49-F238E27FC236}">
                <a16:creationId xmlns:a16="http://schemas.microsoft.com/office/drawing/2014/main" id="{73B2AAD4-83A9-430C-BF8B-BAECC1D800D0}"/>
              </a:ext>
            </a:extLst>
          </p:cNvPr>
          <p:cNvSpPr txBox="1"/>
          <p:nvPr/>
        </p:nvSpPr>
        <p:spPr>
          <a:xfrm>
            <a:off x="11682118" y="7505099"/>
            <a:ext cx="627731" cy="276999"/>
          </a:xfrm>
          <a:prstGeom prst="rect">
            <a:avLst/>
          </a:prstGeom>
          <a:noFill/>
        </p:spPr>
        <p:txBody>
          <a:bodyPr wrap="square" rtlCol="0">
            <a:spAutoFit/>
          </a:bodyPr>
          <a:lstStyle/>
          <a:p>
            <a:r>
              <a:rPr lang="en-US" sz="1200" b="1" dirty="0"/>
              <a:t>+5°F</a:t>
            </a:r>
          </a:p>
        </p:txBody>
      </p:sp>
      <p:sp>
        <p:nvSpPr>
          <p:cNvPr id="60" name="TextBox 59">
            <a:extLst>
              <a:ext uri="{FF2B5EF4-FFF2-40B4-BE49-F238E27FC236}">
                <a16:creationId xmlns:a16="http://schemas.microsoft.com/office/drawing/2014/main" id="{7A6F928A-AF11-41A7-A66E-C1BD2DA24725}"/>
              </a:ext>
            </a:extLst>
          </p:cNvPr>
          <p:cNvSpPr txBox="1"/>
          <p:nvPr/>
        </p:nvSpPr>
        <p:spPr>
          <a:xfrm>
            <a:off x="11757240" y="6106843"/>
            <a:ext cx="3048875" cy="523220"/>
          </a:xfrm>
          <a:prstGeom prst="rect">
            <a:avLst/>
          </a:prstGeom>
          <a:noFill/>
        </p:spPr>
        <p:txBody>
          <a:bodyPr wrap="square" rtlCol="0">
            <a:spAutoFit/>
          </a:bodyPr>
          <a:lstStyle/>
          <a:p>
            <a:r>
              <a:rPr lang="en-US" sz="1400" dirty="0">
                <a:solidFill>
                  <a:schemeClr val="accent4"/>
                </a:solidFill>
              </a:rPr>
              <a:t>Class B, 3-2-3 Gauge </a:t>
            </a:r>
          </a:p>
          <a:p>
            <a:r>
              <a:rPr lang="en-US" sz="1400" dirty="0">
                <a:solidFill>
                  <a:schemeClr val="accent4"/>
                </a:solidFill>
              </a:rPr>
              <a:t>(±10 </a:t>
            </a:r>
            <a:r>
              <a:rPr lang="en-US" sz="1400" dirty="0" err="1">
                <a:solidFill>
                  <a:schemeClr val="accent4"/>
                </a:solidFill>
              </a:rPr>
              <a:t>psig</a:t>
            </a:r>
            <a:r>
              <a:rPr lang="en-US" sz="1400" dirty="0">
                <a:solidFill>
                  <a:schemeClr val="accent4"/>
                </a:solidFill>
              </a:rPr>
              <a:t>)</a:t>
            </a:r>
          </a:p>
        </p:txBody>
      </p:sp>
      <p:sp>
        <p:nvSpPr>
          <p:cNvPr id="61" name="TextBox 60">
            <a:extLst>
              <a:ext uri="{FF2B5EF4-FFF2-40B4-BE49-F238E27FC236}">
                <a16:creationId xmlns:a16="http://schemas.microsoft.com/office/drawing/2014/main" id="{D5B1DA91-4A59-4EB6-AD45-67D0DFB12014}"/>
              </a:ext>
            </a:extLst>
          </p:cNvPr>
          <p:cNvSpPr txBox="1"/>
          <p:nvPr/>
        </p:nvSpPr>
        <p:spPr>
          <a:xfrm>
            <a:off x="11770057" y="6595561"/>
            <a:ext cx="4312950" cy="523220"/>
          </a:xfrm>
          <a:prstGeom prst="rect">
            <a:avLst/>
          </a:prstGeom>
          <a:noFill/>
        </p:spPr>
        <p:txBody>
          <a:bodyPr wrap="square" rtlCol="0">
            <a:spAutoFit/>
          </a:bodyPr>
          <a:lstStyle/>
          <a:p>
            <a:r>
              <a:rPr lang="en-US" sz="1400" dirty="0">
                <a:solidFill>
                  <a:schemeClr val="accent1"/>
                </a:solidFill>
              </a:rPr>
              <a:t>Class 1, 1% Accuracy Gauge </a:t>
            </a:r>
          </a:p>
          <a:p>
            <a:r>
              <a:rPr lang="en-US" sz="1400" dirty="0">
                <a:solidFill>
                  <a:schemeClr val="accent1"/>
                </a:solidFill>
              </a:rPr>
              <a:t>(±5 </a:t>
            </a:r>
            <a:r>
              <a:rPr lang="en-US" sz="1400" dirty="0" err="1">
                <a:solidFill>
                  <a:schemeClr val="accent1"/>
                </a:solidFill>
              </a:rPr>
              <a:t>psig</a:t>
            </a:r>
            <a:r>
              <a:rPr lang="en-US" sz="1400" dirty="0">
                <a:solidFill>
                  <a:schemeClr val="accent1"/>
                </a:solidFill>
              </a:rPr>
              <a:t>)</a:t>
            </a:r>
          </a:p>
        </p:txBody>
      </p:sp>
      <p:sp>
        <p:nvSpPr>
          <p:cNvPr id="65" name="TextBox 64">
            <a:extLst>
              <a:ext uri="{FF2B5EF4-FFF2-40B4-BE49-F238E27FC236}">
                <a16:creationId xmlns:a16="http://schemas.microsoft.com/office/drawing/2014/main" id="{B652233C-DED7-4429-B69F-0C09AC44B817}"/>
              </a:ext>
            </a:extLst>
          </p:cNvPr>
          <p:cNvSpPr txBox="1"/>
          <p:nvPr/>
        </p:nvSpPr>
        <p:spPr>
          <a:xfrm>
            <a:off x="11770057" y="7084279"/>
            <a:ext cx="3139743" cy="523220"/>
          </a:xfrm>
          <a:prstGeom prst="rect">
            <a:avLst/>
          </a:prstGeom>
          <a:noFill/>
        </p:spPr>
        <p:txBody>
          <a:bodyPr wrap="square" rtlCol="0">
            <a:spAutoFit/>
          </a:bodyPr>
          <a:lstStyle/>
          <a:p>
            <a:r>
              <a:rPr lang="en-US" sz="1400" dirty="0">
                <a:solidFill>
                  <a:schemeClr val="accent5"/>
                </a:solidFill>
              </a:rPr>
              <a:t>Digital Gauge, Fieldpiece SM380V </a:t>
            </a:r>
          </a:p>
          <a:p>
            <a:r>
              <a:rPr lang="en-US" sz="1400" dirty="0">
                <a:solidFill>
                  <a:schemeClr val="accent5"/>
                </a:solidFill>
              </a:rPr>
              <a:t>(±2.74 </a:t>
            </a:r>
            <a:r>
              <a:rPr lang="en-US" sz="1400" dirty="0" err="1">
                <a:solidFill>
                  <a:schemeClr val="accent5"/>
                </a:solidFill>
              </a:rPr>
              <a:t>psig</a:t>
            </a:r>
            <a:r>
              <a:rPr lang="en-US" sz="1400" dirty="0">
                <a:solidFill>
                  <a:schemeClr val="accent5"/>
                </a:solidFill>
              </a:rPr>
              <a:t>)</a:t>
            </a:r>
          </a:p>
        </p:txBody>
      </p:sp>
      <p:pic>
        <p:nvPicPr>
          <p:cNvPr id="67" name="Picture 66">
            <a:extLst>
              <a:ext uri="{FF2B5EF4-FFF2-40B4-BE49-F238E27FC236}">
                <a16:creationId xmlns:a16="http://schemas.microsoft.com/office/drawing/2014/main" id="{01FC1796-0EAA-4458-928F-6D9428BFED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11084" y="2487975"/>
            <a:ext cx="2476224" cy="3230922"/>
          </a:xfrm>
          <a:prstGeom prst="rect">
            <a:avLst/>
          </a:prstGeom>
          <a:ln>
            <a:solidFill>
              <a:schemeClr val="accent2"/>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82700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60E22-CFE2-48A8-8F34-7ADC2D04AE5B}"/>
              </a:ext>
            </a:extLst>
          </p:cNvPr>
          <p:cNvSpPr>
            <a:spLocks noGrp="1"/>
          </p:cNvSpPr>
          <p:nvPr>
            <p:ph type="sldNum" sz="quarter" idx="12"/>
          </p:nvPr>
        </p:nvSpPr>
        <p:spPr/>
        <p:txBody>
          <a:bodyPr/>
          <a:lstStyle/>
          <a:p>
            <a:fld id="{FE7A4BB3-E848-5A44-82DF-322201952CD8}" type="slidenum">
              <a:rPr lang="en-US" smtClean="0"/>
              <a:pPr/>
              <a:t>12</a:t>
            </a:fld>
            <a:endParaRPr lang="en-US"/>
          </a:p>
        </p:txBody>
      </p:sp>
      <p:sp>
        <p:nvSpPr>
          <p:cNvPr id="3" name="Title 2">
            <a:extLst>
              <a:ext uri="{FF2B5EF4-FFF2-40B4-BE49-F238E27FC236}">
                <a16:creationId xmlns:a16="http://schemas.microsoft.com/office/drawing/2014/main" id="{B1B36902-2C3B-4A11-BF8A-C2D4596683E5}"/>
              </a:ext>
            </a:extLst>
          </p:cNvPr>
          <p:cNvSpPr>
            <a:spLocks noGrp="1"/>
          </p:cNvSpPr>
          <p:nvPr>
            <p:ph type="title"/>
          </p:nvPr>
        </p:nvSpPr>
        <p:spPr/>
        <p:txBody>
          <a:bodyPr/>
          <a:lstStyle/>
          <a:p>
            <a:r>
              <a:rPr lang="en-US" sz="4000" dirty="0"/>
              <a:t>Refrigerant Charge</a:t>
            </a:r>
          </a:p>
        </p:txBody>
      </p:sp>
      <p:pic>
        <p:nvPicPr>
          <p:cNvPr id="7" name="Picture 6" descr="A picture containing indoor&#10;&#10;Description automatically generated">
            <a:extLst>
              <a:ext uri="{FF2B5EF4-FFF2-40B4-BE49-F238E27FC236}">
                <a16:creationId xmlns:a16="http://schemas.microsoft.com/office/drawing/2014/main" id="{A29F1511-A791-4CA9-9EA6-6C2B0EEAD8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92779" y="178503"/>
            <a:ext cx="2806821" cy="2806821"/>
          </a:xfrm>
          <a:prstGeom prst="rect">
            <a:avLst/>
          </a:prstGeom>
        </p:spPr>
      </p:pic>
      <p:grpSp>
        <p:nvGrpSpPr>
          <p:cNvPr id="11" name="Group 10">
            <a:extLst>
              <a:ext uri="{FF2B5EF4-FFF2-40B4-BE49-F238E27FC236}">
                <a16:creationId xmlns:a16="http://schemas.microsoft.com/office/drawing/2014/main" id="{7ED1E47D-FFD8-41D2-88B9-6B0404CA0E63}"/>
              </a:ext>
            </a:extLst>
          </p:cNvPr>
          <p:cNvGrpSpPr/>
          <p:nvPr/>
        </p:nvGrpSpPr>
        <p:grpSpPr>
          <a:xfrm>
            <a:off x="7685600" y="3077756"/>
            <a:ext cx="6308698" cy="4458632"/>
            <a:chOff x="4437396" y="1856877"/>
            <a:chExt cx="7421313" cy="5244966"/>
          </a:xfrm>
        </p:grpSpPr>
        <p:pic>
          <p:nvPicPr>
            <p:cNvPr id="8" name="Picture 7">
              <a:extLst>
                <a:ext uri="{FF2B5EF4-FFF2-40B4-BE49-F238E27FC236}">
                  <a16:creationId xmlns:a16="http://schemas.microsoft.com/office/drawing/2014/main" id="{EA79B41F-76C1-4DE5-8C4E-FDE636B119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37396" y="1856877"/>
              <a:ext cx="7421313" cy="5244966"/>
            </a:xfrm>
            <a:prstGeom prst="rect">
              <a:avLst/>
            </a:prstGeom>
          </p:spPr>
        </p:pic>
        <p:sp>
          <p:nvSpPr>
            <p:cNvPr id="9" name="Rectangle 8">
              <a:extLst>
                <a:ext uri="{FF2B5EF4-FFF2-40B4-BE49-F238E27FC236}">
                  <a16:creationId xmlns:a16="http://schemas.microsoft.com/office/drawing/2014/main" id="{82F3B20E-B81E-4D34-B58D-2D15CA24C50A}"/>
                </a:ext>
              </a:extLst>
            </p:cNvPr>
            <p:cNvSpPr/>
            <p:nvPr/>
          </p:nvSpPr>
          <p:spPr>
            <a:xfrm>
              <a:off x="8972496" y="2228049"/>
              <a:ext cx="255685" cy="4636481"/>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F869759-81E8-4B0B-9DC2-443A931675CD}"/>
                </a:ext>
              </a:extLst>
            </p:cNvPr>
            <p:cNvSpPr/>
            <p:nvPr/>
          </p:nvSpPr>
          <p:spPr>
            <a:xfrm>
              <a:off x="4920536" y="3206930"/>
              <a:ext cx="6712823" cy="195014"/>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CC4CF83F-2915-44FE-8A2D-F87D2F26257D}"/>
              </a:ext>
            </a:extLst>
          </p:cNvPr>
          <p:cNvSpPr txBox="1"/>
          <p:nvPr/>
        </p:nvSpPr>
        <p:spPr>
          <a:xfrm>
            <a:off x="9907190" y="7413278"/>
            <a:ext cx="3439160" cy="424732"/>
          </a:xfrm>
          <a:prstGeom prst="rect">
            <a:avLst/>
          </a:prstGeom>
          <a:noFill/>
        </p:spPr>
        <p:txBody>
          <a:bodyPr wrap="square" rtlCol="0">
            <a:spAutoFit/>
          </a:bodyPr>
          <a:lstStyle/>
          <a:p>
            <a:r>
              <a:rPr lang="en-US" dirty="0"/>
              <a:t>Moving Target!</a:t>
            </a:r>
          </a:p>
        </p:txBody>
      </p:sp>
      <p:pic>
        <p:nvPicPr>
          <p:cNvPr id="15" name="Picture 2" descr="Fieldpiece ATC1R Pipe-Clamp Thermocouple 1/8&amp;#34; x 3/4&amp;#34; for Refrigeration">
            <a:extLst>
              <a:ext uri="{FF2B5EF4-FFF2-40B4-BE49-F238E27FC236}">
                <a16:creationId xmlns:a16="http://schemas.microsoft.com/office/drawing/2014/main" id="{F78A30AF-2851-4BFC-8E06-86C06A0EBA6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965700" y="391590"/>
            <a:ext cx="1851900" cy="115890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TMX3WB CPS Wet Bulb Socks 2&quot; (6 Pieces)">
            <a:extLst>
              <a:ext uri="{FF2B5EF4-FFF2-40B4-BE49-F238E27FC236}">
                <a16:creationId xmlns:a16="http://schemas.microsoft.com/office/drawing/2014/main" id="{9F233D0C-016E-4E93-8CA7-F41B1647A71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2188064" y="1499231"/>
            <a:ext cx="1269318" cy="1236316"/>
          </a:xfrm>
          <a:prstGeom prst="rect">
            <a:avLst/>
          </a:prstGeom>
          <a:noFill/>
          <a:extLst>
            <a:ext uri="{909E8E84-426E-40DD-AFC4-6F175D3DCCD1}">
              <a14:hiddenFill xmlns:a14="http://schemas.microsoft.com/office/drawing/2010/main">
                <a:solidFill>
                  <a:srgbClr val="FFFFFF"/>
                </a:solidFill>
              </a14:hiddenFill>
            </a:ext>
          </a:extLst>
        </p:spPr>
      </p:pic>
      <p:sp>
        <p:nvSpPr>
          <p:cNvPr id="19" name="Content Placeholder 3">
            <a:extLst>
              <a:ext uri="{FF2B5EF4-FFF2-40B4-BE49-F238E27FC236}">
                <a16:creationId xmlns:a16="http://schemas.microsoft.com/office/drawing/2014/main" id="{096BE76A-FB6F-4641-803B-FF6C19C2B3E2}"/>
              </a:ext>
            </a:extLst>
          </p:cNvPr>
          <p:cNvSpPr txBox="1">
            <a:spLocks/>
          </p:cNvSpPr>
          <p:nvPr/>
        </p:nvSpPr>
        <p:spPr>
          <a:xfrm>
            <a:off x="1502865" y="2619361"/>
            <a:ext cx="5919989" cy="5249829"/>
          </a:xfrm>
          <a:prstGeom prst="rect">
            <a:avLst/>
          </a:prstGeom>
        </p:spPr>
        <p:txBody>
          <a:bodyPr/>
          <a:lstStyle>
            <a:lvl1pPr marL="205740" indent="-205740" algn="l" defTabSz="822960" rtl="0" eaLnBrk="1" latinLnBrk="0" hangingPunct="1">
              <a:lnSpc>
                <a:spcPct val="90000"/>
              </a:lnSpc>
              <a:spcBef>
                <a:spcPts val="9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617220" indent="-205740" algn="l" defTabSz="822960" rtl="0" eaLnBrk="1" latinLnBrk="0" hangingPunct="1">
              <a:lnSpc>
                <a:spcPct val="90000"/>
              </a:lnSpc>
              <a:spcBef>
                <a:spcPts val="45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2pPr>
            <a:lvl3pPr marL="1028700" indent="-205740" algn="l" defTabSz="822960" rtl="0" eaLnBrk="1" latinLnBrk="0" hangingPunct="1">
              <a:lnSpc>
                <a:spcPct val="90000"/>
              </a:lnSpc>
              <a:spcBef>
                <a:spcPts val="450"/>
              </a:spcBef>
              <a:buFont typeface="Wingdings" panose="05000000000000000000" pitchFamily="2" charset="2"/>
              <a:buChar char="ü"/>
              <a:defRPr sz="1500" kern="1200">
                <a:solidFill>
                  <a:schemeClr val="tx1"/>
                </a:solidFill>
                <a:latin typeface="Arial" panose="020B0604020202020204" pitchFamily="34" charset="0"/>
                <a:ea typeface="+mn-ea"/>
                <a:cs typeface="Arial" panose="020B0604020202020204" pitchFamily="34" charset="0"/>
              </a:defRPr>
            </a:lvl3pPr>
            <a:lvl4pPr marL="1440180" indent="-205740" algn="l" defTabSz="822960" rtl="0" eaLnBrk="1" latinLnBrk="0" hangingPunct="1">
              <a:lnSpc>
                <a:spcPct val="90000"/>
              </a:lnSpc>
              <a:spcBef>
                <a:spcPts val="450"/>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851660" indent="-205740" algn="l" defTabSz="822960" rtl="0" eaLnBrk="1" latinLnBrk="0" hangingPunct="1">
              <a:lnSpc>
                <a:spcPct val="90000"/>
              </a:lnSpc>
              <a:spcBef>
                <a:spcPts val="450"/>
              </a:spcBef>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a:lstStyle>
          <a:p>
            <a:pPr>
              <a:lnSpc>
                <a:spcPct val="100000"/>
              </a:lnSpc>
              <a:spcAft>
                <a:spcPts val="1200"/>
              </a:spcAft>
              <a:buFont typeface="Wingdings" panose="05000000000000000000" pitchFamily="2" charset="2"/>
              <a:buChar char="ü"/>
            </a:pPr>
            <a:r>
              <a:rPr lang="en-US" sz="2400" dirty="0"/>
              <a:t> Airflow is correct, system is clean</a:t>
            </a:r>
          </a:p>
          <a:p>
            <a:pPr>
              <a:lnSpc>
                <a:spcPct val="100000"/>
              </a:lnSpc>
              <a:spcAft>
                <a:spcPts val="1200"/>
              </a:spcAft>
              <a:buFont typeface="Wingdings" panose="05000000000000000000" pitchFamily="2" charset="2"/>
              <a:buChar char="ü"/>
            </a:pPr>
            <a:r>
              <a:rPr lang="en-US" sz="2400" dirty="0"/>
              <a:t> Suction pressure and saturation temperature</a:t>
            </a:r>
          </a:p>
          <a:p>
            <a:pPr>
              <a:lnSpc>
                <a:spcPct val="100000"/>
              </a:lnSpc>
              <a:spcAft>
                <a:spcPts val="1200"/>
              </a:spcAft>
              <a:buFont typeface="Wingdings" panose="05000000000000000000" pitchFamily="2" charset="2"/>
              <a:buChar char="ü"/>
            </a:pPr>
            <a:r>
              <a:rPr lang="en-US" sz="2400" dirty="0"/>
              <a:t> Vapor line temperature</a:t>
            </a:r>
          </a:p>
          <a:p>
            <a:pPr>
              <a:lnSpc>
                <a:spcPct val="100000"/>
              </a:lnSpc>
              <a:spcAft>
                <a:spcPts val="1200"/>
              </a:spcAft>
              <a:buFont typeface="Wingdings" panose="05000000000000000000" pitchFamily="2" charset="2"/>
              <a:buChar char="ü"/>
            </a:pPr>
            <a:r>
              <a:rPr lang="en-US" sz="2400" dirty="0"/>
              <a:t> Outdoor air temperature</a:t>
            </a:r>
          </a:p>
          <a:p>
            <a:pPr>
              <a:lnSpc>
                <a:spcPct val="100000"/>
              </a:lnSpc>
              <a:spcAft>
                <a:spcPts val="1200"/>
              </a:spcAft>
              <a:buFont typeface="Wingdings" panose="05000000000000000000" pitchFamily="2" charset="2"/>
              <a:buChar char="ü"/>
            </a:pPr>
            <a:r>
              <a:rPr lang="en-US" sz="2400" dirty="0"/>
              <a:t> Return wet bulb temperature</a:t>
            </a:r>
          </a:p>
          <a:p>
            <a:pPr>
              <a:lnSpc>
                <a:spcPct val="100000"/>
              </a:lnSpc>
              <a:spcAft>
                <a:spcPts val="1200"/>
              </a:spcAft>
              <a:buFont typeface="Wingdings" panose="05000000000000000000" pitchFamily="2" charset="2"/>
              <a:buChar char="ü"/>
            </a:pPr>
            <a:r>
              <a:rPr lang="en-US" sz="2400" dirty="0"/>
              <a:t> Total Superheat = Measured Vapor Line Temperature – Saturation Temperature</a:t>
            </a:r>
          </a:p>
          <a:p>
            <a:pPr>
              <a:lnSpc>
                <a:spcPct val="100000"/>
              </a:lnSpc>
              <a:spcAft>
                <a:spcPts val="1200"/>
              </a:spcAft>
              <a:buFont typeface="Wingdings" panose="05000000000000000000" pitchFamily="2" charset="2"/>
              <a:buChar char="ü"/>
            </a:pPr>
            <a:r>
              <a:rPr lang="en-US" sz="2400" dirty="0"/>
              <a:t> Add or remove charge and wait!</a:t>
            </a:r>
          </a:p>
        </p:txBody>
      </p:sp>
    </p:spTree>
    <p:extLst>
      <p:ext uri="{BB962C8B-B14F-4D97-AF65-F5344CB8AC3E}">
        <p14:creationId xmlns:p14="http://schemas.microsoft.com/office/powerpoint/2010/main" val="3981607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60E22-CFE2-48A8-8F34-7ADC2D04AE5B}"/>
              </a:ext>
            </a:extLst>
          </p:cNvPr>
          <p:cNvSpPr>
            <a:spLocks noGrp="1"/>
          </p:cNvSpPr>
          <p:nvPr>
            <p:ph type="sldNum" sz="quarter" idx="12"/>
          </p:nvPr>
        </p:nvSpPr>
        <p:spPr/>
        <p:txBody>
          <a:bodyPr/>
          <a:lstStyle/>
          <a:p>
            <a:fld id="{FE7A4BB3-E848-5A44-82DF-322201952CD8}" type="slidenum">
              <a:rPr lang="en-US" smtClean="0"/>
              <a:pPr/>
              <a:t>13</a:t>
            </a:fld>
            <a:endParaRPr lang="en-US"/>
          </a:p>
        </p:txBody>
      </p:sp>
      <p:sp>
        <p:nvSpPr>
          <p:cNvPr id="3" name="Title 2">
            <a:extLst>
              <a:ext uri="{FF2B5EF4-FFF2-40B4-BE49-F238E27FC236}">
                <a16:creationId xmlns:a16="http://schemas.microsoft.com/office/drawing/2014/main" id="{B1B36902-2C3B-4A11-BF8A-C2D4596683E5}"/>
              </a:ext>
            </a:extLst>
          </p:cNvPr>
          <p:cNvSpPr>
            <a:spLocks noGrp="1"/>
          </p:cNvSpPr>
          <p:nvPr>
            <p:ph type="title"/>
          </p:nvPr>
        </p:nvSpPr>
        <p:spPr/>
        <p:txBody>
          <a:bodyPr/>
          <a:lstStyle/>
          <a:p>
            <a:r>
              <a:rPr lang="en-US" sz="4000" dirty="0"/>
              <a:t>Commissioning </a:t>
            </a:r>
          </a:p>
        </p:txBody>
      </p:sp>
      <p:sp>
        <p:nvSpPr>
          <p:cNvPr id="4" name="Content Placeholder 3">
            <a:extLst>
              <a:ext uri="{FF2B5EF4-FFF2-40B4-BE49-F238E27FC236}">
                <a16:creationId xmlns:a16="http://schemas.microsoft.com/office/drawing/2014/main" id="{FBE071A3-C1D7-458D-9AA9-767A13C8B187}"/>
              </a:ext>
            </a:extLst>
          </p:cNvPr>
          <p:cNvSpPr>
            <a:spLocks noGrp="1"/>
          </p:cNvSpPr>
          <p:nvPr>
            <p:ph sz="quarter" idx="20"/>
          </p:nvPr>
        </p:nvSpPr>
        <p:spPr/>
        <p:txBody>
          <a:bodyPr/>
          <a:lstStyle/>
          <a:p>
            <a:pPr marL="0" indent="0">
              <a:buNone/>
            </a:pPr>
            <a:r>
              <a:rPr lang="en-US" u="sng" dirty="0"/>
              <a:t>Pen and Paper Calculations and Reporting</a:t>
            </a:r>
          </a:p>
          <a:p>
            <a:pPr>
              <a:buFont typeface="Wingdings" panose="05000000000000000000" pitchFamily="2" charset="2"/>
              <a:buChar char="ü"/>
            </a:pPr>
            <a:r>
              <a:rPr lang="en-US" dirty="0"/>
              <a:t> Verify components</a:t>
            </a:r>
          </a:p>
          <a:p>
            <a:pPr>
              <a:buFont typeface="Wingdings" panose="05000000000000000000" pitchFamily="2" charset="2"/>
              <a:buChar char="ü"/>
            </a:pPr>
            <a:r>
              <a:rPr lang="en-US" dirty="0"/>
              <a:t> Verify Proper Airflow</a:t>
            </a:r>
          </a:p>
          <a:p>
            <a:pPr>
              <a:buFont typeface="Wingdings" panose="05000000000000000000" pitchFamily="2" charset="2"/>
              <a:buChar char="ü"/>
            </a:pPr>
            <a:r>
              <a:rPr lang="en-US" dirty="0"/>
              <a:t> Measure return and supply WB and DB temperatures, convert to enthalpies</a:t>
            </a:r>
          </a:p>
          <a:p>
            <a:pPr>
              <a:buFont typeface="Wingdings" panose="05000000000000000000" pitchFamily="2" charset="2"/>
              <a:buChar char="ü"/>
            </a:pPr>
            <a:r>
              <a:rPr lang="en-US" dirty="0"/>
              <a:t> Operating Capacity [btu/h] = 4.5 x CFM x </a:t>
            </a:r>
            <a:r>
              <a:rPr lang="el-GR" dirty="0"/>
              <a:t>Δ</a:t>
            </a:r>
            <a:r>
              <a:rPr lang="en-US" dirty="0"/>
              <a:t>h</a:t>
            </a:r>
          </a:p>
          <a:p>
            <a:pPr>
              <a:buFont typeface="Wingdings" panose="05000000000000000000" pitchFamily="2" charset="2"/>
              <a:buChar char="ü"/>
            </a:pPr>
            <a:r>
              <a:rPr lang="en-US" dirty="0"/>
              <a:t> Percent of Rated Capacity: Operating Capacity ÷ AHRI Rated Capacity (should be within 10%)</a:t>
            </a:r>
          </a:p>
          <a:p>
            <a:pPr marL="0" indent="0">
              <a:buNone/>
            </a:pPr>
            <a:endParaRPr lang="en-US" dirty="0"/>
          </a:p>
          <a:p>
            <a:pPr marL="0" indent="0">
              <a:buNone/>
            </a:pPr>
            <a:r>
              <a:rPr lang="en-US" u="sng" dirty="0"/>
              <a:t>With Smart Diagnostic Tools</a:t>
            </a:r>
          </a:p>
          <a:p>
            <a:pPr>
              <a:buFont typeface="Wingdings" panose="05000000000000000000" pitchFamily="2" charset="2"/>
              <a:buChar char="ü"/>
            </a:pPr>
            <a:r>
              <a:rPr lang="en-US" dirty="0"/>
              <a:t> Enter system information</a:t>
            </a:r>
          </a:p>
          <a:p>
            <a:pPr>
              <a:buFont typeface="Wingdings" panose="05000000000000000000" pitchFamily="2" charset="2"/>
              <a:buChar char="ü"/>
            </a:pPr>
            <a:r>
              <a:rPr lang="en-US" dirty="0"/>
              <a:t> Measure airflow and input into application, or let application auto-calculate</a:t>
            </a:r>
          </a:p>
          <a:p>
            <a:pPr>
              <a:buFont typeface="Wingdings" panose="05000000000000000000" pitchFamily="2" charset="2"/>
              <a:buChar char="ü"/>
            </a:pPr>
            <a:r>
              <a:rPr lang="en-US" dirty="0"/>
              <a:t> Insert psychrometer probes into supply and return airstreams</a:t>
            </a:r>
          </a:p>
          <a:p>
            <a:pPr>
              <a:buFont typeface="Wingdings" panose="05000000000000000000" pitchFamily="2" charset="2"/>
              <a:buChar char="ü"/>
            </a:pPr>
            <a:r>
              <a:rPr lang="en-US" dirty="0"/>
              <a:t> Application calculates operating capacity and percent capacity</a:t>
            </a:r>
          </a:p>
          <a:p>
            <a:pPr>
              <a:buFont typeface="Wingdings" panose="05000000000000000000" pitchFamily="2" charset="2"/>
              <a:buChar char="ü"/>
            </a:pPr>
            <a:r>
              <a:rPr lang="en-US" dirty="0"/>
              <a:t> Application generates reports that you can share with the homeowner</a:t>
            </a:r>
          </a:p>
          <a:p>
            <a:endParaRPr lang="en-US" dirty="0"/>
          </a:p>
        </p:txBody>
      </p:sp>
    </p:spTree>
    <p:extLst>
      <p:ext uri="{BB962C8B-B14F-4D97-AF65-F5344CB8AC3E}">
        <p14:creationId xmlns:p14="http://schemas.microsoft.com/office/powerpoint/2010/main" val="185873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60E22-CFE2-48A8-8F34-7ADC2D04AE5B}"/>
              </a:ext>
            </a:extLst>
          </p:cNvPr>
          <p:cNvSpPr>
            <a:spLocks noGrp="1"/>
          </p:cNvSpPr>
          <p:nvPr>
            <p:ph type="sldNum" sz="quarter" idx="12"/>
          </p:nvPr>
        </p:nvSpPr>
        <p:spPr/>
        <p:txBody>
          <a:bodyPr/>
          <a:lstStyle/>
          <a:p>
            <a:fld id="{FE7A4BB3-E848-5A44-82DF-322201952CD8}" type="slidenum">
              <a:rPr lang="en-US" smtClean="0"/>
              <a:pPr/>
              <a:t>14</a:t>
            </a:fld>
            <a:endParaRPr lang="en-US"/>
          </a:p>
        </p:txBody>
      </p:sp>
      <p:sp>
        <p:nvSpPr>
          <p:cNvPr id="3" name="Title 2">
            <a:extLst>
              <a:ext uri="{FF2B5EF4-FFF2-40B4-BE49-F238E27FC236}">
                <a16:creationId xmlns:a16="http://schemas.microsoft.com/office/drawing/2014/main" id="{B1B36902-2C3B-4A11-BF8A-C2D4596683E5}"/>
              </a:ext>
            </a:extLst>
          </p:cNvPr>
          <p:cNvSpPr>
            <a:spLocks noGrp="1"/>
          </p:cNvSpPr>
          <p:nvPr>
            <p:ph type="title"/>
          </p:nvPr>
        </p:nvSpPr>
        <p:spPr/>
        <p:txBody>
          <a:bodyPr/>
          <a:lstStyle/>
          <a:p>
            <a:r>
              <a:rPr lang="en-US" sz="4000" dirty="0"/>
              <a:t>Commissioning </a:t>
            </a:r>
          </a:p>
        </p:txBody>
      </p:sp>
      <p:pic>
        <p:nvPicPr>
          <p:cNvPr id="6" name="Picture 5">
            <a:extLst>
              <a:ext uri="{FF2B5EF4-FFF2-40B4-BE49-F238E27FC236}">
                <a16:creationId xmlns:a16="http://schemas.microsoft.com/office/drawing/2014/main" id="{E1B0117C-0904-4D3F-B6F9-50E91BDC1F7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788254" y="1916685"/>
            <a:ext cx="4206044" cy="5486400"/>
          </a:xfrm>
          <a:prstGeom prst="rect">
            <a:avLst/>
          </a:prstGeom>
          <a:ln>
            <a:solidFill>
              <a:schemeClr val="accent2"/>
            </a:solidFill>
          </a:ln>
          <a:effectLst>
            <a:outerShdw blurRad="50800" dist="38100" dir="2700000" algn="tl" rotWithShape="0">
              <a:prstClr val="black">
                <a:alpha val="40000"/>
              </a:prstClr>
            </a:outerShdw>
          </a:effectLst>
        </p:spPr>
      </p:pic>
      <p:pic>
        <p:nvPicPr>
          <p:cNvPr id="2050" name="Picture 2">
            <a:extLst>
              <a:ext uri="{FF2B5EF4-FFF2-40B4-BE49-F238E27FC236}">
                <a16:creationId xmlns:a16="http://schemas.microsoft.com/office/drawing/2014/main" id="{9504784A-6A35-456A-B341-82D0471854D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72779" y="2286000"/>
            <a:ext cx="4272492" cy="5486400"/>
          </a:xfrm>
          <a:prstGeom prst="rect">
            <a:avLst/>
          </a:prstGeom>
          <a:noFill/>
          <a:ln>
            <a:solidFill>
              <a:schemeClr val="accent2"/>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6D93FAD3-598E-46FA-B28E-8A9F35529831}"/>
              </a:ext>
            </a:extLst>
          </p:cNvPr>
          <p:cNvPicPr>
            <a:picLocks noGrp="1" noChangeAspect="1" noChangeArrowheads="1"/>
          </p:cNvPicPr>
          <p:nvPr>
            <p:ph sz="quarter" idx="20"/>
          </p:nvPr>
        </p:nvPicPr>
        <p:blipFill>
          <a:blip r:embed="rId4" cstate="screen">
            <a:extLst>
              <a:ext uri="{28A0092B-C50C-407E-A947-70E740481C1C}">
                <a14:useLocalDpi xmlns:a14="http://schemas.microsoft.com/office/drawing/2010/main"/>
              </a:ext>
            </a:extLst>
          </a:blip>
          <a:srcRect/>
          <a:stretch>
            <a:fillRect/>
          </a:stretch>
        </p:blipFill>
        <p:spPr bwMode="auto">
          <a:xfrm>
            <a:off x="1168523" y="1916685"/>
            <a:ext cx="4313114" cy="5486400"/>
          </a:xfrm>
          <a:prstGeom prst="rect">
            <a:avLst/>
          </a:prstGeom>
          <a:noFill/>
          <a:ln>
            <a:solidFill>
              <a:schemeClr val="accent2"/>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94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60E22-CFE2-48A8-8F34-7ADC2D04AE5B}"/>
              </a:ext>
            </a:extLst>
          </p:cNvPr>
          <p:cNvSpPr>
            <a:spLocks noGrp="1"/>
          </p:cNvSpPr>
          <p:nvPr>
            <p:ph type="sldNum" sz="quarter" idx="12"/>
          </p:nvPr>
        </p:nvSpPr>
        <p:spPr/>
        <p:txBody>
          <a:bodyPr/>
          <a:lstStyle/>
          <a:p>
            <a:fld id="{FE7A4BB3-E848-5A44-82DF-322201952CD8}" type="slidenum">
              <a:rPr lang="en-US" smtClean="0"/>
              <a:pPr/>
              <a:t>15</a:t>
            </a:fld>
            <a:endParaRPr lang="en-US"/>
          </a:p>
        </p:txBody>
      </p:sp>
      <p:sp>
        <p:nvSpPr>
          <p:cNvPr id="3" name="Title 2">
            <a:extLst>
              <a:ext uri="{FF2B5EF4-FFF2-40B4-BE49-F238E27FC236}">
                <a16:creationId xmlns:a16="http://schemas.microsoft.com/office/drawing/2014/main" id="{B1B36902-2C3B-4A11-BF8A-C2D4596683E5}"/>
              </a:ext>
            </a:extLst>
          </p:cNvPr>
          <p:cNvSpPr>
            <a:spLocks noGrp="1"/>
          </p:cNvSpPr>
          <p:nvPr>
            <p:ph type="title"/>
          </p:nvPr>
        </p:nvSpPr>
        <p:spPr/>
        <p:txBody>
          <a:bodyPr/>
          <a:lstStyle/>
          <a:p>
            <a:r>
              <a:rPr lang="en-US" sz="4000" dirty="0"/>
              <a:t>Troubleshooting &amp; Diagnostics</a:t>
            </a:r>
          </a:p>
        </p:txBody>
      </p:sp>
      <p:pic>
        <p:nvPicPr>
          <p:cNvPr id="9" name="Picture 8">
            <a:extLst>
              <a:ext uri="{FF2B5EF4-FFF2-40B4-BE49-F238E27FC236}">
                <a16:creationId xmlns:a16="http://schemas.microsoft.com/office/drawing/2014/main" id="{957EBC47-C114-471B-B2C7-6DCFA86597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20725" y="2237223"/>
            <a:ext cx="7650261" cy="4627983"/>
          </a:xfrm>
          <a:prstGeom prst="rect">
            <a:avLst/>
          </a:prstGeom>
        </p:spPr>
      </p:pic>
      <p:sp>
        <p:nvSpPr>
          <p:cNvPr id="10" name="TextBox 9">
            <a:extLst>
              <a:ext uri="{FF2B5EF4-FFF2-40B4-BE49-F238E27FC236}">
                <a16:creationId xmlns:a16="http://schemas.microsoft.com/office/drawing/2014/main" id="{1B5A98D3-10E1-40C3-8B07-67EFE7081204}"/>
              </a:ext>
            </a:extLst>
          </p:cNvPr>
          <p:cNvSpPr txBox="1"/>
          <p:nvPr/>
        </p:nvSpPr>
        <p:spPr>
          <a:xfrm>
            <a:off x="3620725" y="6803207"/>
            <a:ext cx="7315200" cy="461665"/>
          </a:xfrm>
          <a:prstGeom prst="rect">
            <a:avLst/>
          </a:prstGeom>
          <a:noFill/>
        </p:spPr>
        <p:txBody>
          <a:bodyPr wrap="square">
            <a:spAutoFit/>
          </a:bodyPr>
          <a:lstStyle/>
          <a:p>
            <a:r>
              <a:rPr lang="en-US" sz="1200" dirty="0">
                <a:hlinkClick r:id="rId4"/>
              </a:rPr>
              <a:t>https://www.trutechtools.com/assets/images/EducationalMaterials/AC%20troubleshooting%20guide%20generic.pdf</a:t>
            </a:r>
            <a:r>
              <a:rPr lang="en-US" sz="1200" dirty="0"/>
              <a:t> </a:t>
            </a:r>
          </a:p>
        </p:txBody>
      </p:sp>
    </p:spTree>
    <p:extLst>
      <p:ext uri="{BB962C8B-B14F-4D97-AF65-F5344CB8AC3E}">
        <p14:creationId xmlns:p14="http://schemas.microsoft.com/office/powerpoint/2010/main" val="3471647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60E22-CFE2-48A8-8F34-7ADC2D04AE5B}"/>
              </a:ext>
            </a:extLst>
          </p:cNvPr>
          <p:cNvSpPr>
            <a:spLocks noGrp="1"/>
          </p:cNvSpPr>
          <p:nvPr>
            <p:ph type="sldNum" sz="quarter" idx="12"/>
          </p:nvPr>
        </p:nvSpPr>
        <p:spPr/>
        <p:txBody>
          <a:bodyPr/>
          <a:lstStyle/>
          <a:p>
            <a:fld id="{FE7A4BB3-E848-5A44-82DF-322201952CD8}" type="slidenum">
              <a:rPr lang="en-US" smtClean="0"/>
              <a:pPr/>
              <a:t>16</a:t>
            </a:fld>
            <a:endParaRPr lang="en-US"/>
          </a:p>
        </p:txBody>
      </p:sp>
      <p:sp>
        <p:nvSpPr>
          <p:cNvPr id="3" name="Title 2">
            <a:extLst>
              <a:ext uri="{FF2B5EF4-FFF2-40B4-BE49-F238E27FC236}">
                <a16:creationId xmlns:a16="http://schemas.microsoft.com/office/drawing/2014/main" id="{B1B36902-2C3B-4A11-BF8A-C2D4596683E5}"/>
              </a:ext>
            </a:extLst>
          </p:cNvPr>
          <p:cNvSpPr>
            <a:spLocks noGrp="1"/>
          </p:cNvSpPr>
          <p:nvPr>
            <p:ph type="title"/>
          </p:nvPr>
        </p:nvSpPr>
        <p:spPr/>
        <p:txBody>
          <a:bodyPr/>
          <a:lstStyle/>
          <a:p>
            <a:r>
              <a:rPr lang="en-US" sz="4000" dirty="0"/>
              <a:t>Troubleshooting &amp; Diagnostics</a:t>
            </a:r>
          </a:p>
        </p:txBody>
      </p:sp>
      <p:pic>
        <p:nvPicPr>
          <p:cNvPr id="8" name="Picture 7">
            <a:extLst>
              <a:ext uri="{FF2B5EF4-FFF2-40B4-BE49-F238E27FC236}">
                <a16:creationId xmlns:a16="http://schemas.microsoft.com/office/drawing/2014/main" id="{6EDBCF91-80DB-48D8-9E53-76E20890D5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53881" y="2011924"/>
            <a:ext cx="4218378" cy="5486401"/>
          </a:xfrm>
          <a:prstGeom prst="rect">
            <a:avLst/>
          </a:prstGeom>
          <a:ln>
            <a:solidFill>
              <a:schemeClr val="accent2"/>
            </a:solidFill>
          </a:ln>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5E12CC51-8F90-4B96-B263-0F7BA4EBD4D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40493" y="2011924"/>
            <a:ext cx="4137623" cy="5516831"/>
          </a:xfrm>
          <a:prstGeom prst="rect">
            <a:avLst/>
          </a:prstGeom>
          <a:ln>
            <a:solidFill>
              <a:schemeClr val="accent2"/>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5EC58D27-4E3D-4102-91C2-05FAFB0F91F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85152" y="2423758"/>
            <a:ext cx="4137622" cy="5438250"/>
          </a:xfrm>
          <a:prstGeom prst="rect">
            <a:avLst/>
          </a:prstGeom>
          <a:ln>
            <a:solidFill>
              <a:schemeClr val="accent2"/>
            </a:solidFill>
          </a:ln>
          <a:effectLst>
            <a:outerShdw blurRad="50800" dist="38100" dir="2700000" algn="tl" rotWithShape="0">
              <a:prstClr val="black">
                <a:alpha val="40000"/>
              </a:prstClr>
            </a:outerShdw>
          </a:effectLst>
        </p:spPr>
      </p:pic>
      <p:pic>
        <p:nvPicPr>
          <p:cNvPr id="4098" name="490616A4-2891-4A7E-AF13-0E25C20E6CAB">
            <a:extLst>
              <a:ext uri="{FF2B5EF4-FFF2-40B4-BE49-F238E27FC236}">
                <a16:creationId xmlns:a16="http://schemas.microsoft.com/office/drawing/2014/main" id="{98D2D070-6B2A-4B30-A2FF-DB47DD227A0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284872" y="1704136"/>
            <a:ext cx="2561478" cy="5543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52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60E22-CFE2-48A8-8F34-7ADC2D04AE5B}"/>
              </a:ext>
            </a:extLst>
          </p:cNvPr>
          <p:cNvSpPr>
            <a:spLocks noGrp="1"/>
          </p:cNvSpPr>
          <p:nvPr>
            <p:ph type="sldNum" sz="quarter" idx="12"/>
          </p:nvPr>
        </p:nvSpPr>
        <p:spPr/>
        <p:txBody>
          <a:bodyPr/>
          <a:lstStyle/>
          <a:p>
            <a:fld id="{FE7A4BB3-E848-5A44-82DF-322201952CD8}" type="slidenum">
              <a:rPr lang="en-US" smtClean="0"/>
              <a:pPr/>
              <a:t>17</a:t>
            </a:fld>
            <a:endParaRPr lang="en-US"/>
          </a:p>
        </p:txBody>
      </p:sp>
      <p:sp>
        <p:nvSpPr>
          <p:cNvPr id="3" name="Title 2">
            <a:extLst>
              <a:ext uri="{FF2B5EF4-FFF2-40B4-BE49-F238E27FC236}">
                <a16:creationId xmlns:a16="http://schemas.microsoft.com/office/drawing/2014/main" id="{B1B36902-2C3B-4A11-BF8A-C2D4596683E5}"/>
              </a:ext>
            </a:extLst>
          </p:cNvPr>
          <p:cNvSpPr>
            <a:spLocks noGrp="1"/>
          </p:cNvSpPr>
          <p:nvPr>
            <p:ph type="title"/>
          </p:nvPr>
        </p:nvSpPr>
        <p:spPr/>
        <p:txBody>
          <a:bodyPr/>
          <a:lstStyle/>
          <a:p>
            <a:r>
              <a:rPr lang="en-US" sz="4000" dirty="0"/>
              <a:t>So … What About Cost?</a:t>
            </a:r>
          </a:p>
        </p:txBody>
      </p:sp>
      <p:sp>
        <p:nvSpPr>
          <p:cNvPr id="4" name="Content Placeholder 3">
            <a:extLst>
              <a:ext uri="{FF2B5EF4-FFF2-40B4-BE49-F238E27FC236}">
                <a16:creationId xmlns:a16="http://schemas.microsoft.com/office/drawing/2014/main" id="{A654F6B5-2F4B-42DA-B746-C0A7E4AFADA4}"/>
              </a:ext>
            </a:extLst>
          </p:cNvPr>
          <p:cNvSpPr>
            <a:spLocks noGrp="1"/>
          </p:cNvSpPr>
          <p:nvPr>
            <p:ph sz="quarter" idx="20"/>
          </p:nvPr>
        </p:nvSpPr>
        <p:spPr/>
        <p:txBody>
          <a:bodyPr lIns="91440" tIns="45720" rIns="91440" bIns="45720" anchor="t"/>
          <a:lstStyle/>
          <a:p>
            <a:r>
              <a:rPr lang="en-US" dirty="0">
                <a:latin typeface="Arial"/>
                <a:cs typeface="Arial"/>
              </a:rPr>
              <a:t>First Cost</a:t>
            </a:r>
          </a:p>
          <a:p>
            <a:pPr lvl="1"/>
            <a:r>
              <a:rPr lang="en-US" dirty="0">
                <a:latin typeface="Arial"/>
                <a:cs typeface="Arial"/>
              </a:rPr>
              <a:t>Examples from the web</a:t>
            </a:r>
          </a:p>
          <a:p>
            <a:pPr lvl="2"/>
            <a:r>
              <a:rPr lang="en-US" dirty="0">
                <a:latin typeface="Arial"/>
                <a:cs typeface="Arial"/>
              </a:rPr>
              <a:t>Mechanical Manifold Gauge Sets: $72 - $635</a:t>
            </a:r>
          </a:p>
          <a:p>
            <a:pPr lvl="2"/>
            <a:r>
              <a:rPr lang="en-US" dirty="0">
                <a:latin typeface="Arial"/>
                <a:cs typeface="Arial"/>
              </a:rPr>
              <a:t>Digital Manifold Gauge Sets: $247-$764</a:t>
            </a:r>
            <a:r>
              <a:rPr lang="en-US" baseline="30000" dirty="0">
                <a:latin typeface="Arial"/>
                <a:cs typeface="Arial"/>
              </a:rPr>
              <a:t>1</a:t>
            </a:r>
            <a:r>
              <a:rPr lang="en-US" dirty="0">
                <a:latin typeface="Arial"/>
                <a:cs typeface="Arial"/>
              </a:rPr>
              <a:t>, $257-$711</a:t>
            </a:r>
            <a:r>
              <a:rPr lang="en-US" baseline="30000" dirty="0">
                <a:latin typeface="Arial"/>
                <a:cs typeface="Arial"/>
              </a:rPr>
              <a:t>2</a:t>
            </a:r>
            <a:r>
              <a:rPr lang="en-US" dirty="0">
                <a:latin typeface="Arial"/>
                <a:cs typeface="Arial"/>
              </a:rPr>
              <a:t> (many included vacuum and temperature probes)</a:t>
            </a:r>
          </a:p>
          <a:p>
            <a:pPr lvl="2"/>
            <a:r>
              <a:rPr lang="en-US" dirty="0">
                <a:latin typeface="Arial"/>
                <a:cs typeface="Arial"/>
              </a:rPr>
              <a:t>Smart Probe Kits $330-$670</a:t>
            </a:r>
            <a:r>
              <a:rPr lang="en-US" baseline="30000" dirty="0">
                <a:latin typeface="Arial"/>
                <a:cs typeface="Arial"/>
              </a:rPr>
              <a:t>2 </a:t>
            </a:r>
            <a:r>
              <a:rPr lang="en-US" dirty="0">
                <a:latin typeface="Arial"/>
                <a:cs typeface="Arial"/>
              </a:rPr>
              <a:t>(pressure probes, thermocouple pipe clamps, psychrometers, etc.)</a:t>
            </a:r>
          </a:p>
          <a:p>
            <a:pPr lvl="2"/>
            <a:endParaRPr lang="en-US" dirty="0">
              <a:latin typeface="Arial"/>
              <a:cs typeface="Arial"/>
            </a:endParaRPr>
          </a:p>
          <a:p>
            <a:r>
              <a:rPr lang="en-US" dirty="0">
                <a:latin typeface="Arial"/>
                <a:cs typeface="Arial"/>
              </a:rPr>
              <a:t>Subscription Cost</a:t>
            </a:r>
          </a:p>
          <a:p>
            <a:pPr lvl="1"/>
            <a:r>
              <a:rPr lang="en-US" dirty="0"/>
              <a:t>Free versions available (limited features), paid subscription unlocks more features</a:t>
            </a:r>
          </a:p>
          <a:p>
            <a:pPr lvl="1"/>
            <a:r>
              <a:rPr lang="en-US" dirty="0"/>
              <a:t>Paid subscription for Fieldpiece Job Link and </a:t>
            </a:r>
            <a:r>
              <a:rPr lang="en-US" dirty="0" err="1"/>
              <a:t>iManifold</a:t>
            </a:r>
            <a:r>
              <a:rPr lang="en-US" dirty="0"/>
              <a:t> is on a per user per month basis, whereas </a:t>
            </a:r>
            <a:r>
              <a:rPr lang="en-US" dirty="0" err="1"/>
              <a:t>measureQuick</a:t>
            </a:r>
            <a:r>
              <a:rPr lang="en-US" dirty="0"/>
              <a:t> is on a per system per year basis</a:t>
            </a:r>
          </a:p>
          <a:p>
            <a:pPr marL="411480" lvl="1" indent="0">
              <a:buNone/>
            </a:pPr>
            <a:endParaRPr lang="en-US" dirty="0"/>
          </a:p>
          <a:p>
            <a:r>
              <a:rPr lang="en-US" dirty="0">
                <a:latin typeface="Arial"/>
                <a:cs typeface="Arial"/>
              </a:rPr>
              <a:t>Cost of Callbacks</a:t>
            </a:r>
          </a:p>
          <a:p>
            <a:pPr lvl="1"/>
            <a:r>
              <a:rPr lang="en-US" dirty="0">
                <a:latin typeface="Arial"/>
                <a:cs typeface="Arial"/>
              </a:rPr>
              <a:t>Truck rolls</a:t>
            </a:r>
          </a:p>
          <a:p>
            <a:pPr lvl="1"/>
            <a:r>
              <a:rPr lang="en-US" dirty="0">
                <a:latin typeface="Arial"/>
                <a:cs typeface="Arial"/>
              </a:rPr>
              <a:t>Unpaid time on jobsite</a:t>
            </a:r>
          </a:p>
          <a:p>
            <a:pPr lvl="1"/>
            <a:r>
              <a:rPr lang="en-US" dirty="0">
                <a:latin typeface="Arial"/>
                <a:cs typeface="Arial"/>
              </a:rPr>
              <a:t>Loss of business</a:t>
            </a:r>
          </a:p>
          <a:p>
            <a:pPr lvl="1"/>
            <a:r>
              <a:rPr lang="en-US" dirty="0">
                <a:latin typeface="Arial"/>
                <a:cs typeface="Arial"/>
              </a:rPr>
              <a:t>Opportunity costs</a:t>
            </a:r>
          </a:p>
          <a:p>
            <a:pPr lvl="1"/>
            <a:endParaRPr lang="en-US" dirty="0">
              <a:latin typeface="Arial"/>
              <a:cs typeface="Arial"/>
            </a:endParaRPr>
          </a:p>
        </p:txBody>
      </p:sp>
      <p:graphicFrame>
        <p:nvGraphicFramePr>
          <p:cNvPr id="6" name="Table 6">
            <a:extLst>
              <a:ext uri="{FF2B5EF4-FFF2-40B4-BE49-F238E27FC236}">
                <a16:creationId xmlns:a16="http://schemas.microsoft.com/office/drawing/2014/main" id="{B7DE3484-0B05-4C7B-A56C-C6D8094F4FE7}"/>
              </a:ext>
            </a:extLst>
          </p:cNvPr>
          <p:cNvGraphicFramePr>
            <a:graphicFrameLocks noGrp="1"/>
          </p:cNvGraphicFramePr>
          <p:nvPr>
            <p:extLst>
              <p:ext uri="{D42A27DB-BD31-4B8C-83A1-F6EECF244321}">
                <p14:modId xmlns:p14="http://schemas.microsoft.com/office/powerpoint/2010/main" val="3440705347"/>
              </p:ext>
            </p:extLst>
          </p:nvPr>
        </p:nvGraphicFramePr>
        <p:xfrm>
          <a:off x="5516880" y="5198365"/>
          <a:ext cx="8153400" cy="2459736"/>
        </p:xfrm>
        <a:graphic>
          <a:graphicData uri="http://schemas.openxmlformats.org/drawingml/2006/table">
            <a:tbl>
              <a:tblPr firstRow="1" bandRow="1">
                <a:tableStyleId>{5C22544A-7EE6-4342-B048-85BDC9FD1C3A}</a:tableStyleId>
              </a:tblPr>
              <a:tblGrid>
                <a:gridCol w="3151632">
                  <a:extLst>
                    <a:ext uri="{9D8B030D-6E8A-4147-A177-3AD203B41FA5}">
                      <a16:colId xmlns:a16="http://schemas.microsoft.com/office/drawing/2014/main" val="3295918115"/>
                    </a:ext>
                  </a:extLst>
                </a:gridCol>
                <a:gridCol w="2963418">
                  <a:extLst>
                    <a:ext uri="{9D8B030D-6E8A-4147-A177-3AD203B41FA5}">
                      <a16:colId xmlns:a16="http://schemas.microsoft.com/office/drawing/2014/main" val="3379797354"/>
                    </a:ext>
                  </a:extLst>
                </a:gridCol>
                <a:gridCol w="2038350">
                  <a:extLst>
                    <a:ext uri="{9D8B030D-6E8A-4147-A177-3AD203B41FA5}">
                      <a16:colId xmlns:a16="http://schemas.microsoft.com/office/drawing/2014/main" val="2014817365"/>
                    </a:ext>
                  </a:extLst>
                </a:gridCol>
              </a:tblGrid>
              <a:tr h="337566">
                <a:tc>
                  <a:txBody>
                    <a:bodyPr/>
                    <a:lstStyle/>
                    <a:p>
                      <a:r>
                        <a:rPr lang="en-US" dirty="0"/>
                        <a:t>Smart Diagnostic Application</a:t>
                      </a:r>
                    </a:p>
                  </a:txBody>
                  <a:tcPr/>
                </a:tc>
                <a:tc>
                  <a:txBody>
                    <a:bodyPr/>
                    <a:lstStyle/>
                    <a:p>
                      <a:r>
                        <a:rPr lang="en-US" dirty="0"/>
                        <a:t>Cost</a:t>
                      </a:r>
                    </a:p>
                  </a:txBody>
                  <a:tcPr/>
                </a:tc>
                <a:tc>
                  <a:txBody>
                    <a:bodyPr/>
                    <a:lstStyle/>
                    <a:p>
                      <a:r>
                        <a:rPr lang="en-US" dirty="0"/>
                        <a:t>Source</a:t>
                      </a:r>
                    </a:p>
                  </a:txBody>
                  <a:tcPr/>
                </a:tc>
                <a:extLst>
                  <a:ext uri="{0D108BD9-81ED-4DB2-BD59-A6C34878D82A}">
                    <a16:rowId xmlns:a16="http://schemas.microsoft.com/office/drawing/2014/main" val="1257488155"/>
                  </a:ext>
                </a:extLst>
              </a:tr>
              <a:tr h="337566">
                <a:tc>
                  <a:txBody>
                    <a:bodyPr/>
                    <a:lstStyle/>
                    <a:p>
                      <a:r>
                        <a:rPr lang="en-US" dirty="0" err="1"/>
                        <a:t>measureQuick</a:t>
                      </a:r>
                      <a:r>
                        <a:rPr lang="en-US" dirty="0"/>
                        <a:t> Premier Services</a:t>
                      </a:r>
                    </a:p>
                  </a:txBody>
                  <a:tcPr/>
                </a:tc>
                <a:tc>
                  <a:txBody>
                    <a:bodyPr/>
                    <a:lstStyle/>
                    <a:p>
                      <a:r>
                        <a:rPr lang="en-US" dirty="0"/>
                        <a:t>$5 / system / 365 days</a:t>
                      </a:r>
                    </a:p>
                  </a:txBody>
                  <a:tcPr/>
                </a:tc>
                <a:tc>
                  <a:txBody>
                    <a:bodyPr/>
                    <a:lstStyle/>
                    <a:p>
                      <a:r>
                        <a:rPr lang="en-US" sz="1200"/>
                        <a:t>https://measurequick.com/premier-services/</a:t>
                      </a:r>
                      <a:endParaRPr lang="en-US" sz="1200" dirty="0"/>
                    </a:p>
                  </a:txBody>
                  <a:tcPr/>
                </a:tc>
                <a:extLst>
                  <a:ext uri="{0D108BD9-81ED-4DB2-BD59-A6C34878D82A}">
                    <a16:rowId xmlns:a16="http://schemas.microsoft.com/office/drawing/2014/main" val="3847743312"/>
                  </a:ext>
                </a:extLst>
              </a:tr>
              <a:tr h="337566">
                <a:tc>
                  <a:txBody>
                    <a:bodyPr/>
                    <a:lstStyle/>
                    <a:p>
                      <a:r>
                        <a:rPr lang="en-US" dirty="0" err="1"/>
                        <a:t>iManifold</a:t>
                      </a:r>
                      <a:r>
                        <a:rPr lang="en-US" dirty="0"/>
                        <a:t> Pro+</a:t>
                      </a:r>
                    </a:p>
                  </a:txBody>
                  <a:tcPr/>
                </a:tc>
                <a:tc>
                  <a:txBody>
                    <a:bodyPr/>
                    <a:lstStyle/>
                    <a:p>
                      <a:r>
                        <a:rPr lang="en-US" dirty="0"/>
                        <a:t>$14.95 / user / month (yearly)</a:t>
                      </a:r>
                    </a:p>
                    <a:p>
                      <a:r>
                        <a:rPr lang="en-US" dirty="0"/>
                        <a:t>$19.95 / user / month (monthly) </a:t>
                      </a:r>
                    </a:p>
                  </a:txBody>
                  <a:tcPr/>
                </a:tc>
                <a:tc>
                  <a:txBody>
                    <a:bodyPr/>
                    <a:lstStyle/>
                    <a:p>
                      <a:r>
                        <a:rPr lang="en-US" sz="1200" dirty="0">
                          <a:hlinkClick r:id="rId2"/>
                        </a:rPr>
                        <a:t>https://imanifold.com/products/cloud/imanifold-cloud-2/</a:t>
                      </a:r>
                      <a:endParaRPr lang="en-US" sz="1200" dirty="0"/>
                    </a:p>
                    <a:p>
                      <a:endParaRPr lang="en-US" dirty="0"/>
                    </a:p>
                  </a:txBody>
                  <a:tcPr/>
                </a:tc>
                <a:extLst>
                  <a:ext uri="{0D108BD9-81ED-4DB2-BD59-A6C34878D82A}">
                    <a16:rowId xmlns:a16="http://schemas.microsoft.com/office/drawing/2014/main" val="4046921799"/>
                  </a:ext>
                </a:extLst>
              </a:tr>
              <a:tr h="337566">
                <a:tc>
                  <a:txBody>
                    <a:bodyPr/>
                    <a:lstStyle/>
                    <a:p>
                      <a:r>
                        <a:rPr lang="en-US" dirty="0"/>
                        <a:t>Job Link Pro </a:t>
                      </a:r>
                    </a:p>
                  </a:txBody>
                  <a:tcPr/>
                </a:tc>
                <a:tc>
                  <a:txBody>
                    <a:bodyPr/>
                    <a:lstStyle/>
                    <a:p>
                      <a:r>
                        <a:rPr lang="en-US" dirty="0"/>
                        <a:t>$12.00 / month</a:t>
                      </a:r>
                    </a:p>
                    <a:p>
                      <a:r>
                        <a:rPr lang="en-US" dirty="0"/>
                        <a:t>$29.00 / month (Job Link Pro + Invoicing)</a:t>
                      </a:r>
                    </a:p>
                  </a:txBody>
                  <a:tcPr/>
                </a:tc>
                <a:tc>
                  <a:txBody>
                    <a:bodyPr/>
                    <a:lstStyle/>
                    <a:p>
                      <a:r>
                        <a:rPr lang="en-US" sz="1200" dirty="0">
                          <a:hlinkClick r:id="rId3"/>
                        </a:rPr>
                        <a:t>https://www.fieldpiece.com/product-category/job-link-system/</a:t>
                      </a:r>
                      <a:r>
                        <a:rPr lang="en-US" sz="1200" dirty="0"/>
                        <a:t> </a:t>
                      </a:r>
                    </a:p>
                  </a:txBody>
                  <a:tcPr/>
                </a:tc>
                <a:extLst>
                  <a:ext uri="{0D108BD9-81ED-4DB2-BD59-A6C34878D82A}">
                    <a16:rowId xmlns:a16="http://schemas.microsoft.com/office/drawing/2014/main" val="1150726840"/>
                  </a:ext>
                </a:extLst>
              </a:tr>
            </a:tbl>
          </a:graphicData>
        </a:graphic>
      </p:graphicFrame>
    </p:spTree>
    <p:extLst>
      <p:ext uri="{BB962C8B-B14F-4D97-AF65-F5344CB8AC3E}">
        <p14:creationId xmlns:p14="http://schemas.microsoft.com/office/powerpoint/2010/main" val="417519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A7F0BD-9380-40E3-85E7-01E6EB17034E}"/>
              </a:ext>
            </a:extLst>
          </p:cNvPr>
          <p:cNvSpPr>
            <a:spLocks noGrp="1"/>
          </p:cNvSpPr>
          <p:nvPr>
            <p:ph type="sldNum" sz="quarter" idx="12"/>
          </p:nvPr>
        </p:nvSpPr>
        <p:spPr/>
        <p:txBody>
          <a:bodyPr/>
          <a:lstStyle/>
          <a:p>
            <a:fld id="{FE7A4BB3-E848-5A44-82DF-322201952CD8}" type="slidenum">
              <a:rPr lang="en-US" smtClean="0"/>
              <a:pPr/>
              <a:t>18</a:t>
            </a:fld>
            <a:endParaRPr lang="en-US"/>
          </a:p>
        </p:txBody>
      </p:sp>
      <p:sp>
        <p:nvSpPr>
          <p:cNvPr id="3" name="Title 2">
            <a:extLst>
              <a:ext uri="{FF2B5EF4-FFF2-40B4-BE49-F238E27FC236}">
                <a16:creationId xmlns:a16="http://schemas.microsoft.com/office/drawing/2014/main" id="{C00AA029-8A71-4851-9930-4AC8187A7950}"/>
              </a:ext>
            </a:extLst>
          </p:cNvPr>
          <p:cNvSpPr>
            <a:spLocks noGrp="1"/>
          </p:cNvSpPr>
          <p:nvPr>
            <p:ph type="title"/>
          </p:nvPr>
        </p:nvSpPr>
        <p:spPr/>
        <p:txBody>
          <a:bodyPr/>
          <a:lstStyle/>
          <a:p>
            <a:r>
              <a:rPr lang="en-US" dirty="0"/>
              <a:t>Some Training Required</a:t>
            </a:r>
          </a:p>
        </p:txBody>
      </p:sp>
      <p:sp>
        <p:nvSpPr>
          <p:cNvPr id="4" name="Content Placeholder 3">
            <a:extLst>
              <a:ext uri="{FF2B5EF4-FFF2-40B4-BE49-F238E27FC236}">
                <a16:creationId xmlns:a16="http://schemas.microsoft.com/office/drawing/2014/main" id="{E9D03930-FB54-4966-92C7-621C16C7EC07}"/>
              </a:ext>
            </a:extLst>
          </p:cNvPr>
          <p:cNvSpPr>
            <a:spLocks noGrp="1"/>
          </p:cNvSpPr>
          <p:nvPr>
            <p:ph sz="quarter" idx="20"/>
          </p:nvPr>
        </p:nvSpPr>
        <p:spPr/>
        <p:txBody>
          <a:bodyPr/>
          <a:lstStyle/>
          <a:p>
            <a:pPr>
              <a:spcAft>
                <a:spcPts val="1200"/>
              </a:spcAft>
            </a:pPr>
            <a:r>
              <a:rPr lang="en-US" sz="2800" dirty="0"/>
              <a:t>Familiarization with the smart diagnostic application or digital manifolds</a:t>
            </a:r>
          </a:p>
          <a:p>
            <a:pPr>
              <a:spcAft>
                <a:spcPts val="1200"/>
              </a:spcAft>
            </a:pPr>
            <a:r>
              <a:rPr lang="en-US" sz="2800" dirty="0"/>
              <a:t>Navigating user interface</a:t>
            </a:r>
          </a:p>
          <a:p>
            <a:pPr>
              <a:spcAft>
                <a:spcPts val="1200"/>
              </a:spcAft>
            </a:pPr>
            <a:r>
              <a:rPr lang="en-US" sz="2800" dirty="0"/>
              <a:t>Pairing digital instruments</a:t>
            </a:r>
          </a:p>
          <a:p>
            <a:pPr>
              <a:spcAft>
                <a:spcPts val="1200"/>
              </a:spcAft>
            </a:pPr>
            <a:r>
              <a:rPr lang="en-US" sz="2800" dirty="0"/>
              <a:t>Sensor and probe placement</a:t>
            </a:r>
          </a:p>
          <a:p>
            <a:pPr>
              <a:spcAft>
                <a:spcPts val="1200"/>
              </a:spcAft>
            </a:pPr>
            <a:r>
              <a:rPr lang="en-US" sz="2800" dirty="0"/>
              <a:t>Workflows</a:t>
            </a:r>
          </a:p>
          <a:p>
            <a:pPr>
              <a:spcAft>
                <a:spcPts val="1200"/>
              </a:spcAft>
            </a:pPr>
            <a:r>
              <a:rPr lang="en-US" sz="2800" dirty="0"/>
              <a:t>Sensor and probe placement</a:t>
            </a:r>
          </a:p>
          <a:p>
            <a:pPr>
              <a:spcAft>
                <a:spcPts val="1200"/>
              </a:spcAft>
            </a:pPr>
            <a:r>
              <a:rPr lang="en-US" sz="2800" dirty="0"/>
              <a:t>Diagnostics and Reporting</a:t>
            </a:r>
          </a:p>
        </p:txBody>
      </p:sp>
    </p:spTree>
    <p:extLst>
      <p:ext uri="{BB962C8B-B14F-4D97-AF65-F5344CB8AC3E}">
        <p14:creationId xmlns:p14="http://schemas.microsoft.com/office/powerpoint/2010/main" val="3774131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60E22-CFE2-48A8-8F34-7ADC2D04AE5B}"/>
              </a:ext>
            </a:extLst>
          </p:cNvPr>
          <p:cNvSpPr>
            <a:spLocks noGrp="1"/>
          </p:cNvSpPr>
          <p:nvPr>
            <p:ph type="sldNum" sz="quarter" idx="12"/>
          </p:nvPr>
        </p:nvSpPr>
        <p:spPr/>
        <p:txBody>
          <a:bodyPr/>
          <a:lstStyle/>
          <a:p>
            <a:fld id="{FE7A4BB3-E848-5A44-82DF-322201952CD8}" type="slidenum">
              <a:rPr lang="en-US" smtClean="0"/>
              <a:pPr/>
              <a:t>19</a:t>
            </a:fld>
            <a:endParaRPr lang="en-US"/>
          </a:p>
        </p:txBody>
      </p:sp>
      <p:sp>
        <p:nvSpPr>
          <p:cNvPr id="3" name="Title 2">
            <a:extLst>
              <a:ext uri="{FF2B5EF4-FFF2-40B4-BE49-F238E27FC236}">
                <a16:creationId xmlns:a16="http://schemas.microsoft.com/office/drawing/2014/main" id="{B1B36902-2C3B-4A11-BF8A-C2D4596683E5}"/>
              </a:ext>
            </a:extLst>
          </p:cNvPr>
          <p:cNvSpPr>
            <a:spLocks noGrp="1"/>
          </p:cNvSpPr>
          <p:nvPr>
            <p:ph type="title"/>
          </p:nvPr>
        </p:nvSpPr>
        <p:spPr>
          <a:xfrm>
            <a:off x="2876550" y="270935"/>
            <a:ext cx="11430000" cy="1310979"/>
          </a:xfrm>
        </p:spPr>
        <p:txBody>
          <a:bodyPr/>
          <a:lstStyle/>
          <a:p>
            <a:r>
              <a:rPr lang="en-US" sz="4000" dirty="0"/>
              <a:t>Other Considerations for Quality HVAC</a:t>
            </a:r>
          </a:p>
        </p:txBody>
      </p:sp>
      <p:pic>
        <p:nvPicPr>
          <p:cNvPr id="5" name="Picture 4">
            <a:extLst>
              <a:ext uri="{FF2B5EF4-FFF2-40B4-BE49-F238E27FC236}">
                <a16:creationId xmlns:a16="http://schemas.microsoft.com/office/drawing/2014/main" id="{DC447F13-9851-4A1C-8B6D-ED101A6E7F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25011" y="2512245"/>
            <a:ext cx="1764939" cy="2305716"/>
          </a:xfrm>
          <a:prstGeom prst="rect">
            <a:avLst/>
          </a:prstGeom>
          <a:noFill/>
          <a:ln>
            <a:solidFill>
              <a:schemeClr val="accent2"/>
            </a:solidFill>
          </a:ln>
          <a:effectLst>
            <a:outerShdw blurRad="50800" dist="38100" dir="2700000" algn="tl" rotWithShape="0">
              <a:prstClr val="black">
                <a:alpha val="40000"/>
              </a:prstClr>
            </a:outerShdw>
          </a:effectLst>
        </p:spPr>
      </p:pic>
      <p:pic>
        <p:nvPicPr>
          <p:cNvPr id="6" name="Picture 6">
            <a:extLst>
              <a:ext uri="{FF2B5EF4-FFF2-40B4-BE49-F238E27FC236}">
                <a16:creationId xmlns:a16="http://schemas.microsoft.com/office/drawing/2014/main" id="{0DD47A3A-86F4-4004-88A0-30BDBABDA72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39307" y="2349996"/>
            <a:ext cx="1784261" cy="2305715"/>
          </a:xfrm>
          <a:prstGeom prst="rect">
            <a:avLst/>
          </a:prstGeom>
          <a:noFill/>
          <a:ln>
            <a:solidFill>
              <a:schemeClr val="accent2"/>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B60A0966-5AE4-4F10-9DFB-4ADA1FBA2BE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25842" y="2512246"/>
            <a:ext cx="1804543" cy="2305716"/>
          </a:xfrm>
          <a:prstGeom prst="rect">
            <a:avLst/>
          </a:prstGeom>
          <a:noFill/>
          <a:ln>
            <a:solidFill>
              <a:schemeClr val="accent2"/>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aphicFrame>
        <p:nvGraphicFramePr>
          <p:cNvPr id="8" name="Content Placeholder 5">
            <a:extLst>
              <a:ext uri="{FF2B5EF4-FFF2-40B4-BE49-F238E27FC236}">
                <a16:creationId xmlns:a16="http://schemas.microsoft.com/office/drawing/2014/main" id="{51D3EAD4-A5B0-4E15-8318-4BEC31154963}"/>
              </a:ext>
            </a:extLst>
          </p:cNvPr>
          <p:cNvGraphicFramePr>
            <a:graphicFrameLocks/>
          </p:cNvGraphicFramePr>
          <p:nvPr>
            <p:extLst>
              <p:ext uri="{D42A27DB-BD31-4B8C-83A1-F6EECF244321}">
                <p14:modId xmlns:p14="http://schemas.microsoft.com/office/powerpoint/2010/main" val="2262832610"/>
              </p:ext>
            </p:extLst>
          </p:nvPr>
        </p:nvGraphicFramePr>
        <p:xfrm>
          <a:off x="2015401" y="5583704"/>
          <a:ext cx="10956472" cy="192677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9" name="Picture 2">
            <a:extLst>
              <a:ext uri="{FF2B5EF4-FFF2-40B4-BE49-F238E27FC236}">
                <a16:creationId xmlns:a16="http://schemas.microsoft.com/office/drawing/2014/main" id="{54E72BB4-E783-4DB3-B764-CE6B84C53E7A}"/>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068487" y="2349996"/>
            <a:ext cx="1766648" cy="2305715"/>
          </a:xfrm>
          <a:prstGeom prst="rect">
            <a:avLst/>
          </a:prstGeom>
          <a:noFill/>
          <a:ln>
            <a:solidFill>
              <a:schemeClr val="accent2"/>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7B41E967-AD2B-40E7-BD6F-474ABC998F60}"/>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8556855" y="2257861"/>
            <a:ext cx="4328693" cy="2709186"/>
          </a:xfrm>
          <a:prstGeom prst="rect">
            <a:avLst/>
          </a:prstGeom>
          <a:noFill/>
          <a:ln w="28575">
            <a:solidFill>
              <a:schemeClr val="accent6"/>
            </a:solidFill>
          </a:ln>
          <a:extLst>
            <a:ext uri="{53640926-AAD7-44D8-BBD7-CCE9431645EC}">
              <a14:shadowObscured xmlns:a14="http://schemas.microsoft.com/office/drawing/2010/main"/>
            </a:ext>
          </a:extLst>
        </p:spPr>
      </p:pic>
      <p:sp>
        <p:nvSpPr>
          <p:cNvPr id="11" name="Rectangle 10">
            <a:extLst>
              <a:ext uri="{FF2B5EF4-FFF2-40B4-BE49-F238E27FC236}">
                <a16:creationId xmlns:a16="http://schemas.microsoft.com/office/drawing/2014/main" id="{C2822C09-702D-40C1-B7F5-B6351308D3B0}"/>
              </a:ext>
            </a:extLst>
          </p:cNvPr>
          <p:cNvSpPr/>
          <p:nvPr/>
        </p:nvSpPr>
        <p:spPr>
          <a:xfrm>
            <a:off x="6534557" y="6114080"/>
            <a:ext cx="6532566" cy="852617"/>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B689E453-1DAB-4116-8797-FD78CB7A1B6E}"/>
              </a:ext>
            </a:extLst>
          </p:cNvPr>
          <p:cNvSpPr/>
          <p:nvPr/>
        </p:nvSpPr>
        <p:spPr>
          <a:xfrm>
            <a:off x="9918074" y="4972017"/>
            <a:ext cx="611257" cy="1042671"/>
          </a:xfrm>
          <a:prstGeom prst="down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3">
            <a:extLst>
              <a:ext uri="{FF2B5EF4-FFF2-40B4-BE49-F238E27FC236}">
                <a16:creationId xmlns:a16="http://schemas.microsoft.com/office/drawing/2014/main" id="{62206BF7-90A1-4EC2-8342-5E35B77F8335}"/>
              </a:ext>
            </a:extLst>
          </p:cNvPr>
          <p:cNvSpPr txBox="1">
            <a:spLocks/>
          </p:cNvSpPr>
          <p:nvPr/>
        </p:nvSpPr>
        <p:spPr>
          <a:xfrm>
            <a:off x="9356515" y="1843839"/>
            <a:ext cx="2643809" cy="376485"/>
          </a:xfrm>
          <a:prstGeom prst="rect">
            <a:avLst/>
          </a:prstGeom>
        </p:spPr>
        <p:txBody>
          <a:bodyPr/>
          <a:lstStyle>
            <a:lvl1pPr marL="342900" indent="-342900" algn="l" defTabSz="457200" rtl="0" eaLnBrk="1" latinLnBrk="0" hangingPunct="1">
              <a:spcBef>
                <a:spcPct val="20000"/>
              </a:spcBef>
              <a:buSzPct val="100000"/>
              <a:buFontTx/>
              <a:buBlip>
                <a:blip r:embed="rId12"/>
              </a:buBlip>
              <a:defRPr sz="2000" kern="1200">
                <a:solidFill>
                  <a:schemeClr val="accent2"/>
                </a:solidFill>
                <a:latin typeface="Arial"/>
                <a:ea typeface="+mn-ea"/>
                <a:cs typeface="Arial"/>
              </a:defRPr>
            </a:lvl1pPr>
            <a:lvl2pPr marL="742950" indent="-285750" algn="l" defTabSz="457200" rtl="0" eaLnBrk="1" latinLnBrk="0" hangingPunct="1">
              <a:spcBef>
                <a:spcPct val="20000"/>
              </a:spcBef>
              <a:buSzPct val="100000"/>
              <a:buFontTx/>
              <a:buBlip>
                <a:blip r:embed="rId13"/>
              </a:buBlip>
              <a:defRPr sz="1800" kern="1200">
                <a:solidFill>
                  <a:schemeClr val="accent2"/>
                </a:solidFill>
                <a:latin typeface="Arial"/>
                <a:ea typeface="+mn-ea"/>
                <a:cs typeface="Arial"/>
              </a:defRPr>
            </a:lvl2pPr>
            <a:lvl3pPr marL="1143000" indent="-228600" algn="l" defTabSz="457200" rtl="0" eaLnBrk="1" latinLnBrk="0" hangingPunct="1">
              <a:spcBef>
                <a:spcPct val="20000"/>
              </a:spcBef>
              <a:buSzPct val="100000"/>
              <a:buFontTx/>
              <a:buBlip>
                <a:blip r:embed="rId14"/>
              </a:buBlip>
              <a:defRPr sz="1600" kern="1200">
                <a:solidFill>
                  <a:schemeClr val="accent2"/>
                </a:solidFill>
                <a:latin typeface="Arial"/>
                <a:ea typeface="+mn-ea"/>
                <a:cs typeface="Arial"/>
              </a:defRPr>
            </a:lvl3pPr>
            <a:lvl4pPr marL="1600200" indent="-228600" algn="l" defTabSz="457200" rtl="0" eaLnBrk="1" latinLnBrk="0" hangingPunct="1">
              <a:spcBef>
                <a:spcPct val="20000"/>
              </a:spcBef>
              <a:buSzPct val="100000"/>
              <a:buFontTx/>
              <a:buBlip>
                <a:blip r:embed="rId15"/>
              </a:buBlip>
              <a:defRPr sz="1400" kern="1200">
                <a:solidFill>
                  <a:schemeClr val="accent2"/>
                </a:solidFill>
                <a:latin typeface="Arial"/>
                <a:ea typeface="+mn-ea"/>
                <a:cs typeface="Arial"/>
              </a:defRPr>
            </a:lvl4pPr>
            <a:lvl5pPr marL="2057400" indent="-228600" algn="l" defTabSz="457200" rtl="0" eaLnBrk="1" latinLnBrk="0" hangingPunct="1">
              <a:spcBef>
                <a:spcPct val="20000"/>
              </a:spcBef>
              <a:buSzPct val="100000"/>
              <a:buFontTx/>
              <a:buBlip>
                <a:blip r:embed="rId12"/>
              </a:buBlip>
              <a:defRPr sz="1400" kern="1200">
                <a:solidFill>
                  <a:schemeClr val="accent2"/>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80985">
              <a:buNone/>
            </a:pPr>
            <a:r>
              <a:rPr lang="en-US" sz="1833" dirty="0"/>
              <a:t>Smart Diagnostic Tools</a:t>
            </a:r>
          </a:p>
        </p:txBody>
      </p:sp>
      <p:sp>
        <p:nvSpPr>
          <p:cNvPr id="14" name="TextBox 13">
            <a:extLst>
              <a:ext uri="{FF2B5EF4-FFF2-40B4-BE49-F238E27FC236}">
                <a16:creationId xmlns:a16="http://schemas.microsoft.com/office/drawing/2014/main" id="{7CFE916A-FD9D-4EF6-B92E-D2BD06F3A6A6}"/>
              </a:ext>
            </a:extLst>
          </p:cNvPr>
          <p:cNvSpPr txBox="1"/>
          <p:nvPr/>
        </p:nvSpPr>
        <p:spPr>
          <a:xfrm>
            <a:off x="1658527" y="7231975"/>
            <a:ext cx="7315200" cy="808876"/>
          </a:xfrm>
          <a:prstGeom prst="rect">
            <a:avLst/>
          </a:prstGeom>
          <a:noFill/>
        </p:spPr>
        <p:txBody>
          <a:bodyPr wrap="square">
            <a:spAutoFit/>
          </a:bodyPr>
          <a:lstStyle/>
          <a:p>
            <a:pPr marL="742950" marR="0" lvl="1" indent="-28575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DOE’s Building America Solutions Center</a:t>
            </a:r>
          </a:p>
          <a:p>
            <a:pPr marL="1143000" marR="0" lvl="2" indent="-228600">
              <a:lnSpc>
                <a:spcPct val="107000"/>
              </a:lnSpc>
              <a:spcBef>
                <a:spcPts val="0"/>
              </a:spcBef>
              <a:spcAft>
                <a:spcPts val="0"/>
              </a:spcAft>
              <a:buFont typeface="+mj-lt"/>
              <a:buAutoNum type="roman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Traditional Split Heat Pumps (</a:t>
            </a:r>
            <a:r>
              <a:rPr lang="en-US"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6"/>
              </a:rPr>
              <a:t>https://basc.pnnl.gov/resource-guides/traditional-split-heat-pumps</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1143000" marR="0" lvl="2" indent="-228600">
              <a:lnSpc>
                <a:spcPct val="107000"/>
              </a:lnSpc>
              <a:spcBef>
                <a:spcPts val="0"/>
              </a:spcBef>
              <a:spcAft>
                <a:spcPts val="0"/>
              </a:spcAft>
              <a:buFont typeface="+mj-lt"/>
              <a:buAutoNum type="roman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Mini-Split (Ductless) Heat Pumps (</a:t>
            </a:r>
            <a:r>
              <a:rPr lang="en-US"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7"/>
              </a:rPr>
              <a:t>https://basc.pnnl.gov/resource-guides/mini-split-ductless-heat-pumps</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1143000" marR="0" lvl="2" indent="-228600">
              <a:lnSpc>
                <a:spcPct val="107000"/>
              </a:lnSpc>
              <a:spcBef>
                <a:spcPts val="0"/>
              </a:spcBef>
              <a:spcAft>
                <a:spcPts val="800"/>
              </a:spcAft>
              <a:buFont typeface="+mj-lt"/>
              <a:buAutoNum type="roman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Central Air Conditioners (</a:t>
            </a:r>
            <a:r>
              <a:rPr lang="en-US"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8"/>
              </a:rPr>
              <a:t>https://basc.pnnl.gov/resource-guides/compression-cooling</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878304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73E4CC-9F9F-4C9C-88F5-901DE96C6C01}"/>
              </a:ext>
            </a:extLst>
          </p:cNvPr>
          <p:cNvSpPr>
            <a:spLocks noGrp="1"/>
          </p:cNvSpPr>
          <p:nvPr>
            <p:ph type="sldNum" sz="quarter" idx="12"/>
          </p:nvPr>
        </p:nvSpPr>
        <p:spPr/>
        <p:txBody>
          <a:bodyPr/>
          <a:lstStyle/>
          <a:p>
            <a:fld id="{FE7A4BB3-E848-5A44-82DF-322201952CD8}" type="slidenum">
              <a:rPr lang="en-US" smtClean="0"/>
              <a:pPr/>
              <a:t>2</a:t>
            </a:fld>
            <a:endParaRPr lang="en-US"/>
          </a:p>
        </p:txBody>
      </p:sp>
      <p:sp>
        <p:nvSpPr>
          <p:cNvPr id="7" name="Title 6">
            <a:extLst>
              <a:ext uri="{FF2B5EF4-FFF2-40B4-BE49-F238E27FC236}">
                <a16:creationId xmlns:a16="http://schemas.microsoft.com/office/drawing/2014/main" id="{2E652DB3-33E2-4813-B78E-784FF1DAE876}"/>
              </a:ext>
            </a:extLst>
          </p:cNvPr>
          <p:cNvSpPr>
            <a:spLocks noGrp="1"/>
          </p:cNvSpPr>
          <p:nvPr>
            <p:ph type="title"/>
          </p:nvPr>
        </p:nvSpPr>
        <p:spPr/>
        <p:txBody>
          <a:bodyPr/>
          <a:lstStyle/>
          <a:p>
            <a:r>
              <a:rPr lang="en-US" sz="4000" dirty="0"/>
              <a:t>Smart Tools for Efficient HVAC Performance</a:t>
            </a:r>
          </a:p>
        </p:txBody>
      </p:sp>
      <p:pic>
        <p:nvPicPr>
          <p:cNvPr id="15" name="Picture 14">
            <a:extLst>
              <a:ext uri="{FF2B5EF4-FFF2-40B4-BE49-F238E27FC236}">
                <a16:creationId xmlns:a16="http://schemas.microsoft.com/office/drawing/2014/main" id="{D071AA08-A66F-4226-84C8-89FCF3E8DB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92917" y="7186207"/>
            <a:ext cx="1035230" cy="597326"/>
          </a:xfrm>
          <a:prstGeom prst="rect">
            <a:avLst/>
          </a:prstGeom>
        </p:spPr>
      </p:pic>
      <p:pic>
        <p:nvPicPr>
          <p:cNvPr id="16" name="Picture 3">
            <a:extLst>
              <a:ext uri="{FF2B5EF4-FFF2-40B4-BE49-F238E27FC236}">
                <a16:creationId xmlns:a16="http://schemas.microsoft.com/office/drawing/2014/main" id="{166CEB43-14A4-4929-AC2F-F9629591C091}"/>
              </a:ext>
            </a:extLst>
          </p:cNvPr>
          <p:cNvPicPr>
            <a:picLocks noChangeAspect="1"/>
          </p:cNvPicPr>
          <p:nvPr/>
        </p:nvPicPr>
        <p:blipFill>
          <a:blip r:embed="rId4"/>
          <a:stretch>
            <a:fillRect/>
          </a:stretch>
        </p:blipFill>
        <p:spPr>
          <a:xfrm>
            <a:off x="11601538" y="7247312"/>
            <a:ext cx="659741" cy="597875"/>
          </a:xfrm>
          <a:prstGeom prst="rect">
            <a:avLst/>
          </a:prstGeom>
        </p:spPr>
      </p:pic>
      <p:pic>
        <p:nvPicPr>
          <p:cNvPr id="17" name="Picture 6">
            <a:extLst>
              <a:ext uri="{FF2B5EF4-FFF2-40B4-BE49-F238E27FC236}">
                <a16:creationId xmlns:a16="http://schemas.microsoft.com/office/drawing/2014/main" id="{E7A63608-2606-4D79-BD45-58860EAC455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56174" y="6602192"/>
            <a:ext cx="1943946" cy="496538"/>
          </a:xfrm>
          <a:prstGeom prst="rect">
            <a:avLst/>
          </a:prstGeom>
        </p:spPr>
      </p:pic>
      <p:pic>
        <p:nvPicPr>
          <p:cNvPr id="18" name="Picture 4" descr="ACCA286PlainReg.jpg">
            <a:extLst>
              <a:ext uri="{FF2B5EF4-FFF2-40B4-BE49-F238E27FC236}">
                <a16:creationId xmlns:a16="http://schemas.microsoft.com/office/drawing/2014/main" id="{A78335D4-6D69-4756-991F-105E739AC75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094521" y="6599791"/>
            <a:ext cx="956572" cy="472778"/>
          </a:xfrm>
          <a:prstGeom prst="rect">
            <a:avLst/>
          </a:prstGeom>
        </p:spPr>
      </p:pic>
      <p:pic>
        <p:nvPicPr>
          <p:cNvPr id="21" name="Picture 4">
            <a:extLst>
              <a:ext uri="{FF2B5EF4-FFF2-40B4-BE49-F238E27FC236}">
                <a16:creationId xmlns:a16="http://schemas.microsoft.com/office/drawing/2014/main" id="{BA9EE61A-1FA0-4911-A9B3-79F83B581A2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58864" y="7391642"/>
            <a:ext cx="1126917" cy="351652"/>
          </a:xfrm>
          <a:prstGeom prst="rect">
            <a:avLst/>
          </a:prstGeom>
        </p:spPr>
      </p:pic>
      <p:pic>
        <p:nvPicPr>
          <p:cNvPr id="22" name="Picture 21" descr="Logo&#10;&#10;Description automatically generated">
            <a:extLst>
              <a:ext uri="{FF2B5EF4-FFF2-40B4-BE49-F238E27FC236}">
                <a16:creationId xmlns:a16="http://schemas.microsoft.com/office/drawing/2014/main" id="{020886C7-D536-4E32-87D1-593054164804}"/>
              </a:ext>
            </a:extLst>
          </p:cNvPr>
          <p:cNvPicPr/>
          <p:nvPr/>
        </p:nvPicPr>
        <p:blipFill>
          <a:blip r:embed="rId8" cstate="screen">
            <a:extLst>
              <a:ext uri="{28A0092B-C50C-407E-A947-70E740481C1C}">
                <a14:useLocalDpi xmlns:a14="http://schemas.microsoft.com/office/drawing/2010/main"/>
              </a:ext>
            </a:extLst>
          </a:blip>
          <a:stretch>
            <a:fillRect/>
          </a:stretch>
        </p:blipFill>
        <p:spPr>
          <a:xfrm>
            <a:off x="12477036" y="7259094"/>
            <a:ext cx="1190589" cy="567902"/>
          </a:xfrm>
          <a:prstGeom prst="rect">
            <a:avLst/>
          </a:prstGeom>
        </p:spPr>
      </p:pic>
      <p:pic>
        <p:nvPicPr>
          <p:cNvPr id="23" name="Picture 22" descr="A close up of a sign&#10;&#10;Description automatically generated">
            <a:extLst>
              <a:ext uri="{FF2B5EF4-FFF2-40B4-BE49-F238E27FC236}">
                <a16:creationId xmlns:a16="http://schemas.microsoft.com/office/drawing/2014/main" id="{6F4E0D2B-9110-4C3C-88D4-EADDBCA79540}"/>
              </a:ext>
            </a:extLst>
          </p:cNvPr>
          <p:cNvPicPr/>
          <p:nvPr/>
        </p:nvPicPr>
        <p:blipFill>
          <a:blip r:embed="rId9" cstate="screen">
            <a:extLst>
              <a:ext uri="{28A0092B-C50C-407E-A947-70E740481C1C}">
                <a14:useLocalDpi xmlns:a14="http://schemas.microsoft.com/office/drawing/2010/main"/>
              </a:ext>
            </a:extLst>
          </a:blip>
          <a:stretch>
            <a:fillRect/>
          </a:stretch>
        </p:blipFill>
        <p:spPr>
          <a:xfrm>
            <a:off x="12261279" y="6654802"/>
            <a:ext cx="1274649" cy="398750"/>
          </a:xfrm>
          <a:prstGeom prst="rect">
            <a:avLst/>
          </a:prstGeom>
        </p:spPr>
      </p:pic>
      <p:sp>
        <p:nvSpPr>
          <p:cNvPr id="24" name="TextBox 23">
            <a:extLst>
              <a:ext uri="{FF2B5EF4-FFF2-40B4-BE49-F238E27FC236}">
                <a16:creationId xmlns:a16="http://schemas.microsoft.com/office/drawing/2014/main" id="{7D2B486C-5D64-4239-8B3E-E5D1DC85AC48}"/>
              </a:ext>
            </a:extLst>
          </p:cNvPr>
          <p:cNvSpPr txBox="1"/>
          <p:nvPr/>
        </p:nvSpPr>
        <p:spPr>
          <a:xfrm>
            <a:off x="9782542" y="6076769"/>
            <a:ext cx="3476258" cy="400110"/>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kumimoji="0" lang="en-US" sz="2000" b="1" i="0" u="sng" strike="noStrike" kern="1200" cap="none" spc="0" normalizeH="0" baseline="0" noProof="0" dirty="0">
                <a:ln>
                  <a:noFill/>
                </a:ln>
                <a:solidFill>
                  <a:srgbClr val="616265"/>
                </a:solidFill>
                <a:effectLst/>
                <a:uLnTx/>
                <a:uFillTx/>
                <a:latin typeface="Arial"/>
                <a:ea typeface="+mn-ea"/>
                <a:cs typeface="+mn-cs"/>
              </a:rPr>
              <a:t>Organizing Committee</a:t>
            </a:r>
          </a:p>
        </p:txBody>
      </p:sp>
      <p:sp>
        <p:nvSpPr>
          <p:cNvPr id="25" name="TextBox 1">
            <a:extLst>
              <a:ext uri="{FF2B5EF4-FFF2-40B4-BE49-F238E27FC236}">
                <a16:creationId xmlns:a16="http://schemas.microsoft.com/office/drawing/2014/main" id="{876C9699-1525-4547-AF87-C5F5271ADA2B}"/>
              </a:ext>
            </a:extLst>
          </p:cNvPr>
          <p:cNvSpPr txBox="1"/>
          <p:nvPr/>
        </p:nvSpPr>
        <p:spPr>
          <a:xfrm>
            <a:off x="1535732" y="1744503"/>
            <a:ext cx="13012781" cy="1200329"/>
          </a:xfrm>
          <a:prstGeom prst="rect">
            <a:avLst/>
          </a:prstGeom>
          <a:noFill/>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Arial"/>
                <a:ea typeface="+mn-ea"/>
                <a:cs typeface="+mn-cs"/>
              </a:rPr>
              <a:t>Working in partnership to help ensure heat pumps and central air conditioners operate efficiently and maintain optimal performance over time, reducing contractor callbacks and delivering comfort, energy savings, and low carbon heating and cooling to homeowners</a:t>
            </a:r>
            <a:endParaRPr kumimoji="0" lang="en-US" sz="2400" b="1" i="0" u="none" strike="noStrike" kern="1200" cap="none" spc="0" normalizeH="0" baseline="0" noProof="0" dirty="0">
              <a:ln>
                <a:noFill/>
              </a:ln>
              <a:effectLst/>
              <a:uLnTx/>
              <a:uFillTx/>
              <a:latin typeface="Arial"/>
              <a:ea typeface="+mn-ea"/>
              <a:cs typeface="+mn-cs"/>
            </a:endParaRPr>
          </a:p>
        </p:txBody>
      </p:sp>
      <p:sp>
        <p:nvSpPr>
          <p:cNvPr id="26" name="TextBox 2">
            <a:extLst>
              <a:ext uri="{FF2B5EF4-FFF2-40B4-BE49-F238E27FC236}">
                <a16:creationId xmlns:a16="http://schemas.microsoft.com/office/drawing/2014/main" id="{0622B43F-2158-47BE-81BE-F53E48EB816F}"/>
              </a:ext>
            </a:extLst>
          </p:cNvPr>
          <p:cNvSpPr txBox="1"/>
          <p:nvPr/>
        </p:nvSpPr>
        <p:spPr>
          <a:xfrm>
            <a:off x="1535731" y="3117948"/>
            <a:ext cx="7022641" cy="452431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0" lang="en-US" sz="2400" b="1" i="0" u="none" strike="noStrike" kern="1200" cap="none" spc="0" normalizeH="0" baseline="0" noProof="0" dirty="0">
                <a:ln>
                  <a:noFill/>
                </a:ln>
                <a:solidFill>
                  <a:srgbClr val="616265"/>
                </a:solidFill>
                <a:effectLst/>
                <a:uLnTx/>
                <a:uFillTx/>
                <a:latin typeface="Arial"/>
                <a:ea typeface="+mn-ea"/>
                <a:cs typeface="+mn-cs"/>
              </a:rPr>
              <a:t>Why Smart Diagnostic Tools? </a:t>
            </a:r>
          </a:p>
          <a:p>
            <a:pPr marL="285750" indent="-285750">
              <a:buFont typeface="Arial" panose="020B0604020202020204" pitchFamily="34" charset="0"/>
              <a:buChar char="•"/>
            </a:pPr>
            <a:r>
              <a:rPr kumimoji="0" lang="en-US" sz="2000" b="0" i="0" u="none" strike="noStrike" kern="1200" cap="none" spc="0" normalizeH="0" baseline="0" noProof="0" dirty="0">
                <a:ln>
                  <a:noFill/>
                </a:ln>
                <a:solidFill>
                  <a:srgbClr val="616265"/>
                </a:solidFill>
                <a:effectLst/>
                <a:uLnTx/>
                <a:uFillTx/>
                <a:latin typeface="Arial"/>
                <a:ea typeface="+mn-ea"/>
                <a:cs typeface="+mn-cs"/>
              </a:rPr>
              <a:t>They allow technicians to quickly commission new heat pump and central air conditioning systems and identify faults in existing systems – improving the quality of installation and reducing energy waste due to faults</a:t>
            </a:r>
          </a:p>
          <a:p>
            <a:pPr marL="285750" indent="-285750">
              <a:buFont typeface="Arial" panose="020B0604020202020204" pitchFamily="34" charset="0"/>
              <a:buChar char="•"/>
            </a:pPr>
            <a:r>
              <a:rPr kumimoji="0" lang="en-US" sz="2000" b="0" i="0" u="none" strike="noStrike" kern="1200" cap="none" spc="0" normalizeH="0" baseline="0" noProof="0" dirty="0">
                <a:ln>
                  <a:noFill/>
                </a:ln>
                <a:solidFill>
                  <a:srgbClr val="616265"/>
                </a:solidFill>
                <a:effectLst/>
                <a:uLnTx/>
                <a:uFillTx/>
                <a:latin typeface="Arial"/>
                <a:ea typeface="+mn-ea"/>
                <a:cs typeface="+mn-cs"/>
              </a:rPr>
              <a:t>Automated Fault Detection and Diagnostic (AFDD) systems are currently only available in very high-end equipment for reliability, not energy efficiency</a:t>
            </a:r>
          </a:p>
          <a:p>
            <a:pPr marL="285750" indent="-285750">
              <a:buFont typeface="Arial" panose="020B0604020202020204" pitchFamily="34" charset="0"/>
              <a:buChar char="•"/>
            </a:pPr>
            <a:endParaRPr kumimoji="0" lang="en-US" sz="2000" b="0" i="0" u="none" strike="noStrike" kern="1200" cap="none" spc="0" normalizeH="0" baseline="0" noProof="0" dirty="0">
              <a:ln>
                <a:noFill/>
              </a:ln>
              <a:solidFill>
                <a:srgbClr val="616265"/>
              </a:solidFill>
              <a:effectLst/>
              <a:uLnTx/>
              <a:uFillTx/>
              <a:latin typeface="Arial"/>
              <a:ea typeface="+mn-ea"/>
              <a:cs typeface="+mn-cs"/>
            </a:endParaRPr>
          </a:p>
          <a:p>
            <a:pPr marR="0" lvl="0" algn="l" defTabSz="457200" rtl="0" eaLnBrk="1" fontAlgn="auto" latinLnBrk="0" hangingPunct="1">
              <a:lnSpc>
                <a:spcPct val="100000"/>
              </a:lnSpc>
              <a:spcBef>
                <a:spcPts val="0"/>
              </a:spcBef>
              <a:spcAft>
                <a:spcPts val="0"/>
              </a:spcAft>
              <a:buClrTx/>
              <a:buSzTx/>
              <a:tabLst/>
              <a:defRPr/>
            </a:pPr>
            <a:r>
              <a:rPr kumimoji="0" lang="en-US" sz="2400" b="1" i="0" u="none" strike="noStrike" kern="1200" cap="none" spc="0" normalizeH="0" baseline="0" noProof="0" dirty="0">
                <a:ln>
                  <a:noFill/>
                </a:ln>
                <a:solidFill>
                  <a:srgbClr val="616265"/>
                </a:solidFill>
                <a:effectLst/>
                <a:uLnTx/>
                <a:uFillTx/>
                <a:latin typeface="Arial"/>
                <a:ea typeface="+mn-ea"/>
                <a:cs typeface="+mn-cs"/>
              </a:rPr>
              <a:t>Why </a:t>
            </a:r>
            <a:r>
              <a:rPr lang="en-US" sz="2400" b="1" dirty="0">
                <a:solidFill>
                  <a:srgbClr val="616265"/>
                </a:solidFill>
                <a:latin typeface="Arial"/>
              </a:rPr>
              <a:t>the </a:t>
            </a:r>
            <a:r>
              <a:rPr kumimoji="0" lang="en-US" sz="2400" b="1" i="0" u="none" strike="noStrike" kern="1200" cap="none" spc="0" normalizeH="0" baseline="0" noProof="0" dirty="0">
                <a:ln>
                  <a:noFill/>
                </a:ln>
                <a:solidFill>
                  <a:srgbClr val="616265"/>
                </a:solidFill>
                <a:effectLst/>
                <a:uLnTx/>
                <a:uFillTx/>
                <a:latin typeface="Arial"/>
                <a:ea typeface="+mn-ea"/>
                <a:cs typeface="+mn-cs"/>
              </a:rPr>
              <a:t>Campaign? </a:t>
            </a:r>
          </a:p>
          <a:p>
            <a:pPr marL="285750" indent="-285750">
              <a:buFont typeface="Arial" panose="020B0604020202020204" pitchFamily="34" charset="0"/>
              <a:buChar char="•"/>
            </a:pPr>
            <a:r>
              <a:rPr kumimoji="0" lang="en-US" sz="2000" b="0" i="0" u="none" strike="noStrike" kern="1200" cap="none" spc="0" normalizeH="0" baseline="0" noProof="0" dirty="0">
                <a:ln>
                  <a:noFill/>
                </a:ln>
                <a:solidFill>
                  <a:srgbClr val="616265"/>
                </a:solidFill>
                <a:effectLst/>
                <a:uLnTx/>
                <a:uFillTx/>
                <a:latin typeface="Arial"/>
                <a:ea typeface="+mn-ea"/>
                <a:cs typeface="+mn-cs"/>
              </a:rPr>
              <a:t>A national one-stop-shop for unbiased information and resources to speed adoption of smart diagnostic tools </a:t>
            </a:r>
          </a:p>
          <a:p>
            <a:pPr marL="285750" indent="-285750">
              <a:buFont typeface="Arial" panose="020B0604020202020204" pitchFamily="34" charset="0"/>
              <a:buChar char="•"/>
            </a:pPr>
            <a:r>
              <a:rPr kumimoji="0" lang="en-US" sz="2000" b="0" i="0" u="none" strike="noStrike" kern="1200" cap="none" spc="0" normalizeH="0" baseline="0" noProof="0" dirty="0">
                <a:ln>
                  <a:noFill/>
                </a:ln>
                <a:solidFill>
                  <a:srgbClr val="616265"/>
                </a:solidFill>
                <a:effectLst/>
                <a:uLnTx/>
                <a:uFillTx/>
                <a:latin typeface="Arial"/>
                <a:ea typeface="+mn-ea"/>
                <a:cs typeface="+mn-cs"/>
              </a:rPr>
              <a:t>Provides access to key resources </a:t>
            </a:r>
          </a:p>
          <a:p>
            <a:pPr marL="285750" indent="-285750">
              <a:buFont typeface="Arial" panose="020B0604020202020204" pitchFamily="34" charset="0"/>
              <a:buChar char="•"/>
            </a:pPr>
            <a:r>
              <a:rPr lang="en-US" sz="2000" dirty="0">
                <a:solidFill>
                  <a:srgbClr val="616265"/>
                </a:solidFill>
                <a:latin typeface="Arial"/>
              </a:rPr>
              <a:t>Provides recognition</a:t>
            </a:r>
            <a:r>
              <a:rPr kumimoji="0" lang="en-US" sz="2000" b="0" i="0" u="none" strike="noStrike" kern="1200" cap="none" spc="0" normalizeH="0" baseline="0" noProof="0" dirty="0">
                <a:ln>
                  <a:noFill/>
                </a:ln>
                <a:solidFill>
                  <a:srgbClr val="616265"/>
                </a:solidFill>
                <a:effectLst/>
                <a:uLnTx/>
                <a:uFillTx/>
                <a:latin typeface="Arial"/>
                <a:ea typeface="+mn-ea"/>
                <a:cs typeface="+mn-cs"/>
              </a:rPr>
              <a:t> for partner successes </a:t>
            </a:r>
          </a:p>
        </p:txBody>
      </p:sp>
      <p:pic>
        <p:nvPicPr>
          <p:cNvPr id="27" name="Picture 26" descr="Logo&#10;&#10;Description automatically generated">
            <a:extLst>
              <a:ext uri="{FF2B5EF4-FFF2-40B4-BE49-F238E27FC236}">
                <a16:creationId xmlns:a16="http://schemas.microsoft.com/office/drawing/2014/main" id="{4D96D33A-B896-4C2C-A32C-FC269EA3C8B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127482" y="2182856"/>
            <a:ext cx="4516597" cy="4519608"/>
          </a:xfrm>
          <a:prstGeom prst="rect">
            <a:avLst/>
          </a:prstGeom>
        </p:spPr>
      </p:pic>
    </p:spTree>
    <p:extLst>
      <p:ext uri="{BB962C8B-B14F-4D97-AF65-F5344CB8AC3E}">
        <p14:creationId xmlns:p14="http://schemas.microsoft.com/office/powerpoint/2010/main" val="2197866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433BB6-ACB2-4953-9ADC-C0F78F3BD058}"/>
              </a:ext>
            </a:extLst>
          </p:cNvPr>
          <p:cNvSpPr>
            <a:spLocks noGrp="1"/>
          </p:cNvSpPr>
          <p:nvPr>
            <p:ph type="sldNum" sz="quarter" idx="12"/>
          </p:nvPr>
        </p:nvSpPr>
        <p:spPr/>
        <p:txBody>
          <a:bodyPr/>
          <a:lstStyle/>
          <a:p>
            <a:fld id="{FE7A4BB3-E848-5A44-82DF-322201952CD8}" type="slidenum">
              <a:rPr lang="en-US" smtClean="0"/>
              <a:pPr/>
              <a:t>20</a:t>
            </a:fld>
            <a:endParaRPr lang="en-US"/>
          </a:p>
        </p:txBody>
      </p:sp>
    </p:spTree>
    <p:extLst>
      <p:ext uri="{BB962C8B-B14F-4D97-AF65-F5344CB8AC3E}">
        <p14:creationId xmlns:p14="http://schemas.microsoft.com/office/powerpoint/2010/main" val="498022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B73E4CC-9F9F-4C9C-88F5-901DE96C6C01}"/>
              </a:ext>
            </a:extLst>
          </p:cNvPr>
          <p:cNvSpPr>
            <a:spLocks noGrp="1"/>
          </p:cNvSpPr>
          <p:nvPr>
            <p:ph type="sldNum" sz="quarter" idx="12"/>
          </p:nvPr>
        </p:nvSpPr>
        <p:spPr/>
        <p:txBody>
          <a:bodyPr/>
          <a:lstStyle/>
          <a:p>
            <a:fld id="{FE7A4BB3-E848-5A44-82DF-322201952CD8}" type="slidenum">
              <a:rPr lang="en-US" smtClean="0"/>
              <a:pPr/>
              <a:t>3</a:t>
            </a:fld>
            <a:endParaRPr lang="en-US"/>
          </a:p>
        </p:txBody>
      </p:sp>
      <p:sp>
        <p:nvSpPr>
          <p:cNvPr id="7" name="Title 6">
            <a:extLst>
              <a:ext uri="{FF2B5EF4-FFF2-40B4-BE49-F238E27FC236}">
                <a16:creationId xmlns:a16="http://schemas.microsoft.com/office/drawing/2014/main" id="{2E652DB3-33E2-4813-B78E-784FF1DAE876}"/>
              </a:ext>
            </a:extLst>
          </p:cNvPr>
          <p:cNvSpPr>
            <a:spLocks noGrp="1"/>
          </p:cNvSpPr>
          <p:nvPr>
            <p:ph type="title"/>
          </p:nvPr>
        </p:nvSpPr>
        <p:spPr/>
        <p:txBody>
          <a:bodyPr/>
          <a:lstStyle/>
          <a:p>
            <a:r>
              <a:rPr lang="en-US" sz="4000" dirty="0"/>
              <a:t>Why Smart Diagnostic Tools?</a:t>
            </a:r>
          </a:p>
        </p:txBody>
      </p:sp>
      <p:sp>
        <p:nvSpPr>
          <p:cNvPr id="8" name="Content Placeholder 7">
            <a:extLst>
              <a:ext uri="{FF2B5EF4-FFF2-40B4-BE49-F238E27FC236}">
                <a16:creationId xmlns:a16="http://schemas.microsoft.com/office/drawing/2014/main" id="{40E59FB0-2F50-412A-84D8-1BD8ABEF4C19}"/>
              </a:ext>
            </a:extLst>
          </p:cNvPr>
          <p:cNvSpPr>
            <a:spLocks noGrp="1"/>
          </p:cNvSpPr>
          <p:nvPr>
            <p:ph sz="quarter" idx="20"/>
          </p:nvPr>
        </p:nvSpPr>
        <p:spPr>
          <a:xfrm>
            <a:off x="7979762" y="2009751"/>
            <a:ext cx="6127430" cy="5486401"/>
          </a:xfrm>
        </p:spPr>
        <p:txBody>
          <a:bodyPr/>
          <a:lstStyle/>
          <a:p>
            <a:pPr marL="0" indent="0">
              <a:lnSpc>
                <a:spcPct val="150000"/>
              </a:lnSpc>
              <a:buNone/>
            </a:pPr>
            <a:r>
              <a:rPr lang="en-US" sz="3200" dirty="0"/>
              <a:t>Expand Capabilities</a:t>
            </a:r>
          </a:p>
          <a:p>
            <a:pPr marL="0" indent="0">
              <a:lnSpc>
                <a:spcPct val="150000"/>
              </a:lnSpc>
              <a:buNone/>
            </a:pPr>
            <a:r>
              <a:rPr lang="en-US" sz="3200" dirty="0"/>
              <a:t>Streamline Processes</a:t>
            </a:r>
          </a:p>
          <a:p>
            <a:pPr marL="0" indent="0">
              <a:lnSpc>
                <a:spcPct val="150000"/>
              </a:lnSpc>
              <a:buNone/>
            </a:pPr>
            <a:r>
              <a:rPr lang="en-US" sz="3200" dirty="0"/>
              <a:t>Ensure HVAC Efficiency</a:t>
            </a:r>
          </a:p>
          <a:p>
            <a:pPr marL="0" indent="0">
              <a:lnSpc>
                <a:spcPct val="150000"/>
              </a:lnSpc>
              <a:buNone/>
            </a:pPr>
            <a:r>
              <a:rPr lang="en-US" sz="3200" dirty="0"/>
              <a:t>Improve Customer Satisfaction</a:t>
            </a:r>
          </a:p>
          <a:p>
            <a:pPr marL="0" indent="0">
              <a:lnSpc>
                <a:spcPct val="150000"/>
              </a:lnSpc>
              <a:buNone/>
            </a:pPr>
            <a:r>
              <a:rPr lang="en-US" sz="3200" dirty="0"/>
              <a:t>Boost Reputation</a:t>
            </a:r>
          </a:p>
          <a:p>
            <a:pPr marL="0" indent="0">
              <a:lnSpc>
                <a:spcPct val="150000"/>
              </a:lnSpc>
              <a:buNone/>
            </a:pPr>
            <a:r>
              <a:rPr lang="en-US" sz="3200" dirty="0"/>
              <a:t>Create Business Value</a:t>
            </a:r>
          </a:p>
        </p:txBody>
      </p:sp>
      <p:pic>
        <p:nvPicPr>
          <p:cNvPr id="10" name="Graphic 9" descr="Checkbox Checked with solid fill">
            <a:extLst>
              <a:ext uri="{FF2B5EF4-FFF2-40B4-BE49-F238E27FC236}">
                <a16:creationId xmlns:a16="http://schemas.microsoft.com/office/drawing/2014/main" id="{2A81CBEB-3BF1-47A9-9AFC-D0834B4D5E6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62983" y="2131719"/>
            <a:ext cx="704849" cy="704849"/>
          </a:xfrm>
          <a:prstGeom prst="rect">
            <a:avLst/>
          </a:prstGeom>
        </p:spPr>
      </p:pic>
      <p:pic>
        <p:nvPicPr>
          <p:cNvPr id="12" name="Graphic 11" descr="Circles with arrows with solid fill">
            <a:extLst>
              <a:ext uri="{FF2B5EF4-FFF2-40B4-BE49-F238E27FC236}">
                <a16:creationId xmlns:a16="http://schemas.microsoft.com/office/drawing/2014/main" id="{AD4CECDF-6E86-462A-8B64-C2036538141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036788" y="2936622"/>
            <a:ext cx="738188" cy="738188"/>
          </a:xfrm>
          <a:prstGeom prst="rect">
            <a:avLst/>
          </a:prstGeom>
        </p:spPr>
      </p:pic>
      <p:pic>
        <p:nvPicPr>
          <p:cNvPr id="13" name="Graphic 12" descr="Rating with solid fill">
            <a:extLst>
              <a:ext uri="{FF2B5EF4-FFF2-40B4-BE49-F238E27FC236}">
                <a16:creationId xmlns:a16="http://schemas.microsoft.com/office/drawing/2014/main" id="{2E379F73-5DCB-4228-B6C7-6D84FF6AAED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089178" y="4677082"/>
            <a:ext cx="633409" cy="633409"/>
          </a:xfrm>
          <a:prstGeom prst="rect">
            <a:avLst/>
          </a:prstGeom>
        </p:spPr>
      </p:pic>
      <p:pic>
        <p:nvPicPr>
          <p:cNvPr id="14" name="Graphic 13" descr="Podium with solid fill">
            <a:extLst>
              <a:ext uri="{FF2B5EF4-FFF2-40B4-BE49-F238E27FC236}">
                <a16:creationId xmlns:a16="http://schemas.microsoft.com/office/drawing/2014/main" id="{324FC0E5-0505-4E30-BCEA-699AD7E9F112}"/>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7089178" y="5487009"/>
            <a:ext cx="633409" cy="633409"/>
          </a:xfrm>
          <a:prstGeom prst="rect">
            <a:avLst/>
          </a:prstGeom>
        </p:spPr>
      </p:pic>
      <p:pic>
        <p:nvPicPr>
          <p:cNvPr id="15" name="Graphic 14" descr="Bar graph with upward trend with solid fill">
            <a:extLst>
              <a:ext uri="{FF2B5EF4-FFF2-40B4-BE49-F238E27FC236}">
                <a16:creationId xmlns:a16="http://schemas.microsoft.com/office/drawing/2014/main" id="{27F0EE90-8F52-4C25-8E9F-11AA08BE3998}"/>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7089178" y="6363362"/>
            <a:ext cx="633409" cy="633409"/>
          </a:xfrm>
          <a:prstGeom prst="rect">
            <a:avLst/>
          </a:prstGeom>
        </p:spPr>
      </p:pic>
      <p:pic>
        <p:nvPicPr>
          <p:cNvPr id="16" name="Picture 15">
            <a:extLst>
              <a:ext uri="{FF2B5EF4-FFF2-40B4-BE49-F238E27FC236}">
                <a16:creationId xmlns:a16="http://schemas.microsoft.com/office/drawing/2014/main" id="{A9B90D25-56AA-4958-8B2A-3EC1189617A1}"/>
              </a:ext>
            </a:extLst>
          </p:cNvPr>
          <p:cNvPicPr>
            <a:picLocks noChangeAspect="1"/>
          </p:cNvPicPr>
          <p:nvPr/>
        </p:nvPicPr>
        <p:blipFill>
          <a:blip r:embed="rId8"/>
          <a:stretch>
            <a:fillRect/>
          </a:stretch>
        </p:blipFill>
        <p:spPr>
          <a:xfrm>
            <a:off x="1951200" y="2074569"/>
            <a:ext cx="4004363" cy="5018569"/>
          </a:xfrm>
          <a:prstGeom prst="rect">
            <a:avLst/>
          </a:prstGeom>
        </p:spPr>
      </p:pic>
      <p:pic>
        <p:nvPicPr>
          <p:cNvPr id="17" name="Graphic 16" descr="Renewable Energy with solid fill">
            <a:extLst>
              <a:ext uri="{FF2B5EF4-FFF2-40B4-BE49-F238E27FC236}">
                <a16:creationId xmlns:a16="http://schemas.microsoft.com/office/drawing/2014/main" id="{F1930A95-5F4C-45BC-9E13-4ECA10CD2CE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089178" y="3815073"/>
            <a:ext cx="633409" cy="633409"/>
          </a:xfrm>
          <a:prstGeom prst="rect">
            <a:avLst/>
          </a:prstGeom>
        </p:spPr>
      </p:pic>
    </p:spTree>
    <p:extLst>
      <p:ext uri="{BB962C8B-B14F-4D97-AF65-F5344CB8AC3E}">
        <p14:creationId xmlns:p14="http://schemas.microsoft.com/office/powerpoint/2010/main" val="4163279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E1593B-24CB-4656-B27A-96D2C75DDFF1}"/>
              </a:ext>
            </a:extLst>
          </p:cNvPr>
          <p:cNvSpPr>
            <a:spLocks noGrp="1"/>
          </p:cNvSpPr>
          <p:nvPr>
            <p:ph type="sldNum" sz="quarter" idx="12"/>
          </p:nvPr>
        </p:nvSpPr>
        <p:spPr/>
        <p:txBody>
          <a:bodyPr/>
          <a:lstStyle/>
          <a:p>
            <a:fld id="{FE7A4BB3-E848-5A44-82DF-322201952CD8}" type="slidenum">
              <a:rPr lang="en-US" smtClean="0"/>
              <a:pPr/>
              <a:t>4</a:t>
            </a:fld>
            <a:endParaRPr lang="en-US"/>
          </a:p>
        </p:txBody>
      </p:sp>
      <p:sp>
        <p:nvSpPr>
          <p:cNvPr id="3" name="Title 2">
            <a:extLst>
              <a:ext uri="{FF2B5EF4-FFF2-40B4-BE49-F238E27FC236}">
                <a16:creationId xmlns:a16="http://schemas.microsoft.com/office/drawing/2014/main" id="{6BCCF2B6-4351-4223-A065-5814C2593BC6}"/>
              </a:ext>
            </a:extLst>
          </p:cNvPr>
          <p:cNvSpPr>
            <a:spLocks noGrp="1"/>
          </p:cNvSpPr>
          <p:nvPr>
            <p:ph type="title"/>
          </p:nvPr>
        </p:nvSpPr>
        <p:spPr>
          <a:xfrm>
            <a:off x="3200399" y="270935"/>
            <a:ext cx="11247121" cy="1310979"/>
          </a:xfrm>
        </p:spPr>
        <p:txBody>
          <a:bodyPr/>
          <a:lstStyle/>
          <a:p>
            <a:r>
              <a:rPr lang="en-US" sz="4000" dirty="0"/>
              <a:t>Why Residential HVAC Matters</a:t>
            </a:r>
          </a:p>
        </p:txBody>
      </p:sp>
      <p:sp>
        <p:nvSpPr>
          <p:cNvPr id="10" name="Content Placeholder 3">
            <a:extLst>
              <a:ext uri="{FF2B5EF4-FFF2-40B4-BE49-F238E27FC236}">
                <a16:creationId xmlns:a16="http://schemas.microsoft.com/office/drawing/2014/main" id="{D6CA43FC-3631-44D8-8FC6-BCB860AB2FED}"/>
              </a:ext>
            </a:extLst>
          </p:cNvPr>
          <p:cNvSpPr>
            <a:spLocks noGrp="1"/>
          </p:cNvSpPr>
          <p:nvPr>
            <p:ph sz="quarter" idx="20"/>
          </p:nvPr>
        </p:nvSpPr>
        <p:spPr>
          <a:xfrm>
            <a:off x="1773931" y="2763771"/>
            <a:ext cx="5919989" cy="3751972"/>
          </a:xfrm>
        </p:spPr>
        <p:txBody>
          <a:bodyPr lIns="91440" tIns="45720" rIns="91440" bIns="45720" anchor="t"/>
          <a:lstStyle/>
          <a:p>
            <a:pPr>
              <a:lnSpc>
                <a:spcPct val="150000"/>
              </a:lnSpc>
              <a:buFont typeface="Wingdings" panose="05000000000000000000" pitchFamily="2" charset="2"/>
              <a:buChar char="ü"/>
            </a:pPr>
            <a:r>
              <a:rPr lang="en-US" sz="3600" dirty="0"/>
              <a:t> Comfort</a:t>
            </a:r>
          </a:p>
          <a:p>
            <a:pPr>
              <a:lnSpc>
                <a:spcPct val="150000"/>
              </a:lnSpc>
              <a:buFont typeface="Wingdings" panose="05000000000000000000" pitchFamily="2" charset="2"/>
              <a:buChar char="ü"/>
            </a:pPr>
            <a:r>
              <a:rPr lang="en-US" sz="3600" dirty="0">
                <a:latin typeface="Arial"/>
                <a:cs typeface="Arial"/>
              </a:rPr>
              <a:t> Health and Safety</a:t>
            </a:r>
          </a:p>
          <a:p>
            <a:pPr>
              <a:lnSpc>
                <a:spcPct val="150000"/>
              </a:lnSpc>
              <a:buFont typeface="Wingdings" panose="05000000000000000000" pitchFamily="2" charset="2"/>
              <a:buChar char="ü"/>
            </a:pPr>
            <a:r>
              <a:rPr lang="en-US" sz="3600" dirty="0">
                <a:latin typeface="Arial"/>
                <a:cs typeface="Arial"/>
              </a:rPr>
              <a:t>Energy Use</a:t>
            </a:r>
            <a:endParaRPr lang="en-US" dirty="0"/>
          </a:p>
          <a:p>
            <a:pPr>
              <a:lnSpc>
                <a:spcPct val="150000"/>
              </a:lnSpc>
              <a:buFont typeface="Wingdings" panose="05000000000000000000" pitchFamily="2" charset="2"/>
              <a:buChar char="ü"/>
            </a:pPr>
            <a:r>
              <a:rPr lang="en-US" sz="3600" dirty="0">
                <a:latin typeface="Arial"/>
                <a:cs typeface="Arial"/>
              </a:rPr>
              <a:t> Carbon Emissions</a:t>
            </a:r>
          </a:p>
        </p:txBody>
      </p:sp>
      <p:pic>
        <p:nvPicPr>
          <p:cNvPr id="12" name="Picture 11">
            <a:extLst>
              <a:ext uri="{FF2B5EF4-FFF2-40B4-BE49-F238E27FC236}">
                <a16:creationId xmlns:a16="http://schemas.microsoft.com/office/drawing/2014/main" id="{8D71B7CC-E9EB-4EFE-B211-C7594A64E7E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9774" r="9670"/>
          <a:stretch/>
        </p:blipFill>
        <p:spPr>
          <a:xfrm>
            <a:off x="7162800" y="1415034"/>
            <a:ext cx="5919989" cy="5968349"/>
          </a:xfrm>
          <a:prstGeom prst="rect">
            <a:avLst/>
          </a:prstGeom>
        </p:spPr>
      </p:pic>
    </p:spTree>
    <p:extLst>
      <p:ext uri="{BB962C8B-B14F-4D97-AF65-F5344CB8AC3E}">
        <p14:creationId xmlns:p14="http://schemas.microsoft.com/office/powerpoint/2010/main" val="974899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E1593B-24CB-4656-B27A-96D2C75DDFF1}"/>
              </a:ext>
            </a:extLst>
          </p:cNvPr>
          <p:cNvSpPr>
            <a:spLocks noGrp="1"/>
          </p:cNvSpPr>
          <p:nvPr>
            <p:ph type="sldNum" sz="quarter" idx="12"/>
          </p:nvPr>
        </p:nvSpPr>
        <p:spPr/>
        <p:txBody>
          <a:bodyPr/>
          <a:lstStyle/>
          <a:p>
            <a:fld id="{FE7A4BB3-E848-5A44-82DF-322201952CD8}" type="slidenum">
              <a:rPr lang="en-US" smtClean="0"/>
              <a:pPr/>
              <a:t>5</a:t>
            </a:fld>
            <a:endParaRPr lang="en-US"/>
          </a:p>
        </p:txBody>
      </p:sp>
      <p:sp>
        <p:nvSpPr>
          <p:cNvPr id="3" name="Title 2">
            <a:extLst>
              <a:ext uri="{FF2B5EF4-FFF2-40B4-BE49-F238E27FC236}">
                <a16:creationId xmlns:a16="http://schemas.microsoft.com/office/drawing/2014/main" id="{6BCCF2B6-4351-4223-A065-5814C2593BC6}"/>
              </a:ext>
            </a:extLst>
          </p:cNvPr>
          <p:cNvSpPr>
            <a:spLocks noGrp="1"/>
          </p:cNvSpPr>
          <p:nvPr>
            <p:ph type="title"/>
          </p:nvPr>
        </p:nvSpPr>
        <p:spPr/>
        <p:txBody>
          <a:bodyPr/>
          <a:lstStyle/>
          <a:p>
            <a:r>
              <a:rPr lang="en-US" sz="4000" dirty="0"/>
              <a:t>HVAC Efficiency Over the Years</a:t>
            </a:r>
          </a:p>
        </p:txBody>
      </p:sp>
      <p:sp>
        <p:nvSpPr>
          <p:cNvPr id="8" name="Content Placeholder 3">
            <a:extLst>
              <a:ext uri="{FF2B5EF4-FFF2-40B4-BE49-F238E27FC236}">
                <a16:creationId xmlns:a16="http://schemas.microsoft.com/office/drawing/2014/main" id="{A53367A5-9085-4ECD-87DE-32DD5126223A}"/>
              </a:ext>
            </a:extLst>
          </p:cNvPr>
          <p:cNvSpPr>
            <a:spLocks noGrp="1"/>
          </p:cNvSpPr>
          <p:nvPr>
            <p:ph sz="quarter" idx="20"/>
          </p:nvPr>
        </p:nvSpPr>
        <p:spPr>
          <a:xfrm>
            <a:off x="8384268" y="2379326"/>
            <a:ext cx="5610030" cy="4907299"/>
          </a:xfrm>
        </p:spPr>
        <p:txBody>
          <a:bodyPr/>
          <a:lstStyle/>
          <a:p>
            <a:pPr>
              <a:spcAft>
                <a:spcPts val="2400"/>
              </a:spcAft>
            </a:pPr>
            <a:r>
              <a:rPr lang="en-US" sz="2800" dirty="0">
                <a:solidFill>
                  <a:schemeClr val="bg2">
                    <a:lumMod val="50000"/>
                  </a:schemeClr>
                </a:solidFill>
              </a:rPr>
              <a:t>Code-driven minimum HVAC efficiency continues to increase</a:t>
            </a:r>
          </a:p>
          <a:p>
            <a:pPr>
              <a:spcAft>
                <a:spcPts val="2400"/>
              </a:spcAft>
            </a:pPr>
            <a:r>
              <a:rPr lang="en-US" sz="2800" dirty="0">
                <a:solidFill>
                  <a:schemeClr val="bg2">
                    <a:lumMod val="50000"/>
                  </a:schemeClr>
                </a:solidFill>
              </a:rPr>
              <a:t>Premium high-efficiency HVAC units perform much better than code minimum</a:t>
            </a:r>
          </a:p>
          <a:p>
            <a:pPr>
              <a:spcAft>
                <a:spcPts val="2400"/>
              </a:spcAft>
            </a:pPr>
            <a:r>
              <a:rPr lang="en-US" sz="2800" dirty="0">
                <a:solidFill>
                  <a:schemeClr val="bg2">
                    <a:lumMod val="50000"/>
                  </a:schemeClr>
                </a:solidFill>
              </a:rPr>
              <a:t>Heat pumps are on the rise</a:t>
            </a:r>
          </a:p>
          <a:p>
            <a:pPr>
              <a:spcAft>
                <a:spcPts val="2400"/>
              </a:spcAft>
            </a:pPr>
            <a:r>
              <a:rPr lang="en-US" sz="2800" dirty="0"/>
              <a:t>Efficiencies are not always realized in the field</a:t>
            </a:r>
          </a:p>
          <a:p>
            <a:pPr>
              <a:spcAft>
                <a:spcPts val="2400"/>
              </a:spcAft>
            </a:pPr>
            <a:endParaRPr lang="en-US" sz="2800" dirty="0"/>
          </a:p>
          <a:p>
            <a:pPr marL="0" indent="0">
              <a:buNone/>
            </a:pPr>
            <a:endParaRPr lang="en-US" sz="2800" dirty="0"/>
          </a:p>
        </p:txBody>
      </p:sp>
      <p:sp>
        <p:nvSpPr>
          <p:cNvPr id="9" name="TextBox 8">
            <a:extLst>
              <a:ext uri="{FF2B5EF4-FFF2-40B4-BE49-F238E27FC236}">
                <a16:creationId xmlns:a16="http://schemas.microsoft.com/office/drawing/2014/main" id="{8A791021-43F3-4BF1-8D88-AEE250BFEC05}"/>
              </a:ext>
            </a:extLst>
          </p:cNvPr>
          <p:cNvSpPr txBox="1"/>
          <p:nvPr/>
        </p:nvSpPr>
        <p:spPr>
          <a:xfrm>
            <a:off x="1904217" y="5900323"/>
            <a:ext cx="5658935" cy="538609"/>
          </a:xfrm>
          <a:prstGeom prst="rect">
            <a:avLst/>
          </a:prstGeom>
          <a:noFill/>
        </p:spPr>
        <p:txBody>
          <a:bodyPr rot="0" spcFirstLastPara="0" vertOverflow="overflow" horzOverflow="overflow" vert="horz" wrap="square" lIns="76200" tIns="38100" rIns="76200" bIns="38100" numCol="1" spcCol="0" rtlCol="0" fromWordArt="0" anchor="t" anchorCtr="0" forceAA="0" compatLnSpc="1">
            <a:prstTxWarp prst="textNoShape">
              <a:avLst/>
            </a:prstTxWarp>
            <a:spAutoFit/>
          </a:bodyPr>
          <a:lstStyle/>
          <a:p>
            <a:pPr algn="ctr" defTabSz="914363"/>
            <a:r>
              <a:rPr lang="en-US" sz="1500" b="1" dirty="0">
                <a:solidFill>
                  <a:srgbClr val="191C1F"/>
                </a:solidFill>
                <a:latin typeface="Arial"/>
              </a:rPr>
              <a:t>Figure: </a:t>
            </a:r>
            <a:r>
              <a:rPr lang="en-US" sz="1500" dirty="0">
                <a:solidFill>
                  <a:srgbClr val="191C1F"/>
                </a:solidFill>
                <a:latin typeface="Arial"/>
              </a:rPr>
              <a:t>Performance standards for residential central air-conditioning equipment and heat pumps</a:t>
            </a:r>
            <a:r>
              <a:rPr lang="en-US" sz="1500" baseline="30000" dirty="0">
                <a:solidFill>
                  <a:srgbClr val="191C1F"/>
                </a:solidFill>
                <a:latin typeface="Arial"/>
              </a:rPr>
              <a:t>1</a:t>
            </a:r>
            <a:endParaRPr lang="en-US" sz="1500" baseline="30000" dirty="0">
              <a:solidFill>
                <a:srgbClr val="191C1F"/>
              </a:solidFill>
              <a:latin typeface="Arial"/>
              <a:ea typeface="+mn-lt"/>
              <a:cs typeface="Arial"/>
            </a:endParaRPr>
          </a:p>
        </p:txBody>
      </p:sp>
      <p:pic>
        <p:nvPicPr>
          <p:cNvPr id="13" name="Graphic 12">
            <a:extLst>
              <a:ext uri="{FF2B5EF4-FFF2-40B4-BE49-F238E27FC236}">
                <a16:creationId xmlns:a16="http://schemas.microsoft.com/office/drawing/2014/main" id="{C90E9C0A-C494-4883-BAB8-55A97CBD075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393622" y="2570624"/>
            <a:ext cx="6630689" cy="3112363"/>
          </a:xfrm>
          <a:prstGeom prst="rect">
            <a:avLst/>
          </a:prstGeom>
        </p:spPr>
      </p:pic>
    </p:spTree>
    <p:extLst>
      <p:ext uri="{BB962C8B-B14F-4D97-AF65-F5344CB8AC3E}">
        <p14:creationId xmlns:p14="http://schemas.microsoft.com/office/powerpoint/2010/main" val="2767802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FFB139-FD36-425D-8FC3-B3B2CDEE200E}"/>
              </a:ext>
            </a:extLst>
          </p:cNvPr>
          <p:cNvSpPr>
            <a:spLocks noGrp="1"/>
          </p:cNvSpPr>
          <p:nvPr>
            <p:ph type="sldNum" sz="quarter" idx="12"/>
          </p:nvPr>
        </p:nvSpPr>
        <p:spPr/>
        <p:txBody>
          <a:bodyPr/>
          <a:lstStyle/>
          <a:p>
            <a:fld id="{FE7A4BB3-E848-5A44-82DF-322201952CD8}" type="slidenum">
              <a:rPr lang="en-US" smtClean="0"/>
              <a:pPr/>
              <a:t>6</a:t>
            </a:fld>
            <a:endParaRPr lang="en-US"/>
          </a:p>
        </p:txBody>
      </p:sp>
      <p:sp>
        <p:nvSpPr>
          <p:cNvPr id="3" name="Title 2">
            <a:extLst>
              <a:ext uri="{FF2B5EF4-FFF2-40B4-BE49-F238E27FC236}">
                <a16:creationId xmlns:a16="http://schemas.microsoft.com/office/drawing/2014/main" id="{87C6724C-2ED6-4389-9044-C121245700A9}"/>
              </a:ext>
            </a:extLst>
          </p:cNvPr>
          <p:cNvSpPr>
            <a:spLocks noGrp="1"/>
          </p:cNvSpPr>
          <p:nvPr>
            <p:ph type="title"/>
          </p:nvPr>
        </p:nvSpPr>
        <p:spPr/>
        <p:txBody>
          <a:bodyPr/>
          <a:lstStyle/>
          <a:p>
            <a:r>
              <a:rPr lang="en-US" sz="4000" dirty="0"/>
              <a:t>Impact of Improper Installation</a:t>
            </a:r>
          </a:p>
        </p:txBody>
      </p:sp>
      <p:sp>
        <p:nvSpPr>
          <p:cNvPr id="4" name="Content Placeholder 3">
            <a:extLst>
              <a:ext uri="{FF2B5EF4-FFF2-40B4-BE49-F238E27FC236}">
                <a16:creationId xmlns:a16="http://schemas.microsoft.com/office/drawing/2014/main" id="{B9DA3CCF-AF48-4700-8264-57DF6C3A0C86}"/>
              </a:ext>
            </a:extLst>
          </p:cNvPr>
          <p:cNvSpPr>
            <a:spLocks noGrp="1"/>
          </p:cNvSpPr>
          <p:nvPr>
            <p:ph sz="quarter" idx="20"/>
          </p:nvPr>
        </p:nvSpPr>
        <p:spPr>
          <a:xfrm>
            <a:off x="1373830" y="2181226"/>
            <a:ext cx="6848475" cy="5486401"/>
          </a:xfrm>
        </p:spPr>
        <p:txBody>
          <a:bodyPr/>
          <a:lstStyle/>
          <a:p>
            <a:pPr marL="0" indent="0">
              <a:buNone/>
            </a:pPr>
            <a:r>
              <a:rPr lang="en-US" sz="2400" dirty="0"/>
              <a:t>Improper installation or maintenance of central air conditioning (CAC) and air-source eat pump (ASHP) systems results in decreased performance, energy waste, and reliability concerns.</a:t>
            </a:r>
          </a:p>
          <a:p>
            <a:pPr marL="0" indent="0">
              <a:buNone/>
            </a:pPr>
            <a:endParaRPr lang="en-US" sz="2400" dirty="0"/>
          </a:p>
          <a:p>
            <a:pPr marL="619100" lvl="1" indent="-238115" defTabSz="380985">
              <a:buFont typeface="Courier New" panose="02070309020205020404" pitchFamily="49" charset="0"/>
              <a:buChar char="o"/>
            </a:pPr>
            <a:r>
              <a:rPr lang="en-US" sz="2400" dirty="0">
                <a:solidFill>
                  <a:srgbClr val="616265"/>
                </a:solidFill>
              </a:rPr>
              <a:t>At least </a:t>
            </a:r>
            <a:r>
              <a:rPr lang="en-US" sz="2400" b="1" dirty="0">
                <a:solidFill>
                  <a:srgbClr val="616265"/>
                </a:solidFill>
              </a:rPr>
              <a:t>one energy wasting fault in 70-90% of</a:t>
            </a:r>
            <a:r>
              <a:rPr lang="en-US" sz="2400" dirty="0">
                <a:solidFill>
                  <a:srgbClr val="616265"/>
                </a:solidFill>
              </a:rPr>
              <a:t> </a:t>
            </a:r>
            <a:r>
              <a:rPr lang="en-US" sz="2400" b="1" dirty="0">
                <a:solidFill>
                  <a:srgbClr val="616265"/>
                </a:solidFill>
              </a:rPr>
              <a:t>homes</a:t>
            </a:r>
            <a:r>
              <a:rPr lang="en-US" sz="2400" baseline="30000" dirty="0">
                <a:solidFill>
                  <a:srgbClr val="616265"/>
                </a:solidFill>
              </a:rPr>
              <a:t>2</a:t>
            </a:r>
            <a:br>
              <a:rPr lang="en-US" sz="2400" baseline="30000" dirty="0">
                <a:solidFill>
                  <a:srgbClr val="616265"/>
                </a:solidFill>
              </a:rPr>
            </a:br>
            <a:endParaRPr lang="en-US" sz="2400" baseline="30000" dirty="0">
              <a:solidFill>
                <a:srgbClr val="616265"/>
              </a:solidFill>
            </a:endParaRPr>
          </a:p>
          <a:p>
            <a:pPr marL="619100" lvl="1" indent="-238115" defTabSz="380985">
              <a:buFont typeface="Courier New" panose="02070309020205020404" pitchFamily="49" charset="0"/>
              <a:buChar char="o"/>
            </a:pPr>
            <a:r>
              <a:rPr lang="en-US" sz="2400" dirty="0">
                <a:solidFill>
                  <a:srgbClr val="616265"/>
                </a:solidFill>
              </a:rPr>
              <a:t>At least 20% of CAC/ASHPs experience failure due to improper installation</a:t>
            </a:r>
            <a:r>
              <a:rPr lang="en-US" sz="2400" baseline="30000" dirty="0">
                <a:solidFill>
                  <a:srgbClr val="616265"/>
                </a:solidFill>
              </a:rPr>
              <a:t>2</a:t>
            </a:r>
            <a:br>
              <a:rPr lang="en-US" sz="2400" baseline="30000" dirty="0">
                <a:solidFill>
                  <a:srgbClr val="616265"/>
                </a:solidFill>
              </a:rPr>
            </a:br>
            <a:endParaRPr lang="en-US" sz="2400" baseline="30000" dirty="0">
              <a:solidFill>
                <a:srgbClr val="616265"/>
              </a:solidFill>
            </a:endParaRPr>
          </a:p>
          <a:p>
            <a:pPr marL="619100" lvl="1" indent="-238115" defTabSz="380985">
              <a:buFont typeface="Courier New" panose="02070309020205020404" pitchFamily="49" charset="0"/>
              <a:buChar char="o"/>
            </a:pPr>
            <a:r>
              <a:rPr lang="en-US" sz="2400" dirty="0">
                <a:solidFill>
                  <a:srgbClr val="616265"/>
                </a:solidFill>
              </a:rPr>
              <a:t>Estimated </a:t>
            </a:r>
            <a:r>
              <a:rPr lang="en-US" sz="2400" b="1" dirty="0">
                <a:solidFill>
                  <a:srgbClr val="616265"/>
                </a:solidFill>
              </a:rPr>
              <a:t>9% energy waste </a:t>
            </a:r>
            <a:r>
              <a:rPr lang="en-US" sz="2400" dirty="0">
                <a:solidFill>
                  <a:srgbClr val="616265"/>
                </a:solidFill>
              </a:rPr>
              <a:t>due to decreased CAC/ASHP performance due to inadequate airflow and improper refrigerant charge</a:t>
            </a:r>
            <a:r>
              <a:rPr lang="en-US" sz="2400" baseline="30000" dirty="0">
                <a:solidFill>
                  <a:srgbClr val="616265"/>
                </a:solidFill>
              </a:rPr>
              <a:t>3</a:t>
            </a:r>
            <a:r>
              <a:rPr lang="en-US" sz="2400" dirty="0">
                <a:solidFill>
                  <a:srgbClr val="616265"/>
                </a:solidFill>
              </a:rPr>
              <a:t> </a:t>
            </a:r>
          </a:p>
          <a:p>
            <a:endParaRPr lang="en-US" dirty="0"/>
          </a:p>
        </p:txBody>
      </p:sp>
      <p:sp>
        <p:nvSpPr>
          <p:cNvPr id="5" name="TextBox 4">
            <a:extLst>
              <a:ext uri="{FF2B5EF4-FFF2-40B4-BE49-F238E27FC236}">
                <a16:creationId xmlns:a16="http://schemas.microsoft.com/office/drawing/2014/main" id="{2A7EA956-3462-4596-A29F-6756823BBD06}"/>
              </a:ext>
            </a:extLst>
          </p:cNvPr>
          <p:cNvSpPr txBox="1"/>
          <p:nvPr/>
        </p:nvSpPr>
        <p:spPr>
          <a:xfrm>
            <a:off x="9082660" y="6699938"/>
            <a:ext cx="4031343" cy="538609"/>
          </a:xfrm>
          <a:prstGeom prst="rect">
            <a:avLst/>
          </a:prstGeom>
          <a:noFill/>
        </p:spPr>
        <p:txBody>
          <a:bodyPr rot="0" spcFirstLastPara="0" vertOverflow="overflow" horzOverflow="overflow" vert="horz" wrap="square" lIns="76200" tIns="38100" rIns="76200" bIns="38100" numCol="1" spcCol="0" rtlCol="0" fromWordArt="0" anchor="t" anchorCtr="0" forceAA="0" compatLnSpc="1">
            <a:prstTxWarp prst="textNoShape">
              <a:avLst/>
            </a:prstTxWarp>
            <a:spAutoFit/>
          </a:bodyPr>
          <a:lstStyle/>
          <a:p>
            <a:pPr algn="ctr" defTabSz="914363"/>
            <a:r>
              <a:rPr lang="en-US" sz="1500" b="1" dirty="0">
                <a:solidFill>
                  <a:srgbClr val="191C1F"/>
                </a:solidFill>
                <a:latin typeface="Arial"/>
              </a:rPr>
              <a:t>Figure: </a:t>
            </a:r>
            <a:r>
              <a:rPr lang="en-US" sz="1500" dirty="0">
                <a:solidFill>
                  <a:srgbClr val="191C1F"/>
                </a:solidFill>
                <a:latin typeface="Arial"/>
              </a:rPr>
              <a:t>Theoretical field adjusted SEER caused by installation and sizing issues</a:t>
            </a:r>
            <a:r>
              <a:rPr lang="en-US" sz="1500" baseline="30000" dirty="0">
                <a:solidFill>
                  <a:srgbClr val="191C1F"/>
                </a:solidFill>
                <a:latin typeface="Arial"/>
              </a:rPr>
              <a:t>1</a:t>
            </a:r>
            <a:endParaRPr lang="en-US" sz="1500" dirty="0">
              <a:solidFill>
                <a:srgbClr val="191C1F"/>
              </a:solidFill>
              <a:latin typeface="Arial"/>
              <a:ea typeface="+mn-lt"/>
              <a:cs typeface="Arial"/>
            </a:endParaRPr>
          </a:p>
        </p:txBody>
      </p:sp>
      <p:grpSp>
        <p:nvGrpSpPr>
          <p:cNvPr id="6" name="Group 5">
            <a:extLst>
              <a:ext uri="{FF2B5EF4-FFF2-40B4-BE49-F238E27FC236}">
                <a16:creationId xmlns:a16="http://schemas.microsoft.com/office/drawing/2014/main" id="{2AC8D592-73A4-47F1-AE8D-41B9DAA98CDA}"/>
              </a:ext>
            </a:extLst>
          </p:cNvPr>
          <p:cNvGrpSpPr/>
          <p:nvPr/>
        </p:nvGrpSpPr>
        <p:grpSpPr>
          <a:xfrm>
            <a:off x="8509236" y="2812676"/>
            <a:ext cx="5178190" cy="3835773"/>
            <a:chOff x="8995411" y="2497634"/>
            <a:chExt cx="5330190" cy="3948367"/>
          </a:xfrm>
        </p:grpSpPr>
        <p:pic>
          <p:nvPicPr>
            <p:cNvPr id="7" name="Picture 6">
              <a:extLst>
                <a:ext uri="{FF2B5EF4-FFF2-40B4-BE49-F238E27FC236}">
                  <a16:creationId xmlns:a16="http://schemas.microsoft.com/office/drawing/2014/main" id="{F964FEAD-27D6-40B9-ADCD-6C54F17AD06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995411" y="2497634"/>
              <a:ext cx="5330190" cy="3948367"/>
            </a:xfrm>
            <a:prstGeom prst="rect">
              <a:avLst/>
            </a:prstGeom>
          </p:spPr>
        </p:pic>
        <p:sp>
          <p:nvSpPr>
            <p:cNvPr id="8" name="Oval 7">
              <a:extLst>
                <a:ext uri="{FF2B5EF4-FFF2-40B4-BE49-F238E27FC236}">
                  <a16:creationId xmlns:a16="http://schemas.microsoft.com/office/drawing/2014/main" id="{E29884C6-F719-4132-9C8E-57E4B105F2F7}"/>
                </a:ext>
              </a:extLst>
            </p:cNvPr>
            <p:cNvSpPr/>
            <p:nvPr/>
          </p:nvSpPr>
          <p:spPr>
            <a:xfrm>
              <a:off x="12734925" y="3867150"/>
              <a:ext cx="409575" cy="323850"/>
            </a:xfrm>
            <a:prstGeom prst="ellipse">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endParaRPr lang="en-US">
                <a:solidFill>
                  <a:srgbClr val="FFFFFF"/>
                </a:solidFill>
                <a:latin typeface="Arial"/>
              </a:endParaRPr>
            </a:p>
          </p:txBody>
        </p:sp>
        <p:cxnSp>
          <p:nvCxnSpPr>
            <p:cNvPr id="9" name="Straight Connector 8">
              <a:extLst>
                <a:ext uri="{FF2B5EF4-FFF2-40B4-BE49-F238E27FC236}">
                  <a16:creationId xmlns:a16="http://schemas.microsoft.com/office/drawing/2014/main" id="{EA903327-6160-448B-A79D-9E0238806183}"/>
                </a:ext>
              </a:extLst>
            </p:cNvPr>
            <p:cNvCxnSpPr/>
            <p:nvPr/>
          </p:nvCxnSpPr>
          <p:spPr>
            <a:xfrm flipV="1">
              <a:off x="12401550" y="3167704"/>
              <a:ext cx="342900" cy="104775"/>
            </a:xfrm>
            <a:prstGeom prst="line">
              <a:avLst/>
            </a:prstGeom>
            <a:ln w="1778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365726F-13C6-4476-A1F5-A3DFA1EB7D85}"/>
                </a:ext>
              </a:extLst>
            </p:cNvPr>
            <p:cNvCxnSpPr>
              <a:cxnSpLocks/>
            </p:cNvCxnSpPr>
            <p:nvPr/>
          </p:nvCxnSpPr>
          <p:spPr>
            <a:xfrm flipV="1">
              <a:off x="12573000" y="3517428"/>
              <a:ext cx="357187" cy="84810"/>
            </a:xfrm>
            <a:prstGeom prst="line">
              <a:avLst/>
            </a:prstGeom>
            <a:ln w="174625">
              <a:solidFill>
                <a:srgbClr val="0070C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5B5E2A7-9374-4F5B-809C-B934B9930BC6}"/>
                </a:ext>
              </a:extLst>
            </p:cNvPr>
            <p:cNvCxnSpPr>
              <a:cxnSpLocks/>
            </p:cNvCxnSpPr>
            <p:nvPr/>
          </p:nvCxnSpPr>
          <p:spPr>
            <a:xfrm flipV="1">
              <a:off x="12930187" y="4455912"/>
              <a:ext cx="357187" cy="84810"/>
            </a:xfrm>
            <a:prstGeom prst="line">
              <a:avLst/>
            </a:prstGeom>
            <a:ln w="190500">
              <a:solidFill>
                <a:srgbClr val="C3C3C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738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60E22-CFE2-48A8-8F34-7ADC2D04AE5B}"/>
              </a:ext>
            </a:extLst>
          </p:cNvPr>
          <p:cNvSpPr>
            <a:spLocks noGrp="1"/>
          </p:cNvSpPr>
          <p:nvPr>
            <p:ph type="sldNum" sz="quarter" idx="12"/>
          </p:nvPr>
        </p:nvSpPr>
        <p:spPr/>
        <p:txBody>
          <a:bodyPr/>
          <a:lstStyle/>
          <a:p>
            <a:fld id="{FE7A4BB3-E848-5A44-82DF-322201952CD8}" type="slidenum">
              <a:rPr lang="en-US" smtClean="0"/>
              <a:pPr/>
              <a:t>7</a:t>
            </a:fld>
            <a:endParaRPr lang="en-US"/>
          </a:p>
        </p:txBody>
      </p:sp>
      <p:sp>
        <p:nvSpPr>
          <p:cNvPr id="3" name="Title 2">
            <a:extLst>
              <a:ext uri="{FF2B5EF4-FFF2-40B4-BE49-F238E27FC236}">
                <a16:creationId xmlns:a16="http://schemas.microsoft.com/office/drawing/2014/main" id="{B1B36902-2C3B-4A11-BF8A-C2D4596683E5}"/>
              </a:ext>
            </a:extLst>
          </p:cNvPr>
          <p:cNvSpPr>
            <a:spLocks noGrp="1"/>
          </p:cNvSpPr>
          <p:nvPr>
            <p:ph type="title"/>
          </p:nvPr>
        </p:nvSpPr>
        <p:spPr/>
        <p:txBody>
          <a:bodyPr/>
          <a:lstStyle/>
          <a:p>
            <a:r>
              <a:rPr lang="en-US" sz="4000" dirty="0"/>
              <a:t>What Quality Contractors Strive For</a:t>
            </a:r>
          </a:p>
        </p:txBody>
      </p:sp>
      <p:pic>
        <p:nvPicPr>
          <p:cNvPr id="6" name="Picture 5" descr="Hand placing stars">
            <a:extLst>
              <a:ext uri="{FF2B5EF4-FFF2-40B4-BE49-F238E27FC236}">
                <a16:creationId xmlns:a16="http://schemas.microsoft.com/office/drawing/2014/main" id="{F63BE9A1-AE77-4E19-BCDA-1332C1C60B8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782000" y="2521919"/>
            <a:ext cx="5169601" cy="4291971"/>
          </a:xfrm>
          <a:prstGeom prst="rect">
            <a:avLst/>
          </a:prstGeom>
        </p:spPr>
      </p:pic>
      <p:sp>
        <p:nvSpPr>
          <p:cNvPr id="11" name="Content Placeholder 3">
            <a:extLst>
              <a:ext uri="{FF2B5EF4-FFF2-40B4-BE49-F238E27FC236}">
                <a16:creationId xmlns:a16="http://schemas.microsoft.com/office/drawing/2014/main" id="{B4135F1B-7793-4C9C-ACE9-350ED0F71ABA}"/>
              </a:ext>
            </a:extLst>
          </p:cNvPr>
          <p:cNvSpPr txBox="1">
            <a:spLocks/>
          </p:cNvSpPr>
          <p:nvPr/>
        </p:nvSpPr>
        <p:spPr>
          <a:xfrm>
            <a:off x="7568170" y="2836291"/>
            <a:ext cx="5919989" cy="5249829"/>
          </a:xfrm>
          <a:prstGeom prst="rect">
            <a:avLst/>
          </a:prstGeom>
        </p:spPr>
        <p:txBody>
          <a:bodyPr/>
          <a:lstStyle>
            <a:lvl1pPr marL="205740" indent="-205740" algn="l" defTabSz="822960" rtl="0" eaLnBrk="1" latinLnBrk="0" hangingPunct="1">
              <a:lnSpc>
                <a:spcPct val="90000"/>
              </a:lnSpc>
              <a:spcBef>
                <a:spcPts val="9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617220" indent="-205740" algn="l" defTabSz="822960" rtl="0" eaLnBrk="1" latinLnBrk="0" hangingPunct="1">
              <a:lnSpc>
                <a:spcPct val="90000"/>
              </a:lnSpc>
              <a:spcBef>
                <a:spcPts val="45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2pPr>
            <a:lvl3pPr marL="1028700" indent="-205740" algn="l" defTabSz="822960" rtl="0" eaLnBrk="1" latinLnBrk="0" hangingPunct="1">
              <a:lnSpc>
                <a:spcPct val="90000"/>
              </a:lnSpc>
              <a:spcBef>
                <a:spcPts val="450"/>
              </a:spcBef>
              <a:buFont typeface="Wingdings" panose="05000000000000000000" pitchFamily="2" charset="2"/>
              <a:buChar char="ü"/>
              <a:defRPr sz="1500" kern="1200">
                <a:solidFill>
                  <a:schemeClr val="tx1"/>
                </a:solidFill>
                <a:latin typeface="Arial" panose="020B0604020202020204" pitchFamily="34" charset="0"/>
                <a:ea typeface="+mn-ea"/>
                <a:cs typeface="Arial" panose="020B0604020202020204" pitchFamily="34" charset="0"/>
              </a:defRPr>
            </a:lvl3pPr>
            <a:lvl4pPr marL="1440180" indent="-205740" algn="l" defTabSz="822960" rtl="0" eaLnBrk="1" latinLnBrk="0" hangingPunct="1">
              <a:lnSpc>
                <a:spcPct val="90000"/>
              </a:lnSpc>
              <a:spcBef>
                <a:spcPts val="450"/>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851660" indent="-205740" algn="l" defTabSz="822960" rtl="0" eaLnBrk="1" latinLnBrk="0" hangingPunct="1">
              <a:lnSpc>
                <a:spcPct val="90000"/>
              </a:lnSpc>
              <a:spcBef>
                <a:spcPts val="450"/>
              </a:spcBef>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a:lstStyle>
          <a:p>
            <a:pPr>
              <a:lnSpc>
                <a:spcPct val="100000"/>
              </a:lnSpc>
              <a:spcAft>
                <a:spcPts val="1200"/>
              </a:spcAft>
              <a:buFont typeface="Wingdings" panose="05000000000000000000" pitchFamily="2" charset="2"/>
              <a:buChar char="ü"/>
            </a:pPr>
            <a:r>
              <a:rPr lang="en-US" sz="3600" dirty="0"/>
              <a:t> 	Eliminating callbacks</a:t>
            </a:r>
          </a:p>
          <a:p>
            <a:pPr>
              <a:lnSpc>
                <a:spcPct val="100000"/>
              </a:lnSpc>
              <a:spcAft>
                <a:spcPts val="1200"/>
              </a:spcAft>
              <a:buFont typeface="Wingdings" panose="05000000000000000000" pitchFamily="2" charset="2"/>
              <a:buChar char="ü"/>
            </a:pPr>
            <a:r>
              <a:rPr lang="en-US" sz="3600" dirty="0"/>
              <a:t> 	Ensuring every HVAC 	system runs at peak 	efficiency </a:t>
            </a:r>
          </a:p>
          <a:p>
            <a:pPr>
              <a:lnSpc>
                <a:spcPct val="100000"/>
              </a:lnSpc>
              <a:spcAft>
                <a:spcPts val="1200"/>
              </a:spcAft>
              <a:buFont typeface="Wingdings" panose="05000000000000000000" pitchFamily="2" charset="2"/>
              <a:buChar char="ü"/>
            </a:pPr>
            <a:r>
              <a:rPr lang="en-US" sz="3600" dirty="0"/>
              <a:t> 	Every HVAC system is 	commissioned</a:t>
            </a:r>
          </a:p>
          <a:p>
            <a:pPr marL="0" indent="0">
              <a:lnSpc>
                <a:spcPct val="100000"/>
              </a:lnSpc>
              <a:buNone/>
            </a:pPr>
            <a:endParaRPr lang="en-US" sz="3600" dirty="0"/>
          </a:p>
        </p:txBody>
      </p:sp>
    </p:spTree>
    <p:extLst>
      <p:ext uri="{BB962C8B-B14F-4D97-AF65-F5344CB8AC3E}">
        <p14:creationId xmlns:p14="http://schemas.microsoft.com/office/powerpoint/2010/main" val="2421667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60E22-CFE2-48A8-8F34-7ADC2D04AE5B}"/>
              </a:ext>
            </a:extLst>
          </p:cNvPr>
          <p:cNvSpPr>
            <a:spLocks noGrp="1"/>
          </p:cNvSpPr>
          <p:nvPr>
            <p:ph type="sldNum" sz="quarter" idx="12"/>
          </p:nvPr>
        </p:nvSpPr>
        <p:spPr/>
        <p:txBody>
          <a:bodyPr/>
          <a:lstStyle/>
          <a:p>
            <a:fld id="{FE7A4BB3-E848-5A44-82DF-322201952CD8}" type="slidenum">
              <a:rPr lang="en-US" smtClean="0"/>
              <a:pPr/>
              <a:t>8</a:t>
            </a:fld>
            <a:endParaRPr lang="en-US"/>
          </a:p>
        </p:txBody>
      </p:sp>
      <p:sp>
        <p:nvSpPr>
          <p:cNvPr id="3" name="Title 2">
            <a:extLst>
              <a:ext uri="{FF2B5EF4-FFF2-40B4-BE49-F238E27FC236}">
                <a16:creationId xmlns:a16="http://schemas.microsoft.com/office/drawing/2014/main" id="{B1B36902-2C3B-4A11-BF8A-C2D4596683E5}"/>
              </a:ext>
            </a:extLst>
          </p:cNvPr>
          <p:cNvSpPr>
            <a:spLocks noGrp="1"/>
          </p:cNvSpPr>
          <p:nvPr>
            <p:ph type="title"/>
          </p:nvPr>
        </p:nvSpPr>
        <p:spPr/>
        <p:txBody>
          <a:bodyPr/>
          <a:lstStyle/>
          <a:p>
            <a:r>
              <a:rPr lang="en-US" sz="4000" dirty="0"/>
              <a:t>Old School Tools</a:t>
            </a:r>
          </a:p>
        </p:txBody>
      </p:sp>
      <p:pic>
        <p:nvPicPr>
          <p:cNvPr id="5" name="Picture 4">
            <a:extLst>
              <a:ext uri="{FF2B5EF4-FFF2-40B4-BE49-F238E27FC236}">
                <a16:creationId xmlns:a16="http://schemas.microsoft.com/office/drawing/2014/main" id="{8368C9AF-BEAA-476C-B3EE-F2AEA1482C2A}"/>
              </a:ext>
            </a:extLst>
          </p:cNvPr>
          <p:cNvPicPr>
            <a:picLocks noChangeAspect="1"/>
          </p:cNvPicPr>
          <p:nvPr/>
        </p:nvPicPr>
        <p:blipFill>
          <a:blip r:embed="rId2"/>
          <a:stretch>
            <a:fillRect/>
          </a:stretch>
        </p:blipFill>
        <p:spPr>
          <a:xfrm>
            <a:off x="1687550" y="2624787"/>
            <a:ext cx="5308961" cy="4112576"/>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AF8C91F7-1C6B-4254-BBC6-0E9A70D593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37945" y="1714700"/>
            <a:ext cx="4687782" cy="4112576"/>
          </a:xfrm>
          <a:prstGeom prst="rect">
            <a:avLst/>
          </a:prstGeom>
          <a:ln>
            <a:solidFill>
              <a:schemeClr val="accent2"/>
            </a:solidFill>
          </a:ln>
          <a:effectLst>
            <a:outerShdw blurRad="50800" dist="38100" dir="2700000" algn="tl" rotWithShape="0">
              <a:prstClr val="black">
                <a:alpha val="40000"/>
              </a:prstClr>
            </a:outerShdw>
          </a:effectLst>
        </p:spPr>
      </p:pic>
      <p:pic>
        <p:nvPicPr>
          <p:cNvPr id="1026" name="Picture 2" descr="Fieldpiece ATC1R Pipe-Clamp Thermocouple 1/8&amp;#34; x 3/4&amp;#34; for Refrigeration">
            <a:extLst>
              <a:ext uri="{FF2B5EF4-FFF2-40B4-BE49-F238E27FC236}">
                <a16:creationId xmlns:a16="http://schemas.microsoft.com/office/drawing/2014/main" id="{E007F908-58A9-4D69-92E1-584FC6A25D6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613841" y="1336277"/>
            <a:ext cx="2658018" cy="166336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913903A-1955-4C2D-AD06-9DFD46CDC35A}"/>
              </a:ext>
            </a:extLst>
          </p:cNvPr>
          <p:cNvSpPr txBox="1"/>
          <p:nvPr/>
        </p:nvSpPr>
        <p:spPr>
          <a:xfrm>
            <a:off x="9270124" y="6411310"/>
            <a:ext cx="4056993" cy="757130"/>
          </a:xfrm>
          <a:prstGeom prst="rect">
            <a:avLst/>
          </a:prstGeom>
          <a:noFill/>
        </p:spPr>
        <p:txBody>
          <a:bodyPr wrap="square" rtlCol="0">
            <a:spAutoFit/>
          </a:bodyPr>
          <a:lstStyle/>
          <a:p>
            <a:r>
              <a:rPr lang="en-US" dirty="0"/>
              <a:t>Find data plate image:</a:t>
            </a:r>
          </a:p>
          <a:p>
            <a:r>
              <a:rPr lang="en-US" dirty="0"/>
              <a:t>Target Subcooling = 10°F</a:t>
            </a:r>
          </a:p>
        </p:txBody>
      </p:sp>
    </p:spTree>
    <p:extLst>
      <p:ext uri="{BB962C8B-B14F-4D97-AF65-F5344CB8AC3E}">
        <p14:creationId xmlns:p14="http://schemas.microsoft.com/office/powerpoint/2010/main" val="1403978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60E22-CFE2-48A8-8F34-7ADC2D04AE5B}"/>
              </a:ext>
            </a:extLst>
          </p:cNvPr>
          <p:cNvSpPr>
            <a:spLocks noGrp="1"/>
          </p:cNvSpPr>
          <p:nvPr>
            <p:ph type="sldNum" sz="quarter" idx="12"/>
          </p:nvPr>
        </p:nvSpPr>
        <p:spPr/>
        <p:txBody>
          <a:bodyPr/>
          <a:lstStyle/>
          <a:p>
            <a:fld id="{FE7A4BB3-E848-5A44-82DF-322201952CD8}" type="slidenum">
              <a:rPr lang="en-US" smtClean="0"/>
              <a:pPr/>
              <a:t>9</a:t>
            </a:fld>
            <a:endParaRPr lang="en-US"/>
          </a:p>
        </p:txBody>
      </p:sp>
      <p:sp>
        <p:nvSpPr>
          <p:cNvPr id="3" name="Title 2">
            <a:extLst>
              <a:ext uri="{FF2B5EF4-FFF2-40B4-BE49-F238E27FC236}">
                <a16:creationId xmlns:a16="http://schemas.microsoft.com/office/drawing/2014/main" id="{B1B36902-2C3B-4A11-BF8A-C2D4596683E5}"/>
              </a:ext>
            </a:extLst>
          </p:cNvPr>
          <p:cNvSpPr>
            <a:spLocks noGrp="1"/>
          </p:cNvSpPr>
          <p:nvPr>
            <p:ph type="title"/>
          </p:nvPr>
        </p:nvSpPr>
        <p:spPr/>
        <p:txBody>
          <a:bodyPr/>
          <a:lstStyle/>
          <a:p>
            <a:r>
              <a:rPr lang="en-US" sz="4000" dirty="0"/>
              <a:t>Smart Diagnostic Tools</a:t>
            </a:r>
          </a:p>
        </p:txBody>
      </p:sp>
      <p:pic>
        <p:nvPicPr>
          <p:cNvPr id="9" name="Picture 8">
            <a:extLst>
              <a:ext uri="{FF2B5EF4-FFF2-40B4-BE49-F238E27FC236}">
                <a16:creationId xmlns:a16="http://schemas.microsoft.com/office/drawing/2014/main" id="{E398D9C1-507F-47E0-AFA9-E1DF895F41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46948" y="3033340"/>
            <a:ext cx="3462091" cy="2347545"/>
          </a:xfrm>
          <a:prstGeom prst="rect">
            <a:avLst/>
          </a:prstGeom>
          <a:ln w="31750">
            <a:no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AA21E40E-23E8-4E63-8047-21CC018D049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92733" y="2938953"/>
            <a:ext cx="3366273" cy="2674620"/>
          </a:xfrm>
          <a:prstGeom prst="rect">
            <a:avLst/>
          </a:prstGeom>
          <a:ln w="31750">
            <a:noFill/>
          </a:ln>
          <a:effectLst>
            <a:outerShdw blurRad="50800" dist="38100" dir="2700000" algn="tl" rotWithShape="0">
              <a:prstClr val="black">
                <a:alpha val="40000"/>
              </a:prstClr>
            </a:outerShdw>
          </a:effectLst>
        </p:spPr>
      </p:pic>
      <p:pic>
        <p:nvPicPr>
          <p:cNvPr id="7" name="Graphic 6" descr="Ethernet with solid fill">
            <a:extLst>
              <a:ext uri="{FF2B5EF4-FFF2-40B4-BE49-F238E27FC236}">
                <a16:creationId xmlns:a16="http://schemas.microsoft.com/office/drawing/2014/main" id="{D7810E65-5A16-4159-8771-84954DFC014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20693" y="3733350"/>
            <a:ext cx="959150" cy="959150"/>
          </a:xfrm>
          <a:prstGeom prst="rect">
            <a:avLst/>
          </a:prstGeom>
        </p:spPr>
      </p:pic>
      <p:pic>
        <p:nvPicPr>
          <p:cNvPr id="12" name="Graphic 11" descr="Wireless with solid fill">
            <a:extLst>
              <a:ext uri="{FF2B5EF4-FFF2-40B4-BE49-F238E27FC236}">
                <a16:creationId xmlns:a16="http://schemas.microsoft.com/office/drawing/2014/main" id="{0A370AA9-10DA-405E-BE1F-E6835AD2CB6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272407" y="4832191"/>
            <a:ext cx="533443" cy="533443"/>
          </a:xfrm>
          <a:prstGeom prst="rect">
            <a:avLst/>
          </a:prstGeom>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C8A1803C-AE4B-422E-A4B8-6E8908D5061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77543" y="3080296"/>
            <a:ext cx="2111170" cy="2418026"/>
          </a:xfrm>
          <a:prstGeom prst="rect">
            <a:avLst/>
          </a:prstGeom>
        </p:spPr>
      </p:pic>
      <p:pic>
        <p:nvPicPr>
          <p:cNvPr id="1028" name="Picture 4" descr="Smartphone, Apple, Cellphone, Iphone, Mobile, Phone">
            <a:extLst>
              <a:ext uri="{FF2B5EF4-FFF2-40B4-BE49-F238E27FC236}">
                <a16:creationId xmlns:a16="http://schemas.microsoft.com/office/drawing/2014/main" id="{1B5FEFF7-B833-4D0B-A4BB-90FAA7313730}"/>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242287" y="3111607"/>
            <a:ext cx="1488002" cy="2304003"/>
          </a:xfrm>
          <a:prstGeom prst="rect">
            <a:avLst/>
          </a:prstGeom>
          <a:noFill/>
          <a:extLst>
            <a:ext uri="{909E8E84-426E-40DD-AFC4-6F175D3DCCD1}">
              <a14:hiddenFill xmlns:a14="http://schemas.microsoft.com/office/drawing/2010/main">
                <a:solidFill>
                  <a:srgbClr val="FFFFFF"/>
                </a:solidFill>
              </a14:hiddenFill>
            </a:ext>
          </a:extLst>
        </p:spPr>
      </p:pic>
      <p:sp>
        <p:nvSpPr>
          <p:cNvPr id="24" name="Content Placeholder 7">
            <a:extLst>
              <a:ext uri="{FF2B5EF4-FFF2-40B4-BE49-F238E27FC236}">
                <a16:creationId xmlns:a16="http://schemas.microsoft.com/office/drawing/2014/main" id="{E828E6A1-5042-4E90-8420-DCCBBB1B169D}"/>
              </a:ext>
            </a:extLst>
          </p:cNvPr>
          <p:cNvSpPr txBox="1">
            <a:spLocks/>
          </p:cNvSpPr>
          <p:nvPr/>
        </p:nvSpPr>
        <p:spPr>
          <a:xfrm>
            <a:off x="1049263" y="2227127"/>
            <a:ext cx="6187073" cy="457200"/>
          </a:xfrm>
          <a:prstGeom prst="rect">
            <a:avLst/>
          </a:prstGeom>
        </p:spPr>
        <p:txBody>
          <a:bodyPr/>
          <a:lstStyle>
            <a:lvl1pPr marL="205740" indent="-205740" algn="l" defTabSz="822960" rtl="0" eaLnBrk="1" latinLnBrk="0" hangingPunct="1">
              <a:lnSpc>
                <a:spcPct val="90000"/>
              </a:lnSpc>
              <a:spcBef>
                <a:spcPts val="9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617220" indent="-205740" algn="l" defTabSz="822960" rtl="0" eaLnBrk="1" latinLnBrk="0" hangingPunct="1">
              <a:lnSpc>
                <a:spcPct val="90000"/>
              </a:lnSpc>
              <a:spcBef>
                <a:spcPts val="45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2pPr>
            <a:lvl3pPr marL="1028700" indent="-205740" algn="l" defTabSz="822960" rtl="0" eaLnBrk="1" latinLnBrk="0" hangingPunct="1">
              <a:lnSpc>
                <a:spcPct val="90000"/>
              </a:lnSpc>
              <a:spcBef>
                <a:spcPts val="450"/>
              </a:spcBef>
              <a:buFont typeface="Wingdings" panose="05000000000000000000" pitchFamily="2" charset="2"/>
              <a:buChar char="ü"/>
              <a:defRPr sz="1500" kern="1200">
                <a:solidFill>
                  <a:schemeClr val="tx1"/>
                </a:solidFill>
                <a:latin typeface="Arial" panose="020B0604020202020204" pitchFamily="34" charset="0"/>
                <a:ea typeface="+mn-ea"/>
                <a:cs typeface="Arial" panose="020B0604020202020204" pitchFamily="34" charset="0"/>
              </a:defRPr>
            </a:lvl3pPr>
            <a:lvl4pPr marL="1440180" indent="-205740" algn="l" defTabSz="822960" rtl="0" eaLnBrk="1" latinLnBrk="0" hangingPunct="1">
              <a:lnSpc>
                <a:spcPct val="90000"/>
              </a:lnSpc>
              <a:spcBef>
                <a:spcPts val="450"/>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851660" indent="-205740" algn="l" defTabSz="822960" rtl="0" eaLnBrk="1" latinLnBrk="0" hangingPunct="1">
              <a:lnSpc>
                <a:spcPct val="90000"/>
              </a:lnSpc>
              <a:spcBef>
                <a:spcPts val="450"/>
              </a:spcBef>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2400" dirty="0">
                <a:solidFill>
                  <a:schemeClr val="accent2"/>
                </a:solidFill>
              </a:rPr>
              <a:t>Digital Sensors, Probes, and Manifolds</a:t>
            </a:r>
          </a:p>
        </p:txBody>
      </p:sp>
      <p:sp>
        <p:nvSpPr>
          <p:cNvPr id="25" name="Content Placeholder 7">
            <a:extLst>
              <a:ext uri="{FF2B5EF4-FFF2-40B4-BE49-F238E27FC236}">
                <a16:creationId xmlns:a16="http://schemas.microsoft.com/office/drawing/2014/main" id="{7B16D297-14E1-439D-9762-277BC758DBBD}"/>
              </a:ext>
            </a:extLst>
          </p:cNvPr>
          <p:cNvSpPr txBox="1">
            <a:spLocks/>
          </p:cNvSpPr>
          <p:nvPr/>
        </p:nvSpPr>
        <p:spPr>
          <a:xfrm>
            <a:off x="8361576" y="2227127"/>
            <a:ext cx="4996205" cy="457200"/>
          </a:xfrm>
          <a:prstGeom prst="rect">
            <a:avLst/>
          </a:prstGeom>
        </p:spPr>
        <p:txBody>
          <a:bodyPr/>
          <a:lstStyle>
            <a:lvl1pPr marL="205740" indent="-205740" algn="l" defTabSz="822960" rtl="0" eaLnBrk="1" latinLnBrk="0" hangingPunct="1">
              <a:lnSpc>
                <a:spcPct val="90000"/>
              </a:lnSpc>
              <a:spcBef>
                <a:spcPts val="9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617220" indent="-205740" algn="l" defTabSz="822960" rtl="0" eaLnBrk="1" latinLnBrk="0" hangingPunct="1">
              <a:lnSpc>
                <a:spcPct val="90000"/>
              </a:lnSpc>
              <a:spcBef>
                <a:spcPts val="45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2pPr>
            <a:lvl3pPr marL="1028700" indent="-205740" algn="l" defTabSz="822960" rtl="0" eaLnBrk="1" latinLnBrk="0" hangingPunct="1">
              <a:lnSpc>
                <a:spcPct val="90000"/>
              </a:lnSpc>
              <a:spcBef>
                <a:spcPts val="450"/>
              </a:spcBef>
              <a:buFont typeface="Wingdings" panose="05000000000000000000" pitchFamily="2" charset="2"/>
              <a:buChar char="ü"/>
              <a:defRPr sz="1500" kern="1200">
                <a:solidFill>
                  <a:schemeClr val="tx1"/>
                </a:solidFill>
                <a:latin typeface="Arial" panose="020B0604020202020204" pitchFamily="34" charset="0"/>
                <a:ea typeface="+mn-ea"/>
                <a:cs typeface="Arial" panose="020B0604020202020204" pitchFamily="34" charset="0"/>
              </a:defRPr>
            </a:lvl3pPr>
            <a:lvl4pPr marL="1440180" indent="-205740" algn="l" defTabSz="822960" rtl="0" eaLnBrk="1" latinLnBrk="0" hangingPunct="1">
              <a:lnSpc>
                <a:spcPct val="90000"/>
              </a:lnSpc>
              <a:spcBef>
                <a:spcPts val="450"/>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851660" indent="-205740" algn="l" defTabSz="822960" rtl="0" eaLnBrk="1" latinLnBrk="0" hangingPunct="1">
              <a:lnSpc>
                <a:spcPct val="90000"/>
              </a:lnSpc>
              <a:spcBef>
                <a:spcPts val="450"/>
              </a:spcBef>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2400" dirty="0">
                <a:solidFill>
                  <a:schemeClr val="accent2"/>
                </a:solidFill>
              </a:rPr>
              <a:t>Smartphone/Tablet Diagnostic App</a:t>
            </a:r>
          </a:p>
        </p:txBody>
      </p:sp>
      <p:sp>
        <p:nvSpPr>
          <p:cNvPr id="28" name="Content Placeholder 3">
            <a:extLst>
              <a:ext uri="{FF2B5EF4-FFF2-40B4-BE49-F238E27FC236}">
                <a16:creationId xmlns:a16="http://schemas.microsoft.com/office/drawing/2014/main" id="{826A17CD-6CE9-408C-A771-D4C0C4476733}"/>
              </a:ext>
            </a:extLst>
          </p:cNvPr>
          <p:cNvSpPr>
            <a:spLocks noGrp="1"/>
          </p:cNvSpPr>
          <p:nvPr>
            <p:ph sz="quarter" idx="20"/>
          </p:nvPr>
        </p:nvSpPr>
        <p:spPr>
          <a:xfrm>
            <a:off x="2934303" y="6268779"/>
            <a:ext cx="9134573" cy="1518471"/>
          </a:xfrm>
        </p:spPr>
        <p:txBody>
          <a:bodyPr numCol="2"/>
          <a:lstStyle/>
          <a:p>
            <a:pPr>
              <a:lnSpc>
                <a:spcPct val="150000"/>
              </a:lnSpc>
              <a:buFont typeface="Wingdings" panose="05000000000000000000" pitchFamily="2" charset="2"/>
              <a:buChar char="ü"/>
            </a:pPr>
            <a:r>
              <a:rPr lang="en-US" sz="2400" dirty="0"/>
              <a:t> Wirelessly connected</a:t>
            </a:r>
          </a:p>
          <a:p>
            <a:pPr>
              <a:lnSpc>
                <a:spcPct val="150000"/>
              </a:lnSpc>
              <a:buFont typeface="Wingdings" panose="05000000000000000000" pitchFamily="2" charset="2"/>
              <a:buChar char="ü"/>
            </a:pPr>
            <a:r>
              <a:rPr lang="en-US" sz="2400" dirty="0"/>
              <a:t> Provides Diagnostics</a:t>
            </a:r>
          </a:p>
          <a:p>
            <a:pPr>
              <a:lnSpc>
                <a:spcPct val="150000"/>
              </a:lnSpc>
              <a:buFont typeface="Wingdings" panose="05000000000000000000" pitchFamily="2" charset="2"/>
              <a:buChar char="ü"/>
            </a:pPr>
            <a:r>
              <a:rPr lang="en-US" sz="2400" dirty="0"/>
              <a:t> Suggest Corrective Actions</a:t>
            </a:r>
          </a:p>
          <a:p>
            <a:pPr>
              <a:lnSpc>
                <a:spcPct val="150000"/>
              </a:lnSpc>
              <a:buFont typeface="Wingdings" panose="05000000000000000000" pitchFamily="2" charset="2"/>
              <a:buChar char="ü"/>
            </a:pPr>
            <a:r>
              <a:rPr lang="en-US" sz="2400" dirty="0"/>
              <a:t> Run Performance Calculations</a:t>
            </a:r>
          </a:p>
        </p:txBody>
      </p:sp>
    </p:spTree>
    <p:extLst>
      <p:ext uri="{BB962C8B-B14F-4D97-AF65-F5344CB8AC3E}">
        <p14:creationId xmlns:p14="http://schemas.microsoft.com/office/powerpoint/2010/main" val="393351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p:bldLst>
  </p:timing>
</p:sld>
</file>

<file path=ppt/theme/theme1.xml><?xml version="1.0" encoding="utf-8"?>
<a:theme xmlns:a="http://schemas.openxmlformats.org/drawingml/2006/main" name="PNNL_Option_4">
  <a:themeElements>
    <a:clrScheme name="PNNL">
      <a:dk1>
        <a:srgbClr val="616265"/>
      </a:dk1>
      <a:lt1>
        <a:srgbClr val="FFFFFF"/>
      </a:lt1>
      <a:dk2>
        <a:srgbClr val="D77600"/>
      </a:dk2>
      <a:lt2>
        <a:srgbClr val="B3B3B3"/>
      </a:lt2>
      <a:accent1>
        <a:srgbClr val="A63F1E"/>
      </a:accent1>
      <a:accent2>
        <a:srgbClr val="191C1F"/>
      </a:accent2>
      <a:accent3>
        <a:srgbClr val="F4AA00"/>
      </a:accent3>
      <a:accent4>
        <a:srgbClr val="007836"/>
      </a:accent4>
      <a:accent5>
        <a:srgbClr val="C10435"/>
      </a:accent5>
      <a:accent6>
        <a:srgbClr val="00338E"/>
      </a:accent6>
      <a:hlink>
        <a:srgbClr val="003698"/>
      </a:hlink>
      <a:folHlink>
        <a:srgbClr val="8A0752"/>
      </a:folHlink>
    </a:clrScheme>
    <a:fontScheme name="PNNL_Ari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NNL_09.potx" id="{B8E5E1D6-484E-4E18-B366-2465010C1150}" vid="{D02451A5-06EE-4263-9DB9-0254920C5208}"/>
    </a:ext>
  </a:extLst>
</a:theme>
</file>

<file path=ppt/theme/theme2.xml><?xml version="1.0" encoding="utf-8"?>
<a:theme xmlns:a="http://schemas.openxmlformats.org/drawingml/2006/main" name="EERE PPT">
  <a:themeElements>
    <a:clrScheme name="EERE 2017">
      <a:dk1>
        <a:srgbClr val="000000"/>
      </a:dk1>
      <a:lt1>
        <a:sysClr val="window" lastClr="FFFFFF"/>
      </a:lt1>
      <a:dk2>
        <a:srgbClr val="5E6A7B"/>
      </a:dk2>
      <a:lt2>
        <a:srgbClr val="EEECE1"/>
      </a:lt2>
      <a:accent1>
        <a:srgbClr val="6ABC45"/>
      </a:accent1>
      <a:accent2>
        <a:srgbClr val="FFCB06"/>
      </a:accent2>
      <a:accent3>
        <a:srgbClr val="00A8DF"/>
      </a:accent3>
      <a:accent4>
        <a:srgbClr val="005C82"/>
      </a:accent4>
      <a:accent5>
        <a:srgbClr val="017A3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TO FOA Kick-off Presentation Template [Read-Only] [Compatibility Mode]" id="{F98D9D75-97C8-44C1-AFB2-44C2BE7118D4}" vid="{670E74D4-BB08-4B86-B8ED-BDACF69E4EAB}"/>
    </a:ext>
  </a:extLst>
</a:theme>
</file>

<file path=ppt/theme/theme3.xml><?xml version="1.0" encoding="utf-8"?>
<a:theme xmlns:a="http://schemas.openxmlformats.org/drawingml/2006/main" name="1_PNNL_Option_4">
  <a:themeElements>
    <a:clrScheme name="PNNL">
      <a:dk1>
        <a:srgbClr val="616265"/>
      </a:dk1>
      <a:lt1>
        <a:srgbClr val="FFFFFF"/>
      </a:lt1>
      <a:dk2>
        <a:srgbClr val="D77600"/>
      </a:dk2>
      <a:lt2>
        <a:srgbClr val="B3B3B3"/>
      </a:lt2>
      <a:accent1>
        <a:srgbClr val="A63F1E"/>
      </a:accent1>
      <a:accent2>
        <a:srgbClr val="191C1F"/>
      </a:accent2>
      <a:accent3>
        <a:srgbClr val="F4AA00"/>
      </a:accent3>
      <a:accent4>
        <a:srgbClr val="007836"/>
      </a:accent4>
      <a:accent5>
        <a:srgbClr val="C10435"/>
      </a:accent5>
      <a:accent6>
        <a:srgbClr val="00338E"/>
      </a:accent6>
      <a:hlink>
        <a:srgbClr val="003698"/>
      </a:hlink>
      <a:folHlink>
        <a:srgbClr val="8A0752"/>
      </a:folHlink>
    </a:clrScheme>
    <a:fontScheme name="PNNL_Ari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NNL_12.potx" id="{E553E2CD-AA7F-49B9-A987-C6A52DC6C25A}" vid="{FD99B56B-0D12-4418-B31A-26C697DB208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cece13e-3376-4417-9525-be60b11a89a8" xsi:nil="true"/>
    <lcf76f155ced4ddcb4097134ff3c332f xmlns="b916d557-9942-431a-9eba-fba47244dd3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A7F5E3FD5385046B8A83AACB83867DB" ma:contentTypeVersion="11" ma:contentTypeDescription="Create a new document." ma:contentTypeScope="" ma:versionID="e808d56f3800e17c83da285172371dc9">
  <xsd:schema xmlns:xsd="http://www.w3.org/2001/XMLSchema" xmlns:xs="http://www.w3.org/2001/XMLSchema" xmlns:p="http://schemas.microsoft.com/office/2006/metadata/properties" xmlns:ns2="b916d557-9942-431a-9eba-fba47244dd3a" xmlns:ns3="5cece13e-3376-4417-9525-be60b11a89a8" targetNamespace="http://schemas.microsoft.com/office/2006/metadata/properties" ma:root="true" ma:fieldsID="4b7df4ca26bd55985c235a0e8bdca5fa" ns2:_="" ns3:_="">
    <xsd:import namespace="b916d557-9942-431a-9eba-fba47244dd3a"/>
    <xsd:import namespace="5cece13e-3376-4417-9525-be60b11a89a8"/>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16d557-9942-431a-9eba-fba47244dd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60f1aaf-6244-4bb9-9bf9-38bf3738530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cece13e-3376-4417-9525-be60b11a89a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ad01fff3-5d79-48f9-a301-e135bcf61d9e}" ma:internalName="TaxCatchAll" ma:showField="CatchAllData" ma:web="f57bcc36-de3c-48ff-84b5-ab639de66b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4B5359-73A9-4CE6-96E0-374AC45ECD5C}">
  <ds:schemaRefs>
    <ds:schemaRef ds:uri="http://schemas.microsoft.com/office/infopath/2007/PartnerControls"/>
    <ds:schemaRef ds:uri="http://schemas.microsoft.com/office/2006/documentManagement/types"/>
    <ds:schemaRef ds:uri="http://purl.org/dc/dcmitype/"/>
    <ds:schemaRef ds:uri="http://schemas.microsoft.com/office/2006/metadata/properties"/>
    <ds:schemaRef ds:uri="http://purl.org/dc/elements/1.1/"/>
    <ds:schemaRef ds:uri="http://www.w3.org/XML/1998/namespace"/>
    <ds:schemaRef ds:uri="http://schemas.openxmlformats.org/package/2006/metadata/core-properties"/>
    <ds:schemaRef ds:uri="2afb0660-d5d7-4258-8e24-0a7b8ac5058c"/>
    <ds:schemaRef ds:uri="http://purl.org/dc/terms/"/>
    <ds:schemaRef ds:uri="5cece13e-3376-4417-9525-be60b11a89a8"/>
    <ds:schemaRef ds:uri="b916d557-9942-431a-9eba-fba47244dd3a"/>
  </ds:schemaRefs>
</ds:datastoreItem>
</file>

<file path=customXml/itemProps2.xml><?xml version="1.0" encoding="utf-8"?>
<ds:datastoreItem xmlns:ds="http://schemas.openxmlformats.org/officeDocument/2006/customXml" ds:itemID="{8B13D7C9-3FA4-4865-94AC-CF3E6DC9D2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16d557-9942-431a-9eba-fba47244dd3a"/>
    <ds:schemaRef ds:uri="5cece13e-3376-4417-9525-be60b11a89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615F1F4-D58C-45F3-8105-BE34748A56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PNNL_09</Template>
  <TotalTime>10241</TotalTime>
  <Words>1130</Words>
  <Application>Microsoft Office PowerPoint</Application>
  <PresentationFormat>Custom</PresentationFormat>
  <Paragraphs>230</Paragraphs>
  <Slides>20</Slides>
  <Notes>9</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20</vt:i4>
      </vt:variant>
    </vt:vector>
  </HeadingPairs>
  <TitlesOfParts>
    <vt:vector size="30" baseType="lpstr">
      <vt:lpstr>ＭＳ Ｐゴシック</vt:lpstr>
      <vt:lpstr>Arial</vt:lpstr>
      <vt:lpstr>Calibri</vt:lpstr>
      <vt:lpstr>Courier New</vt:lpstr>
      <vt:lpstr>Franklin Gothic Book</vt:lpstr>
      <vt:lpstr>Franklin Gothic Medium</vt:lpstr>
      <vt:lpstr>Wingdings</vt:lpstr>
      <vt:lpstr>PNNL_Option_4</vt:lpstr>
      <vt:lpstr>EERE PPT</vt:lpstr>
      <vt:lpstr>1_PNNL_Option_4</vt:lpstr>
      <vt:lpstr>A Brief Overview of Smart Diagnostic Tools for Residential HVAC </vt:lpstr>
      <vt:lpstr>Smart Tools for Efficient HVAC Performance</vt:lpstr>
      <vt:lpstr>Why Smart Diagnostic Tools?</vt:lpstr>
      <vt:lpstr>Why Residential HVAC Matters</vt:lpstr>
      <vt:lpstr>HVAC Efficiency Over the Years</vt:lpstr>
      <vt:lpstr>Impact of Improper Installation</vt:lpstr>
      <vt:lpstr>What Quality Contractors Strive For</vt:lpstr>
      <vt:lpstr>Old School Tools</vt:lpstr>
      <vt:lpstr>Smart Diagnostic Tools</vt:lpstr>
      <vt:lpstr>Measurement Uncertainty</vt:lpstr>
      <vt:lpstr>Measurement Uncertainty</vt:lpstr>
      <vt:lpstr>Refrigerant Charge</vt:lpstr>
      <vt:lpstr>Commissioning </vt:lpstr>
      <vt:lpstr>Commissioning </vt:lpstr>
      <vt:lpstr>Troubleshooting &amp; Diagnostics</vt:lpstr>
      <vt:lpstr>Troubleshooting &amp; Diagnostics</vt:lpstr>
      <vt:lpstr>So … What About Cost?</vt:lpstr>
      <vt:lpstr>Some Training Required</vt:lpstr>
      <vt:lpstr>Other Considerations for Quality HVAC</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Diagnostic Tool Training</dc:title>
  <dc:creator>Christian Valoria</dc:creator>
  <cp:lastModifiedBy>Arce, Stella F</cp:lastModifiedBy>
  <cp:revision>51</cp:revision>
  <dcterms:created xsi:type="dcterms:W3CDTF">2019-07-30T21:08:22Z</dcterms:created>
  <dcterms:modified xsi:type="dcterms:W3CDTF">2026-08-03T05:48:13Z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0x0101002A7F5E3FD5385046B8A83AACB83867DB</vt:lpwstr>
  </property>
  <property fmtid="{D5CDD505-2E9C-101B-9397-08002B2CF9AE}" pid="3" name="MediaServiceImageTags">
    <vt:lpwstr/>
  </property>
</Properties>
</file>