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4"/>
  </p:sldMasterIdLst>
  <p:notesMasterIdLst>
    <p:notesMasterId r:id="rId17"/>
  </p:notesMasterIdLst>
  <p:handoutMasterIdLst>
    <p:handoutMasterId r:id="rId18"/>
  </p:handoutMasterIdLst>
  <p:sldIdLst>
    <p:sldId id="260" r:id="rId5"/>
    <p:sldId id="261" r:id="rId6"/>
    <p:sldId id="262" r:id="rId7"/>
    <p:sldId id="270" r:id="rId8"/>
    <p:sldId id="271" r:id="rId9"/>
    <p:sldId id="272" r:id="rId10"/>
    <p:sldId id="273" r:id="rId11"/>
    <p:sldId id="274" r:id="rId12"/>
    <p:sldId id="275" r:id="rId13"/>
    <p:sldId id="277" r:id="rId14"/>
    <p:sldId id="276" r:id="rId15"/>
    <p:sldId id="268" r:id="rId16"/>
  </p:sldIdLst>
  <p:sldSz cx="14630400" cy="8229600"/>
  <p:notesSz cx="6858000" cy="9144000"/>
  <p:custDataLst>
    <p:tags r:id="rId19"/>
  </p:custDataLst>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DB3E3C-2EAC-9685-B95F-17772BD93E3B}" name="Martell, Max J" initials="MMJ" userId="S::max.martell@pnnl.gov::1635ae27-9a68-4505-bb90-2a174fbcfce0" providerId="AD"/>
  <p188:author id="{7BB5245C-2ECC-0B89-305E-8FBB582F51F0}" name="Louie, Edward P" initials="LP" userId="S::edward.louie@pnnl.gov::75031ccf-7934-4dae-9652-f018ae270542" providerId="AD"/>
  <p188:author id="{3FBBB1F1-BE6B-BC30-CBA8-3D4BCA765822}" name="Rodriguez-Feo Bermudez, Eduardo" initials="RE" userId="S::eduardo.rodriguez-feobermudez@pnnl.gov::fdc2280a-8ab2-4850-82f9-2c16db127e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19500"/>
    <a:srgbClr val="007836"/>
    <a:srgbClr val="BE0F34"/>
    <a:srgbClr val="820150"/>
    <a:srgbClr val="502D7F"/>
    <a:srgbClr val="00338E"/>
    <a:srgbClr val="0081AB"/>
    <a:srgbClr val="758F9D"/>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691197-6005-4035-A6C9-167241290FBF}" v="4" dt="2023-05-08T14:29:53.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40" autoAdjust="0"/>
    <p:restoredTop sz="69919" autoAdjust="0"/>
  </p:normalViewPr>
  <p:slideViewPr>
    <p:cSldViewPr snapToGrid="0" snapToObjects="1">
      <p:cViewPr varScale="1">
        <p:scale>
          <a:sx n="63" d="100"/>
          <a:sy n="63" d="100"/>
        </p:scale>
        <p:origin x="84" y="920"/>
      </p:cViewPr>
      <p:guideLst/>
    </p:cSldViewPr>
  </p:slideViewPr>
  <p:notesTextViewPr>
    <p:cViewPr>
      <p:scale>
        <a:sx n="1" d="1"/>
        <a:sy n="1" d="1"/>
      </p:scale>
      <p:origin x="0" y="0"/>
    </p:cViewPr>
  </p:notesText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e, Edward P" userId="75031ccf-7934-4dae-9652-f018ae270542" providerId="ADAL" clId="{8794B759-C2AE-9D48-89DC-7B471FEA5766}"/>
    <pc:docChg chg="modSld">
      <pc:chgData name="Louie, Edward P" userId="75031ccf-7934-4dae-9652-f018ae270542" providerId="ADAL" clId="{8794B759-C2AE-9D48-89DC-7B471FEA5766}" dt="2022-11-04T20:41:48.544" v="25"/>
      <pc:docMkLst>
        <pc:docMk/>
      </pc:docMkLst>
      <pc:sldChg chg="addCm">
        <pc:chgData name="Louie, Edward P" userId="75031ccf-7934-4dae-9652-f018ae270542" providerId="ADAL" clId="{8794B759-C2AE-9D48-89DC-7B471FEA5766}" dt="2022-11-04T20:41:48.544" v="25"/>
        <pc:sldMkLst>
          <pc:docMk/>
          <pc:sldMk cId="118940903" sldId="262"/>
        </pc:sldMkLst>
      </pc:sldChg>
      <pc:sldChg chg="modSp mod">
        <pc:chgData name="Louie, Edward P" userId="75031ccf-7934-4dae-9652-f018ae270542" providerId="ADAL" clId="{8794B759-C2AE-9D48-89DC-7B471FEA5766}" dt="2022-11-04T20:19:15.652" v="13" actId="20577"/>
        <pc:sldMkLst>
          <pc:docMk/>
          <pc:sldMk cId="1687317632" sldId="271"/>
        </pc:sldMkLst>
        <pc:spChg chg="mod">
          <ac:chgData name="Louie, Edward P" userId="75031ccf-7934-4dae-9652-f018ae270542" providerId="ADAL" clId="{8794B759-C2AE-9D48-89DC-7B471FEA5766}" dt="2022-11-04T20:19:15.652" v="13" actId="20577"/>
          <ac:spMkLst>
            <pc:docMk/>
            <pc:sldMk cId="1687317632" sldId="271"/>
            <ac:spMk id="3" creationId="{76C1D3E3-131C-4389-8FE3-D7ADC493B90E}"/>
          </ac:spMkLst>
        </pc:spChg>
      </pc:sldChg>
      <pc:sldChg chg="modSp mod">
        <pc:chgData name="Louie, Edward P" userId="75031ccf-7934-4dae-9652-f018ae270542" providerId="ADAL" clId="{8794B759-C2AE-9D48-89DC-7B471FEA5766}" dt="2022-11-04T20:20:57.582" v="24" actId="14100"/>
        <pc:sldMkLst>
          <pc:docMk/>
          <pc:sldMk cId="2746206564" sldId="272"/>
        </pc:sldMkLst>
        <pc:spChg chg="mod">
          <ac:chgData name="Louie, Edward P" userId="75031ccf-7934-4dae-9652-f018ae270542" providerId="ADAL" clId="{8794B759-C2AE-9D48-89DC-7B471FEA5766}" dt="2022-11-04T20:20:57.582" v="24" actId="14100"/>
          <ac:spMkLst>
            <pc:docMk/>
            <pc:sldMk cId="2746206564" sldId="272"/>
            <ac:spMk id="3" creationId="{76C1D3E3-131C-4389-8FE3-D7ADC493B90E}"/>
          </ac:spMkLst>
        </pc:spChg>
      </pc:sldChg>
    </pc:docChg>
  </pc:docChgLst>
  <pc:docChgLst>
    <pc:chgData name="Louie, Edward P" userId="S::edward.louie@pnnl.gov::75031ccf-7934-4dae-9652-f018ae270542" providerId="AD" clId="Web-{7420E6CB-93DF-E8FD-16C2-FF8C610B00B3}"/>
    <pc:docChg chg="mod modSld">
      <pc:chgData name="Louie, Edward P" userId="S::edward.louie@pnnl.gov::75031ccf-7934-4dae-9652-f018ae270542" providerId="AD" clId="Web-{7420E6CB-93DF-E8FD-16C2-FF8C610B00B3}" dt="2022-11-04T20:16:24.029" v="5" actId="20577"/>
      <pc:docMkLst>
        <pc:docMk/>
      </pc:docMkLst>
      <pc:sldChg chg="addCm modCm">
        <pc:chgData name="Louie, Edward P" userId="S::edward.louie@pnnl.gov::75031ccf-7934-4dae-9652-f018ae270542" providerId="AD" clId="Web-{7420E6CB-93DF-E8FD-16C2-FF8C610B00B3}" dt="2022-11-04T20:15:32.685" v="3"/>
        <pc:sldMkLst>
          <pc:docMk/>
          <pc:sldMk cId="3169358349" sldId="261"/>
        </pc:sldMkLst>
      </pc:sldChg>
      <pc:sldChg chg="modSp">
        <pc:chgData name="Louie, Edward P" userId="S::edward.louie@pnnl.gov::75031ccf-7934-4dae-9652-f018ae270542" providerId="AD" clId="Web-{7420E6CB-93DF-E8FD-16C2-FF8C610B00B3}" dt="2022-11-04T20:16:24.029" v="5" actId="20577"/>
        <pc:sldMkLst>
          <pc:docMk/>
          <pc:sldMk cId="1687317632" sldId="271"/>
        </pc:sldMkLst>
        <pc:spChg chg="mod">
          <ac:chgData name="Louie, Edward P" userId="S::edward.louie@pnnl.gov::75031ccf-7934-4dae-9652-f018ae270542" providerId="AD" clId="Web-{7420E6CB-93DF-E8FD-16C2-FF8C610B00B3}" dt="2022-11-04T20:16:24.029" v="5" actId="20577"/>
          <ac:spMkLst>
            <pc:docMk/>
            <pc:sldMk cId="1687317632" sldId="271"/>
            <ac:spMk id="3" creationId="{76C1D3E3-131C-4389-8FE3-D7ADC493B90E}"/>
          </ac:spMkLst>
        </pc:spChg>
      </pc:sldChg>
    </pc:docChg>
  </pc:docChgLst>
  <pc:docChgLst>
    <pc:chgData name="Rodriguez-Feo Bermudez, Eduardo" userId="S::eduardo.rodriguez-feobermudez@pnnl.gov::fdc2280a-8ab2-4850-82f9-2c16db127e31" providerId="AD" clId="Web-{041BB1A2-5F45-632F-D313-D570BF14A452}"/>
    <pc:docChg chg="mod modSld">
      <pc:chgData name="Rodriguez-Feo Bermudez, Eduardo" userId="S::eduardo.rodriguez-feobermudez@pnnl.gov::fdc2280a-8ab2-4850-82f9-2c16db127e31" providerId="AD" clId="Web-{041BB1A2-5F45-632F-D313-D570BF14A452}" dt="2023-04-27T21:12:59.994" v="64" actId="20577"/>
      <pc:docMkLst>
        <pc:docMk/>
      </pc:docMkLst>
      <pc:sldChg chg="modSp modCm">
        <pc:chgData name="Rodriguez-Feo Bermudez, Eduardo" userId="S::eduardo.rodriguez-feobermudez@pnnl.gov::fdc2280a-8ab2-4850-82f9-2c16db127e31" providerId="AD" clId="Web-{041BB1A2-5F45-632F-D313-D570BF14A452}" dt="2023-04-27T21:12:59.994" v="64" actId="20577"/>
        <pc:sldMkLst>
          <pc:docMk/>
          <pc:sldMk cId="1687317632" sldId="271"/>
        </pc:sldMkLst>
        <pc:spChg chg="mod">
          <ac:chgData name="Rodriguez-Feo Bermudez, Eduardo" userId="S::eduardo.rodriguez-feobermudez@pnnl.gov::fdc2280a-8ab2-4850-82f9-2c16db127e31" providerId="AD" clId="Web-{041BB1A2-5F45-632F-D313-D570BF14A452}" dt="2023-04-27T21:12:59.994" v="64" actId="20577"/>
          <ac:spMkLst>
            <pc:docMk/>
            <pc:sldMk cId="1687317632" sldId="271"/>
            <ac:spMk id="3" creationId="{76C1D3E3-131C-4389-8FE3-D7ADC493B90E}"/>
          </ac:spMkLst>
        </pc:spChg>
      </pc:sldChg>
    </pc:docChg>
  </pc:docChgLst>
  <pc:docChgLst>
    <pc:chgData name="Rodriguez-Feo Bermudez, Eduardo" userId="fdc2280a-8ab2-4850-82f9-2c16db127e31" providerId="ADAL" clId="{F62392C5-7C09-471F-99D5-1542A5E0C741}"/>
    <pc:docChg chg="custSel addSld delSld modSld replTag delTag">
      <pc:chgData name="Rodriguez-Feo Bermudez, Eduardo" userId="fdc2280a-8ab2-4850-82f9-2c16db127e31" providerId="ADAL" clId="{F62392C5-7C09-471F-99D5-1542A5E0C741}" dt="2022-08-22T13:32:14.104" v="94"/>
      <pc:docMkLst>
        <pc:docMk/>
      </pc:docMkLst>
      <pc:sldChg chg="addSp modSp replTag delTag">
        <pc:chgData name="Rodriguez-Feo Bermudez, Eduardo" userId="fdc2280a-8ab2-4850-82f9-2c16db127e31" providerId="ADAL" clId="{F62392C5-7C09-471F-99D5-1542A5E0C741}" dt="2022-08-22T13:32:12.294" v="87"/>
        <pc:sldMkLst>
          <pc:docMk/>
          <pc:sldMk cId="3169358349" sldId="261"/>
        </pc:sldMkLst>
        <pc:spChg chg="add mod">
          <ac:chgData name="Rodriguez-Feo Bermudez, Eduardo" userId="fdc2280a-8ab2-4850-82f9-2c16db127e31" providerId="ADAL" clId="{F62392C5-7C09-471F-99D5-1542A5E0C741}" dt="2022-08-22T13:32:12.290" v="85"/>
          <ac:spMkLst>
            <pc:docMk/>
            <pc:sldMk cId="3169358349" sldId="261"/>
            <ac:spMk id="7" creationId="{2398DCFF-D6B6-4463-91DC-24A1A242C1D5}"/>
          </ac:spMkLst>
        </pc:spChg>
      </pc:sldChg>
      <pc:sldChg chg="replTag delTag modNotesTx">
        <pc:chgData name="Rodriguez-Feo Bermudez, Eduardo" userId="fdc2280a-8ab2-4850-82f9-2c16db127e31" providerId="ADAL" clId="{F62392C5-7C09-471F-99D5-1542A5E0C741}" dt="2022-08-22T13:32:14.103" v="92"/>
        <pc:sldMkLst>
          <pc:docMk/>
          <pc:sldMk cId="118940903" sldId="262"/>
        </pc:sldMkLst>
      </pc:sldChg>
      <pc:sldChg chg="replTag delTag modNotesTx">
        <pc:chgData name="Rodriguez-Feo Bermudez, Eduardo" userId="fdc2280a-8ab2-4850-82f9-2c16db127e31" providerId="ADAL" clId="{F62392C5-7C09-471F-99D5-1542A5E0C741}" dt="2022-08-22T13:29:56.083" v="66" actId="5793"/>
        <pc:sldMkLst>
          <pc:docMk/>
          <pc:sldMk cId="2942003408" sldId="270"/>
        </pc:sldMkLst>
      </pc:sldChg>
      <pc:sldChg chg="replTag delTag modNotesTx">
        <pc:chgData name="Rodriguez-Feo Bermudez, Eduardo" userId="fdc2280a-8ab2-4850-82f9-2c16db127e31" providerId="ADAL" clId="{F62392C5-7C09-471F-99D5-1542A5E0C741}" dt="2022-08-22T13:29:53.485" v="61" actId="5793"/>
        <pc:sldMkLst>
          <pc:docMk/>
          <pc:sldMk cId="1687317632" sldId="271"/>
        </pc:sldMkLst>
      </pc:sldChg>
      <pc:sldChg chg="replTag delTag modNotesTx">
        <pc:chgData name="Rodriguez-Feo Bermudez, Eduardo" userId="fdc2280a-8ab2-4850-82f9-2c16db127e31" providerId="ADAL" clId="{F62392C5-7C09-471F-99D5-1542A5E0C741}" dt="2022-08-22T13:29:50.784" v="56" actId="5793"/>
        <pc:sldMkLst>
          <pc:docMk/>
          <pc:sldMk cId="2746206564" sldId="272"/>
        </pc:sldMkLst>
      </pc:sldChg>
      <pc:sldChg chg="replTag delTag modNotesTx">
        <pc:chgData name="Rodriguez-Feo Bermudez, Eduardo" userId="fdc2280a-8ab2-4850-82f9-2c16db127e31" providerId="ADAL" clId="{F62392C5-7C09-471F-99D5-1542A5E0C741}" dt="2022-08-22T13:29:48.253" v="51" actId="5793"/>
        <pc:sldMkLst>
          <pc:docMk/>
          <pc:sldMk cId="838882457" sldId="273"/>
        </pc:sldMkLst>
      </pc:sldChg>
      <pc:sldChg chg="replTag delTag modNotesTx">
        <pc:chgData name="Rodriguez-Feo Bermudez, Eduardo" userId="fdc2280a-8ab2-4850-82f9-2c16db127e31" providerId="ADAL" clId="{F62392C5-7C09-471F-99D5-1542A5E0C741}" dt="2022-08-22T13:29:46.178" v="46" actId="5793"/>
        <pc:sldMkLst>
          <pc:docMk/>
          <pc:sldMk cId="2536103351" sldId="274"/>
        </pc:sldMkLst>
      </pc:sldChg>
      <pc:sldChg chg="replTag delTag modNotesTx">
        <pc:chgData name="Rodriguez-Feo Bermudez, Eduardo" userId="fdc2280a-8ab2-4850-82f9-2c16db127e31" providerId="ADAL" clId="{F62392C5-7C09-471F-99D5-1542A5E0C741}" dt="2022-08-22T13:29:42.768" v="41" actId="5793"/>
        <pc:sldMkLst>
          <pc:docMk/>
          <pc:sldMk cId="2847793089" sldId="275"/>
        </pc:sldMkLst>
      </pc:sldChg>
      <pc:sldChg chg="modSp new del mod replTag delTag">
        <pc:chgData name="Rodriguez-Feo Bermudez, Eduardo" userId="fdc2280a-8ab2-4850-82f9-2c16db127e31" providerId="ADAL" clId="{F62392C5-7C09-471F-99D5-1542A5E0C741}" dt="2022-08-22T13:32:14.101" v="90" actId="47"/>
        <pc:sldMkLst>
          <pc:docMk/>
          <pc:sldMk cId="927405421" sldId="277"/>
        </pc:sldMkLst>
        <pc:spChg chg="mod">
          <ac:chgData name="Rodriguez-Feo Bermudez, Eduardo" userId="fdc2280a-8ab2-4850-82f9-2c16db127e31" providerId="ADAL" clId="{F62392C5-7C09-471F-99D5-1542A5E0C741}" dt="2022-08-22T13:32:06.850" v="82" actId="207"/>
          <ac:spMkLst>
            <pc:docMk/>
            <pc:sldMk cId="927405421" sldId="277"/>
            <ac:spMk id="4" creationId="{505AD14B-230B-4F8F-AF9C-0F79D7BB7E2F}"/>
          </ac:spMkLst>
        </pc:spChg>
      </pc:sldChg>
    </pc:docChg>
  </pc:docChgLst>
  <pc:docChgLst>
    <pc:chgData name="Rodriguez-Feo Bermudez, Eduardo" userId="fdc2280a-8ab2-4850-82f9-2c16db127e31" providerId="ADAL" clId="{55691197-6005-4035-A6C9-167241290FBF}"/>
    <pc:docChg chg="undo custSel addSld delSld modSld modMainMaster">
      <pc:chgData name="Rodriguez-Feo Bermudez, Eduardo" userId="fdc2280a-8ab2-4850-82f9-2c16db127e31" providerId="ADAL" clId="{55691197-6005-4035-A6C9-167241290FBF}" dt="2023-05-08T14:31:38.993" v="669" actId="478"/>
      <pc:docMkLst>
        <pc:docMk/>
      </pc:docMkLst>
      <pc:sldChg chg="delSp mod">
        <pc:chgData name="Rodriguez-Feo Bermudez, Eduardo" userId="fdc2280a-8ab2-4850-82f9-2c16db127e31" providerId="ADAL" clId="{55691197-6005-4035-A6C9-167241290FBF}" dt="2023-05-08T14:31:38.993" v="669" actId="478"/>
        <pc:sldMkLst>
          <pc:docMk/>
          <pc:sldMk cId="1152154647" sldId="260"/>
        </pc:sldMkLst>
        <pc:spChg chg="del">
          <ac:chgData name="Rodriguez-Feo Bermudez, Eduardo" userId="fdc2280a-8ab2-4850-82f9-2c16db127e31" providerId="ADAL" clId="{55691197-6005-4035-A6C9-167241290FBF}" dt="2023-05-08T14:31:37.370" v="668" actId="478"/>
          <ac:spMkLst>
            <pc:docMk/>
            <pc:sldMk cId="1152154647" sldId="260"/>
            <ac:spMk id="4" creationId="{3C886310-1A8B-41C6-8ABF-4E949224625A}"/>
          </ac:spMkLst>
        </pc:spChg>
        <pc:spChg chg="del">
          <ac:chgData name="Rodriguez-Feo Bermudez, Eduardo" userId="fdc2280a-8ab2-4850-82f9-2c16db127e31" providerId="ADAL" clId="{55691197-6005-4035-A6C9-167241290FBF}" dt="2023-05-08T14:31:38.993" v="669" actId="478"/>
          <ac:spMkLst>
            <pc:docMk/>
            <pc:sldMk cId="1152154647" sldId="260"/>
            <ac:spMk id="5" creationId="{2599C3C0-764A-4145-9480-D79B28BB6551}"/>
          </ac:spMkLst>
        </pc:spChg>
      </pc:sldChg>
      <pc:sldChg chg="modSp mod delCm">
        <pc:chgData name="Rodriguez-Feo Bermudez, Eduardo" userId="fdc2280a-8ab2-4850-82f9-2c16db127e31" providerId="ADAL" clId="{55691197-6005-4035-A6C9-167241290FBF}" dt="2023-04-25T18:47:43.558" v="16" actId="20577"/>
        <pc:sldMkLst>
          <pc:docMk/>
          <pc:sldMk cId="3169358349" sldId="261"/>
        </pc:sldMkLst>
        <pc:spChg chg="mod">
          <ac:chgData name="Rodriguez-Feo Bermudez, Eduardo" userId="fdc2280a-8ab2-4850-82f9-2c16db127e31" providerId="ADAL" clId="{55691197-6005-4035-A6C9-167241290FBF}" dt="2023-04-25T18:47:43.558" v="16" actId="20577"/>
          <ac:spMkLst>
            <pc:docMk/>
            <pc:sldMk cId="3169358349" sldId="261"/>
            <ac:spMk id="6" creationId="{776CC710-250E-4B7A-AC52-86F0566B64C1}"/>
          </ac:spMkLst>
        </pc:spChg>
      </pc:sldChg>
      <pc:sldChg chg="delCm">
        <pc:chgData name="Rodriguez-Feo Bermudez, Eduardo" userId="fdc2280a-8ab2-4850-82f9-2c16db127e31" providerId="ADAL" clId="{55691197-6005-4035-A6C9-167241290FBF}" dt="2023-04-14T16:46:30.830" v="6"/>
        <pc:sldMkLst>
          <pc:docMk/>
          <pc:sldMk cId="118940903" sldId="262"/>
        </pc:sldMkLst>
      </pc:sldChg>
      <pc:sldChg chg="addSp modSp add del">
        <pc:chgData name="Rodriguez-Feo Bermudez, Eduardo" userId="fdc2280a-8ab2-4850-82f9-2c16db127e31" providerId="ADAL" clId="{55691197-6005-4035-A6C9-167241290FBF}" dt="2023-05-08T14:29:53.276" v="667"/>
        <pc:sldMkLst>
          <pc:docMk/>
          <pc:sldMk cId="757395271" sldId="268"/>
        </pc:sldMkLst>
        <pc:spChg chg="add mod">
          <ac:chgData name="Rodriguez-Feo Bermudez, Eduardo" userId="fdc2280a-8ab2-4850-82f9-2c16db127e31" providerId="ADAL" clId="{55691197-6005-4035-A6C9-167241290FBF}" dt="2023-05-08T14:29:53.276" v="667"/>
          <ac:spMkLst>
            <pc:docMk/>
            <pc:sldMk cId="757395271" sldId="268"/>
            <ac:spMk id="3" creationId="{E868E6AC-141D-ECF3-2B08-FEE6D98F61FF}"/>
          </ac:spMkLst>
        </pc:spChg>
      </pc:sldChg>
      <pc:sldChg chg="addSp delSp modSp mod">
        <pc:chgData name="Rodriguez-Feo Bermudez, Eduardo" userId="fdc2280a-8ab2-4850-82f9-2c16db127e31" providerId="ADAL" clId="{55691197-6005-4035-A6C9-167241290FBF}" dt="2023-05-08T14:29:44.633" v="666" actId="14100"/>
        <pc:sldMkLst>
          <pc:docMk/>
          <pc:sldMk cId="2219357452" sldId="276"/>
        </pc:sldMkLst>
        <pc:spChg chg="add del mod">
          <ac:chgData name="Rodriguez-Feo Bermudez, Eduardo" userId="fdc2280a-8ab2-4850-82f9-2c16db127e31" providerId="ADAL" clId="{55691197-6005-4035-A6C9-167241290FBF}" dt="2023-05-08T14:29:24.756" v="643" actId="478"/>
          <ac:spMkLst>
            <pc:docMk/>
            <pc:sldMk cId="2219357452" sldId="276"/>
            <ac:spMk id="3" creationId="{231B83D6-7D76-4650-9823-42CA2A067477}"/>
          </ac:spMkLst>
        </pc:spChg>
        <pc:spChg chg="mod">
          <ac:chgData name="Rodriguez-Feo Bermudez, Eduardo" userId="fdc2280a-8ab2-4850-82f9-2c16db127e31" providerId="ADAL" clId="{55691197-6005-4035-A6C9-167241290FBF}" dt="2023-05-08T14:29:44.633" v="666" actId="14100"/>
          <ac:spMkLst>
            <pc:docMk/>
            <pc:sldMk cId="2219357452" sldId="276"/>
            <ac:spMk id="4" creationId="{CD4420E0-3F9E-4E3F-924E-252AD18A1FB1}"/>
          </ac:spMkLst>
        </pc:spChg>
        <pc:spChg chg="add del mod">
          <ac:chgData name="Rodriguez-Feo Bermudez, Eduardo" userId="fdc2280a-8ab2-4850-82f9-2c16db127e31" providerId="ADAL" clId="{55691197-6005-4035-A6C9-167241290FBF}" dt="2023-05-08T14:29:38.545" v="665" actId="478"/>
          <ac:spMkLst>
            <pc:docMk/>
            <pc:sldMk cId="2219357452" sldId="276"/>
            <ac:spMk id="6" creationId="{6545B8A4-C5A0-6F50-087B-DE04FC2AAB79}"/>
          </ac:spMkLst>
        </pc:spChg>
        <pc:spChg chg="add del mod">
          <ac:chgData name="Rodriguez-Feo Bermudez, Eduardo" userId="fdc2280a-8ab2-4850-82f9-2c16db127e31" providerId="ADAL" clId="{55691197-6005-4035-A6C9-167241290FBF}" dt="2023-05-08T14:29:32.725" v="664" actId="20577"/>
          <ac:spMkLst>
            <pc:docMk/>
            <pc:sldMk cId="2219357452" sldId="276"/>
            <ac:spMk id="7" creationId="{D0F6EBCF-37F7-2079-DEBF-81825C61B8D0}"/>
          </ac:spMkLst>
        </pc:spChg>
        <pc:spChg chg="add del mod">
          <ac:chgData name="Rodriguez-Feo Bermudez, Eduardo" userId="fdc2280a-8ab2-4850-82f9-2c16db127e31" providerId="ADAL" clId="{55691197-6005-4035-A6C9-167241290FBF}" dt="2023-05-08T14:29:27.010" v="644" actId="478"/>
          <ac:spMkLst>
            <pc:docMk/>
            <pc:sldMk cId="2219357452" sldId="276"/>
            <ac:spMk id="9" creationId="{5E2A0198-E130-D686-5FB5-CA6B265E6322}"/>
          </ac:spMkLst>
        </pc:spChg>
      </pc:sldChg>
      <pc:sldChg chg="addSp delSp modSp new mod modNotesTx">
        <pc:chgData name="Rodriguez-Feo Bermudez, Eduardo" userId="fdc2280a-8ab2-4850-82f9-2c16db127e31" providerId="ADAL" clId="{55691197-6005-4035-A6C9-167241290FBF}" dt="2023-04-25T18:56:16.005" v="406" actId="313"/>
        <pc:sldMkLst>
          <pc:docMk/>
          <pc:sldMk cId="1378508247" sldId="277"/>
        </pc:sldMkLst>
        <pc:spChg chg="add del mod">
          <ac:chgData name="Rodriguez-Feo Bermudez, Eduardo" userId="fdc2280a-8ab2-4850-82f9-2c16db127e31" providerId="ADAL" clId="{55691197-6005-4035-A6C9-167241290FBF}" dt="2023-04-25T18:56:16.005" v="406" actId="313"/>
          <ac:spMkLst>
            <pc:docMk/>
            <pc:sldMk cId="1378508247" sldId="277"/>
            <ac:spMk id="3" creationId="{EDB307E7-70E4-8C41-849A-4F11022085DC}"/>
          </ac:spMkLst>
        </pc:spChg>
        <pc:spChg chg="del">
          <ac:chgData name="Rodriguez-Feo Bermudez, Eduardo" userId="fdc2280a-8ab2-4850-82f9-2c16db127e31" providerId="ADAL" clId="{55691197-6005-4035-A6C9-167241290FBF}" dt="2023-04-25T18:50:36.440" v="54" actId="478"/>
          <ac:spMkLst>
            <pc:docMk/>
            <pc:sldMk cId="1378508247" sldId="277"/>
            <ac:spMk id="4" creationId="{E172EABC-EA3D-EE9F-31D7-37F7D88BCFD9}"/>
          </ac:spMkLst>
        </pc:spChg>
        <pc:spChg chg="mod">
          <ac:chgData name="Rodriguez-Feo Bermudez, Eduardo" userId="fdc2280a-8ab2-4850-82f9-2c16db127e31" providerId="ADAL" clId="{55691197-6005-4035-A6C9-167241290FBF}" dt="2023-04-25T18:49:06.636" v="52" actId="20577"/>
          <ac:spMkLst>
            <pc:docMk/>
            <pc:sldMk cId="1378508247" sldId="277"/>
            <ac:spMk id="5" creationId="{F6728259-E424-F998-22A5-29FC91D9114C}"/>
          </ac:spMkLst>
        </pc:spChg>
        <pc:picChg chg="add mod">
          <ac:chgData name="Rodriguez-Feo Bermudez, Eduardo" userId="fdc2280a-8ab2-4850-82f9-2c16db127e31" providerId="ADAL" clId="{55691197-6005-4035-A6C9-167241290FBF}" dt="2023-04-25T18:52:05.232" v="65" actId="1076"/>
          <ac:picMkLst>
            <pc:docMk/>
            <pc:sldMk cId="1378508247" sldId="277"/>
            <ac:picMk id="6" creationId="{09A64538-DFA6-5976-AB56-F52C8FEDCD12}"/>
          </ac:picMkLst>
        </pc:picChg>
        <pc:picChg chg="add del mod">
          <ac:chgData name="Rodriguez-Feo Bermudez, Eduardo" userId="fdc2280a-8ab2-4850-82f9-2c16db127e31" providerId="ADAL" clId="{55691197-6005-4035-A6C9-167241290FBF}" dt="2023-04-25T18:51:48.865" v="59"/>
          <ac:picMkLst>
            <pc:docMk/>
            <pc:sldMk cId="1378508247" sldId="277"/>
            <ac:picMk id="8" creationId="{AC12833F-905A-D511-5EE5-C8EAE7E7A909}"/>
          </ac:picMkLst>
        </pc:picChg>
        <pc:picChg chg="add mod">
          <ac:chgData name="Rodriguez-Feo Bermudez, Eduardo" userId="fdc2280a-8ab2-4850-82f9-2c16db127e31" providerId="ADAL" clId="{55691197-6005-4035-A6C9-167241290FBF}" dt="2023-04-25T18:52:10.446" v="66" actId="1076"/>
          <ac:picMkLst>
            <pc:docMk/>
            <pc:sldMk cId="1378508247" sldId="277"/>
            <ac:picMk id="9" creationId="{54B0C019-C06E-DC2C-CD0D-1CA2BF3924B5}"/>
          </ac:picMkLst>
        </pc:picChg>
      </pc:sldChg>
      <pc:sldMasterChg chg="delSp mod modSldLayout">
        <pc:chgData name="Rodriguez-Feo Bermudez, Eduardo" userId="fdc2280a-8ab2-4850-82f9-2c16db127e31" providerId="ADAL" clId="{55691197-6005-4035-A6C9-167241290FBF}" dt="2023-04-14T16:45:33.368" v="4" actId="478"/>
        <pc:sldMasterMkLst>
          <pc:docMk/>
          <pc:sldMasterMk cId="647107024" sldId="2147483723"/>
        </pc:sldMasterMkLst>
        <pc:picChg chg="del">
          <ac:chgData name="Rodriguez-Feo Bermudez, Eduardo" userId="fdc2280a-8ab2-4850-82f9-2c16db127e31" providerId="ADAL" clId="{55691197-6005-4035-A6C9-167241290FBF}" dt="2023-04-14T16:45:33.368" v="4" actId="478"/>
          <ac:picMkLst>
            <pc:docMk/>
            <pc:sldMasterMk cId="647107024" sldId="2147483723"/>
            <ac:picMk id="6" creationId="{7588D28A-E737-5049-8A98-3AC3A6EA2CDB}"/>
          </ac:picMkLst>
        </pc:picChg>
        <pc:sldLayoutChg chg="delSp mod">
          <pc:chgData name="Rodriguez-Feo Bermudez, Eduardo" userId="fdc2280a-8ab2-4850-82f9-2c16db127e31" providerId="ADAL" clId="{55691197-6005-4035-A6C9-167241290FBF}" dt="2023-04-14T16:44:46.242" v="3" actId="478"/>
          <pc:sldLayoutMkLst>
            <pc:docMk/>
            <pc:sldMasterMk cId="647107024" sldId="2147483723"/>
            <pc:sldLayoutMk cId="1501305706" sldId="2147483724"/>
          </pc:sldLayoutMkLst>
          <pc:spChg chg="del">
            <ac:chgData name="Rodriguez-Feo Bermudez, Eduardo" userId="fdc2280a-8ab2-4850-82f9-2c16db127e31" providerId="ADAL" clId="{55691197-6005-4035-A6C9-167241290FBF}" dt="2023-04-14T16:44:46.242" v="3" actId="478"/>
            <ac:spMkLst>
              <pc:docMk/>
              <pc:sldMasterMk cId="647107024" sldId="2147483723"/>
              <pc:sldLayoutMk cId="1501305706" sldId="2147483724"/>
              <ac:spMk id="11" creationId="{421DF1AC-1D08-B945-A034-B740A35902F9}"/>
            </ac:spMkLst>
          </pc:spChg>
          <pc:picChg chg="del">
            <ac:chgData name="Rodriguez-Feo Bermudez, Eduardo" userId="fdc2280a-8ab2-4850-82f9-2c16db127e31" providerId="ADAL" clId="{55691197-6005-4035-A6C9-167241290FBF}" dt="2023-04-14T16:44:26.649" v="0" actId="478"/>
            <ac:picMkLst>
              <pc:docMk/>
              <pc:sldMasterMk cId="647107024" sldId="2147483723"/>
              <pc:sldLayoutMk cId="1501305706" sldId="2147483724"/>
              <ac:picMk id="12" creationId="{45A7D3E1-BCC3-C843-81A0-EA4EDFB44528}"/>
            </ac:picMkLst>
          </pc:picChg>
          <pc:picChg chg="del">
            <ac:chgData name="Rodriguez-Feo Bermudez, Eduardo" userId="fdc2280a-8ab2-4850-82f9-2c16db127e31" providerId="ADAL" clId="{55691197-6005-4035-A6C9-167241290FBF}" dt="2023-04-14T16:44:29.033" v="1" actId="478"/>
            <ac:picMkLst>
              <pc:docMk/>
              <pc:sldMasterMk cId="647107024" sldId="2147483723"/>
              <pc:sldLayoutMk cId="1501305706" sldId="2147483724"/>
              <ac:picMk id="13" creationId="{56617363-F73D-B74F-9647-C9D747AC7023}"/>
            </ac:picMkLst>
          </pc:picChg>
          <pc:picChg chg="del">
            <ac:chgData name="Rodriguez-Feo Bermudez, Eduardo" userId="fdc2280a-8ab2-4850-82f9-2c16db127e31" providerId="ADAL" clId="{55691197-6005-4035-A6C9-167241290FBF}" dt="2023-04-14T16:44:35.548" v="2" actId="478"/>
            <ac:picMkLst>
              <pc:docMk/>
              <pc:sldMasterMk cId="647107024" sldId="2147483723"/>
              <pc:sldLayoutMk cId="1501305706" sldId="2147483724"/>
              <ac:picMk id="14" creationId="{D290C8FB-601C-A04C-84F7-213A857D3E6A}"/>
            </ac:picMkLst>
          </pc:picChg>
        </pc:sldLayoutChg>
      </pc:sldMasterChg>
    </pc:docChg>
  </pc:docChgLst>
  <pc:docChgLst>
    <pc:chgData name="Rodriguez-Feo Bermudez, Eduardo" userId="fdc2280a-8ab2-4850-82f9-2c16db127e31" providerId="ADAL" clId="{907AC7AA-6789-456D-BB3B-2A38FBCAE42E}"/>
    <pc:docChg chg="modSld">
      <pc:chgData name="Rodriguez-Feo Bermudez, Eduardo" userId="fdc2280a-8ab2-4850-82f9-2c16db127e31" providerId="ADAL" clId="{907AC7AA-6789-456D-BB3B-2A38FBCAE42E}" dt="2023-04-28T17:33:13.050" v="58"/>
      <pc:docMkLst>
        <pc:docMk/>
      </pc:docMkLst>
      <pc:sldChg chg="modSp mod delCm modCm">
        <pc:chgData name="Rodriguez-Feo Bermudez, Eduardo" userId="fdc2280a-8ab2-4850-82f9-2c16db127e31" providerId="ADAL" clId="{907AC7AA-6789-456D-BB3B-2A38FBCAE42E}" dt="2023-04-28T17:33:13.050" v="58"/>
        <pc:sldMkLst>
          <pc:docMk/>
          <pc:sldMk cId="1687317632" sldId="271"/>
        </pc:sldMkLst>
        <pc:spChg chg="mod">
          <ac:chgData name="Rodriguez-Feo Bermudez, Eduardo" userId="fdc2280a-8ab2-4850-82f9-2c16db127e31" providerId="ADAL" clId="{907AC7AA-6789-456D-BB3B-2A38FBCAE42E}" dt="2023-04-28T17:33:00.606" v="56" actId="20577"/>
          <ac:spMkLst>
            <pc:docMk/>
            <pc:sldMk cId="1687317632" sldId="271"/>
            <ac:spMk id="3" creationId="{76C1D3E3-131C-4389-8FE3-D7ADC493B90E}"/>
          </ac:spMkLst>
        </pc:spChg>
      </pc:sldChg>
    </pc:docChg>
  </pc:docChgLst>
  <pc:docChgLst>
    <pc:chgData name="Martell, Max J" userId="1635ae27-9a68-4505-bb90-2a174fbcfce0" providerId="ADAL" clId="{3C461718-3CD6-461E-8B5A-B771307B153D}"/>
    <pc:docChg chg="modSld">
      <pc:chgData name="Martell, Max J" userId="1635ae27-9a68-4505-bb90-2a174fbcfce0" providerId="ADAL" clId="{3C461718-3CD6-461E-8B5A-B771307B153D}" dt="2023-04-26T19:12:26.404" v="9" actId="6549"/>
      <pc:docMkLst>
        <pc:docMk/>
      </pc:docMkLst>
      <pc:sldChg chg="modSp mod addCm">
        <pc:chgData name="Martell, Max J" userId="1635ae27-9a68-4505-bb90-2a174fbcfce0" providerId="ADAL" clId="{3C461718-3CD6-461E-8B5A-B771307B153D}" dt="2023-04-26T19:04:45.298" v="2"/>
        <pc:sldMkLst>
          <pc:docMk/>
          <pc:sldMk cId="1687317632" sldId="271"/>
        </pc:sldMkLst>
        <pc:spChg chg="mod">
          <ac:chgData name="Martell, Max J" userId="1635ae27-9a68-4505-bb90-2a174fbcfce0" providerId="ADAL" clId="{3C461718-3CD6-461E-8B5A-B771307B153D}" dt="2023-04-26T19:03:46.971" v="1" actId="14100"/>
          <ac:spMkLst>
            <pc:docMk/>
            <pc:sldMk cId="1687317632" sldId="271"/>
            <ac:spMk id="3" creationId="{76C1D3E3-131C-4389-8FE3-D7ADC493B90E}"/>
          </ac:spMkLst>
        </pc:spChg>
      </pc:sldChg>
      <pc:sldChg chg="modSp mod modNotesTx">
        <pc:chgData name="Martell, Max J" userId="1635ae27-9a68-4505-bb90-2a174fbcfce0" providerId="ADAL" clId="{3C461718-3CD6-461E-8B5A-B771307B153D}" dt="2023-04-26T19:06:39.635" v="5" actId="20577"/>
        <pc:sldMkLst>
          <pc:docMk/>
          <pc:sldMk cId="2746206564" sldId="272"/>
        </pc:sldMkLst>
        <pc:spChg chg="mod">
          <ac:chgData name="Martell, Max J" userId="1635ae27-9a68-4505-bb90-2a174fbcfce0" providerId="ADAL" clId="{3C461718-3CD6-461E-8B5A-B771307B153D}" dt="2023-04-26T19:06:05.559" v="4" actId="20577"/>
          <ac:spMkLst>
            <pc:docMk/>
            <pc:sldMk cId="2746206564" sldId="272"/>
            <ac:spMk id="3" creationId="{76C1D3E3-131C-4389-8FE3-D7ADC493B90E}"/>
          </ac:spMkLst>
        </pc:spChg>
      </pc:sldChg>
      <pc:sldChg chg="modSp mod modNotesTx">
        <pc:chgData name="Martell, Max J" userId="1635ae27-9a68-4505-bb90-2a174fbcfce0" providerId="ADAL" clId="{3C461718-3CD6-461E-8B5A-B771307B153D}" dt="2023-04-26T19:11:54.045" v="8" actId="20577"/>
        <pc:sldMkLst>
          <pc:docMk/>
          <pc:sldMk cId="2847793089" sldId="275"/>
        </pc:sldMkLst>
        <pc:spChg chg="mod">
          <ac:chgData name="Martell, Max J" userId="1635ae27-9a68-4505-bb90-2a174fbcfce0" providerId="ADAL" clId="{3C461718-3CD6-461E-8B5A-B771307B153D}" dt="2023-04-26T19:11:17.020" v="7" actId="20577"/>
          <ac:spMkLst>
            <pc:docMk/>
            <pc:sldMk cId="2847793089" sldId="275"/>
            <ac:spMk id="3" creationId="{76C1D3E3-131C-4389-8FE3-D7ADC493B90E}"/>
          </ac:spMkLst>
        </pc:spChg>
      </pc:sldChg>
      <pc:sldChg chg="modNotesTx">
        <pc:chgData name="Martell, Max J" userId="1635ae27-9a68-4505-bb90-2a174fbcfce0" providerId="ADAL" clId="{3C461718-3CD6-461E-8B5A-B771307B153D}" dt="2023-04-26T19:12:26.404" v="9" actId="6549"/>
        <pc:sldMkLst>
          <pc:docMk/>
          <pc:sldMk cId="1378508247" sldId="277"/>
        </pc:sldMkLst>
      </pc:sldChg>
    </pc:docChg>
  </pc:docChgLst>
  <pc:docChgLst>
    <pc:chgData name="Rodriguez-Feo Bermudez, Eduardo" userId="fdc2280a-8ab2-4850-82f9-2c16db127e31" providerId="ADAL" clId="{4FDB88F1-48D4-4F35-8A38-915B07940875}"/>
    <pc:docChg chg="undo custSel addSld delSld modSld">
      <pc:chgData name="Rodriguez-Feo Bermudez, Eduardo" userId="fdc2280a-8ab2-4850-82f9-2c16db127e31" providerId="ADAL" clId="{4FDB88F1-48D4-4F35-8A38-915B07940875}" dt="2022-07-14T17:07:42.360" v="1201"/>
      <pc:docMkLst>
        <pc:docMk/>
      </pc:docMkLst>
      <pc:sldChg chg="del">
        <pc:chgData name="Rodriguez-Feo Bermudez, Eduardo" userId="fdc2280a-8ab2-4850-82f9-2c16db127e31" providerId="ADAL" clId="{4FDB88F1-48D4-4F35-8A38-915B07940875}" dt="2022-07-13T23:24:56.642" v="4" actId="47"/>
        <pc:sldMkLst>
          <pc:docMk/>
          <pc:sldMk cId="3300410602" sldId="263"/>
        </pc:sldMkLst>
      </pc:sldChg>
      <pc:sldChg chg="del">
        <pc:chgData name="Rodriguez-Feo Bermudez, Eduardo" userId="fdc2280a-8ab2-4850-82f9-2c16db127e31" providerId="ADAL" clId="{4FDB88F1-48D4-4F35-8A38-915B07940875}" dt="2022-07-13T23:24:47.965" v="0" actId="47"/>
        <pc:sldMkLst>
          <pc:docMk/>
          <pc:sldMk cId="1521876467" sldId="264"/>
        </pc:sldMkLst>
      </pc:sldChg>
      <pc:sldChg chg="del">
        <pc:chgData name="Rodriguez-Feo Bermudez, Eduardo" userId="fdc2280a-8ab2-4850-82f9-2c16db127e31" providerId="ADAL" clId="{4FDB88F1-48D4-4F35-8A38-915B07940875}" dt="2022-07-13T23:24:51.310" v="1" actId="47"/>
        <pc:sldMkLst>
          <pc:docMk/>
          <pc:sldMk cId="1259776791" sldId="265"/>
        </pc:sldMkLst>
      </pc:sldChg>
      <pc:sldChg chg="del">
        <pc:chgData name="Rodriguez-Feo Bermudez, Eduardo" userId="fdc2280a-8ab2-4850-82f9-2c16db127e31" providerId="ADAL" clId="{4FDB88F1-48D4-4F35-8A38-915B07940875}" dt="2022-07-13T23:24:52.310" v="2" actId="47"/>
        <pc:sldMkLst>
          <pc:docMk/>
          <pc:sldMk cId="2073985437" sldId="266"/>
        </pc:sldMkLst>
      </pc:sldChg>
      <pc:sldChg chg="del">
        <pc:chgData name="Rodriguez-Feo Bermudez, Eduardo" userId="fdc2280a-8ab2-4850-82f9-2c16db127e31" providerId="ADAL" clId="{4FDB88F1-48D4-4F35-8A38-915B07940875}" dt="2022-07-13T23:24:53.644" v="3" actId="47"/>
        <pc:sldMkLst>
          <pc:docMk/>
          <pc:sldMk cId="820614444" sldId="267"/>
        </pc:sldMkLst>
      </pc:sldChg>
      <pc:sldChg chg="modSp mod">
        <pc:chgData name="Rodriguez-Feo Bermudez, Eduardo" userId="fdc2280a-8ab2-4850-82f9-2c16db127e31" providerId="ADAL" clId="{4FDB88F1-48D4-4F35-8A38-915B07940875}" dt="2022-07-13T23:34:17.436" v="334" actId="1076"/>
        <pc:sldMkLst>
          <pc:docMk/>
          <pc:sldMk cId="2536103351" sldId="274"/>
        </pc:sldMkLst>
        <pc:spChg chg="mod">
          <ac:chgData name="Rodriguez-Feo Bermudez, Eduardo" userId="fdc2280a-8ab2-4850-82f9-2c16db127e31" providerId="ADAL" clId="{4FDB88F1-48D4-4F35-8A38-915B07940875}" dt="2022-07-13T23:32:44.187" v="332" actId="20577"/>
          <ac:spMkLst>
            <pc:docMk/>
            <pc:sldMk cId="2536103351" sldId="274"/>
            <ac:spMk id="3" creationId="{76C1D3E3-131C-4389-8FE3-D7ADC493B90E}"/>
          </ac:spMkLst>
        </pc:spChg>
        <pc:picChg chg="mod">
          <ac:chgData name="Rodriguez-Feo Bermudez, Eduardo" userId="fdc2280a-8ab2-4850-82f9-2c16db127e31" providerId="ADAL" clId="{4FDB88F1-48D4-4F35-8A38-915B07940875}" dt="2022-07-13T23:34:17.436" v="334" actId="1076"/>
          <ac:picMkLst>
            <pc:docMk/>
            <pc:sldMk cId="2536103351" sldId="274"/>
            <ac:picMk id="6" creationId="{030655B9-3B46-46D2-9BC3-D4BBECA21C4F}"/>
          </ac:picMkLst>
        </pc:picChg>
        <pc:picChg chg="mod">
          <ac:chgData name="Rodriguez-Feo Bermudez, Eduardo" userId="fdc2280a-8ab2-4850-82f9-2c16db127e31" providerId="ADAL" clId="{4FDB88F1-48D4-4F35-8A38-915B07940875}" dt="2022-07-13T23:34:17.436" v="334" actId="1076"/>
          <ac:picMkLst>
            <pc:docMk/>
            <pc:sldMk cId="2536103351" sldId="274"/>
            <ac:picMk id="8" creationId="{C3FB9D35-2F2E-4987-8B43-C9E0DE652D55}"/>
          </ac:picMkLst>
        </pc:picChg>
        <pc:picChg chg="mod">
          <ac:chgData name="Rodriguez-Feo Bermudez, Eduardo" userId="fdc2280a-8ab2-4850-82f9-2c16db127e31" providerId="ADAL" clId="{4FDB88F1-48D4-4F35-8A38-915B07940875}" dt="2022-07-13T23:34:17.436" v="334" actId="1076"/>
          <ac:picMkLst>
            <pc:docMk/>
            <pc:sldMk cId="2536103351" sldId="274"/>
            <ac:picMk id="9" creationId="{CCBEB564-2D79-44B2-B612-B497F2313AFA}"/>
          </ac:picMkLst>
        </pc:picChg>
      </pc:sldChg>
      <pc:sldChg chg="addSp delSp modSp add mod">
        <pc:chgData name="Rodriguez-Feo Bermudez, Eduardo" userId="fdc2280a-8ab2-4850-82f9-2c16db127e31" providerId="ADAL" clId="{4FDB88F1-48D4-4F35-8A38-915B07940875}" dt="2022-07-14T16:54:42.460" v="1187" actId="1076"/>
        <pc:sldMkLst>
          <pc:docMk/>
          <pc:sldMk cId="2847793089" sldId="275"/>
        </pc:sldMkLst>
        <pc:spChg chg="mod">
          <ac:chgData name="Rodriguez-Feo Bermudez, Eduardo" userId="fdc2280a-8ab2-4850-82f9-2c16db127e31" providerId="ADAL" clId="{4FDB88F1-48D4-4F35-8A38-915B07940875}" dt="2022-07-14T16:53:52.854" v="1130" actId="20577"/>
          <ac:spMkLst>
            <pc:docMk/>
            <pc:sldMk cId="2847793089" sldId="275"/>
            <ac:spMk id="3" creationId="{76C1D3E3-131C-4389-8FE3-D7ADC493B90E}"/>
          </ac:spMkLst>
        </pc:spChg>
        <pc:spChg chg="add mod">
          <ac:chgData name="Rodriguez-Feo Bermudez, Eduardo" userId="fdc2280a-8ab2-4850-82f9-2c16db127e31" providerId="ADAL" clId="{4FDB88F1-48D4-4F35-8A38-915B07940875}" dt="2022-07-14T16:54:42.460" v="1187" actId="1076"/>
          <ac:spMkLst>
            <pc:docMk/>
            <pc:sldMk cId="2847793089" sldId="275"/>
            <ac:spMk id="13" creationId="{5FA82E99-9E3F-403D-8B43-A1EA496B8A26}"/>
          </ac:spMkLst>
        </pc:spChg>
        <pc:picChg chg="del">
          <ac:chgData name="Rodriguez-Feo Bermudez, Eduardo" userId="fdc2280a-8ab2-4850-82f9-2c16db127e31" providerId="ADAL" clId="{4FDB88F1-48D4-4F35-8A38-915B07940875}" dt="2022-07-13T23:34:28.173" v="336" actId="478"/>
          <ac:picMkLst>
            <pc:docMk/>
            <pc:sldMk cId="2847793089" sldId="275"/>
            <ac:picMk id="6" creationId="{030655B9-3B46-46D2-9BC3-D4BBECA21C4F}"/>
          </ac:picMkLst>
        </pc:picChg>
        <pc:picChg chg="add mod ord">
          <ac:chgData name="Rodriguez-Feo Bermudez, Eduardo" userId="fdc2280a-8ab2-4850-82f9-2c16db127e31" providerId="ADAL" clId="{4FDB88F1-48D4-4F35-8A38-915B07940875}" dt="2022-07-13T23:43:21.246" v="472" actId="14100"/>
          <ac:picMkLst>
            <pc:docMk/>
            <pc:sldMk cId="2847793089" sldId="275"/>
            <ac:picMk id="7" creationId="{A0ECAA6B-F584-407B-BD37-3FAA86BD1015}"/>
          </ac:picMkLst>
        </pc:picChg>
        <pc:picChg chg="del">
          <ac:chgData name="Rodriguez-Feo Bermudez, Eduardo" userId="fdc2280a-8ab2-4850-82f9-2c16db127e31" providerId="ADAL" clId="{4FDB88F1-48D4-4F35-8A38-915B07940875}" dt="2022-07-13T23:34:28.173" v="336" actId="478"/>
          <ac:picMkLst>
            <pc:docMk/>
            <pc:sldMk cId="2847793089" sldId="275"/>
            <ac:picMk id="8" creationId="{C3FB9D35-2F2E-4987-8B43-C9E0DE652D55}"/>
          </ac:picMkLst>
        </pc:picChg>
        <pc:picChg chg="del">
          <ac:chgData name="Rodriguez-Feo Bermudez, Eduardo" userId="fdc2280a-8ab2-4850-82f9-2c16db127e31" providerId="ADAL" clId="{4FDB88F1-48D4-4F35-8A38-915B07940875}" dt="2022-07-13T23:34:28.173" v="336" actId="478"/>
          <ac:picMkLst>
            <pc:docMk/>
            <pc:sldMk cId="2847793089" sldId="275"/>
            <ac:picMk id="9" creationId="{CCBEB564-2D79-44B2-B612-B497F2313AFA}"/>
          </ac:picMkLst>
        </pc:picChg>
        <pc:picChg chg="add mod">
          <ac:chgData name="Rodriguez-Feo Bermudez, Eduardo" userId="fdc2280a-8ab2-4850-82f9-2c16db127e31" providerId="ADAL" clId="{4FDB88F1-48D4-4F35-8A38-915B07940875}" dt="2022-07-13T23:43:25.098" v="473" actId="1076"/>
          <ac:picMkLst>
            <pc:docMk/>
            <pc:sldMk cId="2847793089" sldId="275"/>
            <ac:picMk id="10" creationId="{36CB89BA-A6C6-422B-90E6-011A2E5BCC65}"/>
          </ac:picMkLst>
        </pc:picChg>
        <pc:picChg chg="add mod ord">
          <ac:chgData name="Rodriguez-Feo Bermudez, Eduardo" userId="fdc2280a-8ab2-4850-82f9-2c16db127e31" providerId="ADAL" clId="{4FDB88F1-48D4-4F35-8A38-915B07940875}" dt="2022-07-13T23:44:16.314" v="484" actId="167"/>
          <ac:picMkLst>
            <pc:docMk/>
            <pc:sldMk cId="2847793089" sldId="275"/>
            <ac:picMk id="12" creationId="{443CB812-7ABB-490D-9209-734F3AC43A2A}"/>
          </ac:picMkLst>
        </pc:picChg>
      </pc:sldChg>
      <pc:sldChg chg="new del">
        <pc:chgData name="Rodriguez-Feo Bermudez, Eduardo" userId="fdc2280a-8ab2-4850-82f9-2c16db127e31" providerId="ADAL" clId="{4FDB88F1-48D4-4F35-8A38-915B07940875}" dt="2022-07-14T17:06:24.652" v="1189" actId="47"/>
        <pc:sldMkLst>
          <pc:docMk/>
          <pc:sldMk cId="913157954" sldId="276"/>
        </pc:sldMkLst>
      </pc:sldChg>
      <pc:sldChg chg="modSp new mod">
        <pc:chgData name="Rodriguez-Feo Bermudez, Eduardo" userId="fdc2280a-8ab2-4850-82f9-2c16db127e31" providerId="ADAL" clId="{4FDB88F1-48D4-4F35-8A38-915B07940875}" dt="2022-07-14T17:07:42.360" v="1201"/>
        <pc:sldMkLst>
          <pc:docMk/>
          <pc:sldMk cId="2219357452" sldId="276"/>
        </pc:sldMkLst>
        <pc:spChg chg="mod">
          <ac:chgData name="Rodriguez-Feo Bermudez, Eduardo" userId="fdc2280a-8ab2-4850-82f9-2c16db127e31" providerId="ADAL" clId="{4FDB88F1-48D4-4F35-8A38-915B07940875}" dt="2022-07-14T17:06:48.885" v="1200" actId="20577"/>
          <ac:spMkLst>
            <pc:docMk/>
            <pc:sldMk cId="2219357452" sldId="276"/>
            <ac:spMk id="3" creationId="{231B83D6-7D76-4650-9823-42CA2A067477}"/>
          </ac:spMkLst>
        </pc:spChg>
        <pc:spChg chg="mod">
          <ac:chgData name="Rodriguez-Feo Bermudez, Eduardo" userId="fdc2280a-8ab2-4850-82f9-2c16db127e31" providerId="ADAL" clId="{4FDB88F1-48D4-4F35-8A38-915B07940875}" dt="2022-07-14T17:07:42.360" v="1201"/>
          <ac:spMkLst>
            <pc:docMk/>
            <pc:sldMk cId="2219357452" sldId="276"/>
            <ac:spMk id="4" creationId="{CD4420E0-3F9E-4E3F-924E-252AD18A1FB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5/8/2023</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484608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12</a:t>
            </a:fld>
            <a:endParaRPr lang="en-US"/>
          </a:p>
        </p:txBody>
      </p:sp>
    </p:spTree>
    <p:extLst>
      <p:ext uri="{BB962C8B-B14F-4D97-AF65-F5344CB8AC3E}">
        <p14:creationId xmlns:p14="http://schemas.microsoft.com/office/powerpoint/2010/main" val="1593120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u="sng" dirty="0">
                <a:effectLst/>
                <a:latin typeface="Calibri" panose="020F0502020204030204" pitchFamily="34" charset="0"/>
                <a:ea typeface="Times New Roman" panose="02020603050405020304" pitchFamily="18" charset="0"/>
              </a:rPr>
              <a:t>Obtain a permit, if necessary</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rPr>
              <a:t>Before installing any water heater, check if the city or county in which the work is being performed requires a permit to perform plumbing or mechanical work. This information can usually be found on the municipality’s website by searching for the permit office. If a permit is required, it usually involves the following steps: </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mj-lt"/>
              <a:buAutoNum type="alphaLcPeriod"/>
            </a:pPr>
            <a:r>
              <a:rPr lang="en-US" sz="1800" dirty="0">
                <a:effectLst/>
                <a:latin typeface="Calibri" panose="020F0502020204030204" pitchFamily="34" charset="0"/>
                <a:ea typeface="Times New Roman" panose="02020603050405020304" pitchFamily="18" charset="0"/>
              </a:rPr>
              <a:t>Apply for a building permit. Applying for a permit submits information about the work being performed and includes specifying the tasks that are required to complete the work.</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mj-lt"/>
              <a:buAutoNum type="alphaLcPeriod"/>
            </a:pPr>
            <a:r>
              <a:rPr lang="en-US" sz="1800" dirty="0">
                <a:effectLst/>
                <a:latin typeface="Calibri" panose="020F0502020204030204" pitchFamily="34" charset="0"/>
                <a:ea typeface="Times New Roman" panose="02020603050405020304" pitchFamily="18" charset="0"/>
              </a:rPr>
              <a:t>Prescreen the plans. Prescreening evaluates if the plans submitted contain the minimum requirements to meet building code.</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mj-lt"/>
              <a:buAutoNum type="alphaLcPeriod"/>
            </a:pPr>
            <a:r>
              <a:rPr lang="en-US" sz="1800" dirty="0">
                <a:effectLst/>
                <a:latin typeface="Calibri" panose="020F0502020204030204" pitchFamily="34" charset="0"/>
                <a:ea typeface="Times New Roman" panose="02020603050405020304" pitchFamily="18" charset="0"/>
              </a:rPr>
              <a:t>Plan review. The municipality reviews the submitted plan and either approves the plans or determines that corrections are required.</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mj-lt"/>
              <a:buAutoNum type="alphaLcPeriod"/>
            </a:pPr>
            <a:r>
              <a:rPr lang="en-US" sz="1800" dirty="0">
                <a:effectLst/>
                <a:latin typeface="Calibri" panose="020F0502020204030204" pitchFamily="34" charset="0"/>
                <a:ea typeface="Times New Roman" panose="02020603050405020304" pitchFamily="18" charset="0"/>
              </a:rPr>
              <a:t>Pay fees and obtain permit. After plans are reviewed, permit fees must be paid before the permit is issued and work may begin.</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a:t>
            </a:fld>
            <a:endParaRPr lang="en-US"/>
          </a:p>
        </p:txBody>
      </p:sp>
    </p:spTree>
    <p:extLst>
      <p:ext uri="{BB962C8B-B14F-4D97-AF65-F5344CB8AC3E}">
        <p14:creationId xmlns:p14="http://schemas.microsoft.com/office/powerpoint/2010/main" val="156950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u="sng" dirty="0">
                <a:effectLst/>
                <a:latin typeface="Calibri" panose="020F0502020204030204" pitchFamily="34" charset="0"/>
                <a:ea typeface="Times New Roman" panose="02020603050405020304" pitchFamily="18" charset="0"/>
              </a:rPr>
              <a:t>Select a location</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rPr>
              <a:t>Most often, a heat pump water heater will be replacing a gas fired or electric resistance water heater, and will be installed in the same space. However, there are some additional considerations that might affect installation location, including cool exhaust air, noise, and condensate. </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rPr>
              <a:t>Because of heat pump technology, heat is being extracted (pumped) from the surrounding air into the water tank, and cool air is exhausted from the unit, which may result in cooler air temperatures and increased heating needs in winter months. Ideal locations for heat pump water heaters are non-conditioned spaces, such as garages or utility closets. However, the air temperature around the water heater should not drop below freezing.</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rPr>
              <a:t>Heat pumps use compressors and fans for the refrigerant cycle, which make noise and may result in discomfort in the living space. This is another reason that non-conditioned and non-inhabited locations are ideal. Condensate is produced from normal operation of the heat pump and must be drained away. As such, a location with a drain is ideal to avoid water damage. More information on properly locating a HPWH and managing condensate can be found in the module “Decision Guidance for HPWH.”</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a:t>
            </a:fld>
            <a:endParaRPr lang="en-US"/>
          </a:p>
        </p:txBody>
      </p:sp>
    </p:spTree>
    <p:extLst>
      <p:ext uri="{BB962C8B-B14F-4D97-AF65-F5344CB8AC3E}">
        <p14:creationId xmlns:p14="http://schemas.microsoft.com/office/powerpoint/2010/main" val="827153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u="sng" dirty="0">
                <a:effectLst/>
                <a:latin typeface="Calibri" panose="020F0502020204030204" pitchFamily="34" charset="0"/>
                <a:ea typeface="Times New Roman" panose="02020603050405020304" pitchFamily="18" charset="0"/>
              </a:rPr>
              <a:t>Remove the old water heater and prepare for install</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rPr>
              <a:t>Whether replacing an old water heater or installing in a new construction, turn the power to the water heater’s circuit off at the electrical panel. This ensures the electrical components are safe to work on. </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rPr>
              <a:t>If removing an old water heater, first remove the sediment by opening the drain valve at the bottom of the tank and leaving the cold-water supply on to flush the unit. Once all sediment is removed, shut off the water supply, and allow the tank to fully drain. </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rPr>
              <a:t>Remove the supply lines and associated plumbing. Once all the lines and hardware are removed, remove the old water heater. </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rPr>
              <a:t>The heat pump water heater should be installed with at least 6inches of clearance from the wall to allow for adequate airflow to carry the cool air away from the unit. Additionally, the plumbing may need to be altered, as most heat pump water heater’s inlet and outlet water lines are located on the side of the unit, not the top, as is typical with traditional water heaters. </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rPr>
              <a:t>Inspect all remaining fittings to make sure they are sound and functional, and replace if needed. If replacing the cold-water valve, water to the whole house will need to be shut off at the main valve.</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a:t>
            </a:fld>
            <a:endParaRPr lang="en-US"/>
          </a:p>
        </p:txBody>
      </p:sp>
    </p:spTree>
    <p:extLst>
      <p:ext uri="{BB962C8B-B14F-4D97-AF65-F5344CB8AC3E}">
        <p14:creationId xmlns:p14="http://schemas.microsoft.com/office/powerpoint/2010/main" val="4266188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u="sng" dirty="0">
                <a:effectLst/>
                <a:latin typeface="Calibri" panose="020F0502020204030204" pitchFamily="34" charset="0"/>
                <a:ea typeface="Times New Roman" panose="02020603050405020304" pitchFamily="18" charset="0"/>
              </a:rPr>
              <a:t>Preparing the plumbing</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rPr>
              <a:t>A heat pump water heater may require a couple of changes to the location and plumbing. </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mj-lt"/>
              <a:buAutoNum type="alphaLcPeriod"/>
            </a:pPr>
            <a:r>
              <a:rPr lang="en-US" sz="1800" dirty="0">
                <a:effectLst/>
                <a:latin typeface="Calibri" panose="020F0502020204030204" pitchFamily="34" charset="0"/>
                <a:ea typeface="Times New Roman" panose="02020603050405020304" pitchFamily="18" charset="0"/>
              </a:rPr>
              <a:t>First, the heat pump water heater may have a larger diameter than the old water heater, and six inches of clearance from the wall is recommended. Refer to the installation manual for clearance requirements around the exhaust fan. </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mj-lt"/>
              <a:buAutoNum type="alphaLcPeriod"/>
            </a:pPr>
            <a:r>
              <a:rPr lang="en-US" sz="1800" dirty="0">
                <a:effectLst/>
                <a:latin typeface="Calibri" panose="020F0502020204030204" pitchFamily="34" charset="0"/>
                <a:ea typeface="Times New Roman" panose="02020603050405020304" pitchFamily="18" charset="0"/>
              </a:rPr>
              <a:t>Second, unlike the old water heater, the water inlet and outlet lines on some heat pump water heaters may be located on the side of the unit instead of on top. Longer supply lines to reach the inlet and outlet may be needed. Use solid pipe and flexible pipe connections if they are permissible according to local code. These do not require soldering, clamps, unions, or glue. Use thread tape on all threaded connections.</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rPr>
              <a:t>If installing the heat pump water heater in a closed water system, which lets water in through the supply line and doesn’t let it back out except through drains and sewer lines, a thermal expansion tank to prevent problems resulting from pressure buildup is needed. Install the temperature and pressure relief valve and a discharge line per the manufacturer’s instructions and local code.</a:t>
            </a:r>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Times New Roman" panose="02020603050405020304" pitchFamily="18" charset="0"/>
              </a:rPr>
              <a:t>Install a shutoff valve in the cold-water inlet line near the water heater. If flexible connectors are not used, use union fittings to join the hot and cold-water supply lines to make removal of the water heater easier for service or replacement. If required by local code, install a mixing valve or anti-scald device, which are mechanical devices mix cold water in with outgoing hot water so that the hot water that leaves a fixture is not hot enough to scald a person, in the domestic hot water line, and a pressure reducing valve in the cold-water inlet line.</a:t>
            </a: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6</a:t>
            </a:fld>
            <a:endParaRPr lang="en-US"/>
          </a:p>
        </p:txBody>
      </p:sp>
    </p:spTree>
    <p:extLst>
      <p:ext uri="{BB962C8B-B14F-4D97-AF65-F5344CB8AC3E}">
        <p14:creationId xmlns:p14="http://schemas.microsoft.com/office/powerpoint/2010/main" val="2662987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u="sng" dirty="0">
                <a:effectLst/>
                <a:latin typeface="Calibri" panose="020F0502020204030204" pitchFamily="34" charset="0"/>
                <a:ea typeface="Times New Roman" panose="02020603050405020304" pitchFamily="18" charset="0"/>
              </a:rPr>
              <a:t>Position the heat pump water heater, then connect and insulate plumbing</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rPr>
              <a:t>Place a rigid foam pad (this reduces heat loss through the floor) and drain pan for the heat pump water heater on the floor, or if local code requires, place the drain pan atop a stand. Move the water heater onto the drain pan. Ensure that the control panel is facing outward for easy access. Level the unit using shims, if necessary. If required by local code, install seismic strapping.</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rPr>
              <a:t>With the new water heater in place, connect the supply lines to the cold-water inlet and hot water outlet. Insulate the hot water supply line with a polyethylene or neoprene foam pipe sleeve. This reduces heat loss and can raise water temperature 2–4 °F hotter than uninsulated pipes can deliver. Wait time for hot water from faucets and showerheads is also reduced, which helps conserve water and maximize energy savings.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7</a:t>
            </a:fld>
            <a:endParaRPr lang="en-US"/>
          </a:p>
        </p:txBody>
      </p:sp>
    </p:spTree>
    <p:extLst>
      <p:ext uri="{BB962C8B-B14F-4D97-AF65-F5344CB8AC3E}">
        <p14:creationId xmlns:p14="http://schemas.microsoft.com/office/powerpoint/2010/main" val="1757067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u="sng" dirty="0">
                <a:effectLst/>
                <a:latin typeface="Calibri" panose="020F0502020204030204" pitchFamily="34" charset="0"/>
                <a:ea typeface="Times New Roman" panose="02020603050405020304" pitchFamily="18" charset="0"/>
              </a:rPr>
              <a:t>Address condensate management</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rPr>
              <a:t>Unlike traditional water heaters, heat pumps may produce condensate that needs to be drained. If there is a nearby floor or sink drain, attach PVC pipe to the water heater’s drain port(s), and route the condensate in a downward slope.</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rPr>
              <a:t>If there is not a drain nearby, a condensate pump is required. Refer to the manufacturer instructions before connecting the condensate drain line into an existing drain or discharge line. Most condensate pumps can be attached to a wall hanger and plugged into a standard 120 Volt outlet. Ensure that the tubing is connected securely with hose clamps to the pump output, and drains to a suitable termination point. If a drainage pipe is directed outside, make sure the pipe will not freeze by having it terminate at least 6 inches above the ground, and making sure there are no low spots in the tubing outside. Install the condensate pump per the manufacturer instructions. Verify that the pump is working properly by filling it slowly with water until the pump engages.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8</a:t>
            </a:fld>
            <a:endParaRPr lang="en-US"/>
          </a:p>
        </p:txBody>
      </p:sp>
    </p:spTree>
    <p:extLst>
      <p:ext uri="{BB962C8B-B14F-4D97-AF65-F5344CB8AC3E}">
        <p14:creationId xmlns:p14="http://schemas.microsoft.com/office/powerpoint/2010/main" val="1170043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u="sng" dirty="0">
                <a:effectLst/>
                <a:latin typeface="Calibri" panose="020F0502020204030204" pitchFamily="34" charset="0"/>
                <a:ea typeface="Times New Roman" panose="02020603050405020304" pitchFamily="18" charset="0"/>
              </a:rPr>
              <a:t>Fill the tank and complete the electrical connections</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rPr>
              <a:t>Open the cold-water valve slowly at first to make sure there are no leaks. Then, fill the heat pump water heater. Meanwhile, turn on the highest hot water faucet in the house to allow air to escape as the tank is filled, and double-check the piping for leaks. Some rusty water may get pushed through, which is normal. When the hot water faucet in the house has a steady stream, the tank is full. Run the faucet for 3 minutes after a constant flow has been achieved before turning it off.</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rPr>
              <a:t>When the tank is full, connect to the electrical supply according to the manufacturer’s instructions. Use new properly sized wire nuts to connect the wires. Then, turn on the power to the heat pump water heater at the breaker. Use a voltage meter to verify proper voltage per the manufacturer’s instructions. Make sure all cover plates are properly installed.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marL="0" marR="0" lvl="0" indent="0">
              <a:lnSpc>
                <a:spcPct val="107000"/>
              </a:lnSpc>
              <a:spcBef>
                <a:spcPts val="0"/>
              </a:spcBef>
              <a:spcAft>
                <a:spcPts val="800"/>
              </a:spcAft>
              <a:buFont typeface="+mj-lt"/>
              <a:buNone/>
            </a:pPr>
            <a:r>
              <a:rPr lang="en-US" sz="1800" u="sng" dirty="0">
                <a:effectLst/>
                <a:latin typeface="Calibri" panose="020F0502020204030204" pitchFamily="34" charset="0"/>
                <a:ea typeface="Times New Roman" panose="02020603050405020304" pitchFamily="18" charset="0"/>
              </a:rPr>
              <a:t>Start the water heater</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rPr>
              <a:t>Most water heaters will go through a self-check and verify that the tank is full of water, that it has sufficient power, and that there are not any errors. This can take up to five minutes (there may be a series of clicks, and the fan may turn on and off). Congratulations! The new heat pump water heater is successfully installed, and set to provide years of reliable hot water and savings.</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9</a:t>
            </a:fld>
            <a:endParaRPr lang="en-US"/>
          </a:p>
        </p:txBody>
      </p:sp>
    </p:spTree>
    <p:extLst>
      <p:ext uri="{BB962C8B-B14F-4D97-AF65-F5344CB8AC3E}">
        <p14:creationId xmlns:p14="http://schemas.microsoft.com/office/powerpoint/2010/main" val="96935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Maintaining a heat pump water heater will ensure the unit stays efficient and has a long, reliable life. Perform preventative maintenance on water heater as directed by the manufacturer’s instructions. This may involve:</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Cleaning the heat pump water heater’s air filters by vacuuming the dust and wiping them with a damp cloth, rinsing them underwater, and allowing them to air dry. </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Manually operating the temperature and pressure relief valve to ensure it is working properly.</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Draining and flushing the tank to remove any sediment that has built up at the manufacturer’s specified interval. </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Periodically check plumbing for leaks and corrosion.</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Periodically check the condensate line, and clean if necessary.</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Periodically check the hot water line insulation to make sure it stays in place and in good condition.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10</a:t>
            </a:fld>
            <a:endParaRPr lang="en-US"/>
          </a:p>
        </p:txBody>
      </p:sp>
    </p:spTree>
    <p:extLst>
      <p:ext uri="{BB962C8B-B14F-4D97-AF65-F5344CB8AC3E}">
        <p14:creationId xmlns:p14="http://schemas.microsoft.com/office/powerpoint/2010/main" val="1458269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May 8, 2023</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5/8/2023</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5/8/2023</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5/8/2023</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5/8/2023</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5/8/2023</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5/8/2023</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5/8/2023</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dirty="0">
                <a:solidFill>
                  <a:schemeClr val="tx2"/>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t="-8000" b="-8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hyperlink" Target="https://hotwatersolutionsnw.org/installation/do-it-yoursel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energystar.gov/productfinder/product/certified-water-heaters/results"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https://hotwatersolutionsnw.org/partners/resources/heat-pump-water-heater-image-library"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15.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D0D9-1CAC-4FBD-8120-CBD5A07EB995}"/>
              </a:ext>
            </a:extLst>
          </p:cNvPr>
          <p:cNvSpPr>
            <a:spLocks noGrp="1"/>
          </p:cNvSpPr>
          <p:nvPr>
            <p:ph type="ctrTitle"/>
          </p:nvPr>
        </p:nvSpPr>
        <p:spPr/>
        <p:txBody>
          <a:bodyPr/>
          <a:lstStyle/>
          <a:p>
            <a:r>
              <a:rPr lang="en-US" dirty="0"/>
              <a:t>Installation of Heat Pump Water Heaters </a:t>
            </a:r>
          </a:p>
        </p:txBody>
      </p:sp>
      <p:sp>
        <p:nvSpPr>
          <p:cNvPr id="6" name="Date Placeholder 5">
            <a:extLst>
              <a:ext uri="{FF2B5EF4-FFF2-40B4-BE49-F238E27FC236}">
                <a16:creationId xmlns:a16="http://schemas.microsoft.com/office/drawing/2014/main" id="{B8696A4F-5314-46CD-B205-CC2D44570D66}"/>
              </a:ext>
            </a:extLst>
          </p:cNvPr>
          <p:cNvSpPr>
            <a:spLocks noGrp="1"/>
          </p:cNvSpPr>
          <p:nvPr>
            <p:ph type="dt" sz="half" idx="2"/>
          </p:nvPr>
        </p:nvSpPr>
        <p:spPr/>
        <p:txBody>
          <a:bodyPr/>
          <a:lstStyle/>
          <a:p>
            <a:fld id="{4E130ED9-0C27-4EF1-9F86-D29E4EA507BE}" type="datetime4">
              <a:rPr lang="en-US" smtClean="0"/>
              <a:t>May 8, 2023</a:t>
            </a:fld>
            <a:endParaRPr lang="en-US" dirty="0"/>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5076A8-B47F-69E6-F8AC-11EEA7575337}"/>
              </a:ext>
            </a:extLst>
          </p:cNvPr>
          <p:cNvSpPr>
            <a:spLocks noGrp="1"/>
          </p:cNvSpPr>
          <p:nvPr>
            <p:ph type="sldNum" sz="quarter" idx="12"/>
          </p:nvPr>
        </p:nvSpPr>
        <p:spPr/>
        <p:txBody>
          <a:bodyPr/>
          <a:lstStyle/>
          <a:p>
            <a:fld id="{FE7A4BB3-E848-5A44-82DF-322201952CD8}" type="slidenum">
              <a:rPr lang="en-US" smtClean="0"/>
              <a:pPr/>
              <a:t>10</a:t>
            </a:fld>
            <a:endParaRPr lang="en-US" dirty="0"/>
          </a:p>
        </p:txBody>
      </p:sp>
      <p:sp>
        <p:nvSpPr>
          <p:cNvPr id="3" name="Content Placeholder 2">
            <a:extLst>
              <a:ext uri="{FF2B5EF4-FFF2-40B4-BE49-F238E27FC236}">
                <a16:creationId xmlns:a16="http://schemas.microsoft.com/office/drawing/2014/main" id="{EDB307E7-70E4-8C41-849A-4F11022085DC}"/>
              </a:ext>
            </a:extLst>
          </p:cNvPr>
          <p:cNvSpPr>
            <a:spLocks noGrp="1"/>
          </p:cNvSpPr>
          <p:nvPr>
            <p:ph sz="quarter" idx="20"/>
          </p:nvPr>
        </p:nvSpPr>
        <p:spPr/>
        <p:txBody>
          <a:bodyPr/>
          <a:lstStyle/>
          <a:p>
            <a:r>
              <a:rPr lang="en-US" dirty="0"/>
              <a:t>Clean air filters</a:t>
            </a:r>
          </a:p>
          <a:p>
            <a:pPr marL="1005840" lvl="1" indent="-457200">
              <a:buFont typeface="+mj-lt"/>
              <a:buAutoNum type="arabicPeriod"/>
            </a:pPr>
            <a:r>
              <a:rPr lang="en-US" dirty="0"/>
              <a:t>Vacuuming</a:t>
            </a:r>
          </a:p>
          <a:p>
            <a:pPr marL="1005840" lvl="1" indent="-457200">
              <a:buFont typeface="+mj-lt"/>
              <a:buAutoNum type="arabicPeriod"/>
            </a:pPr>
            <a:r>
              <a:rPr lang="en-US" dirty="0"/>
              <a:t>Wipe with damp cloth</a:t>
            </a:r>
          </a:p>
          <a:p>
            <a:pPr marL="1005840" lvl="1" indent="-457200">
              <a:buFont typeface="+mj-lt"/>
              <a:buAutoNum type="arabicPeriod"/>
            </a:pPr>
            <a:r>
              <a:rPr lang="en-US" dirty="0"/>
              <a:t>Rinse under water</a:t>
            </a:r>
          </a:p>
          <a:p>
            <a:pPr marL="1005840" lvl="1" indent="-457200">
              <a:buFont typeface="+mj-lt"/>
              <a:buAutoNum type="arabicPeriod"/>
            </a:pPr>
            <a:r>
              <a:rPr lang="en-US" dirty="0"/>
              <a:t>Allow to air dry</a:t>
            </a:r>
          </a:p>
          <a:p>
            <a:pPr marL="1005840" lvl="1" indent="-457200">
              <a:buFont typeface="+mj-lt"/>
              <a:buAutoNum type="arabicPeriod"/>
            </a:pPr>
            <a:endParaRPr lang="en-US" dirty="0"/>
          </a:p>
          <a:p>
            <a:r>
              <a:rPr lang="en-US" dirty="0"/>
              <a:t>Manually operate the temperature and pressure relief valve</a:t>
            </a:r>
          </a:p>
          <a:p>
            <a:endParaRPr lang="en-US" dirty="0"/>
          </a:p>
          <a:p>
            <a:r>
              <a:rPr lang="en-US" dirty="0"/>
              <a:t>Drain and flush the tank to remove sediment</a:t>
            </a:r>
          </a:p>
          <a:p>
            <a:endParaRPr lang="en-US" dirty="0"/>
          </a:p>
          <a:p>
            <a:r>
              <a:rPr lang="en-US" dirty="0"/>
              <a:t>Periodically check:</a:t>
            </a:r>
          </a:p>
          <a:p>
            <a:pPr lvl="1"/>
            <a:r>
              <a:rPr lang="en-US" dirty="0"/>
              <a:t>Plumbing for leaks</a:t>
            </a:r>
          </a:p>
          <a:p>
            <a:pPr lvl="1"/>
            <a:r>
              <a:rPr lang="en-US" dirty="0"/>
              <a:t>Condensation lines</a:t>
            </a:r>
          </a:p>
          <a:p>
            <a:pPr lvl="1"/>
            <a:r>
              <a:rPr lang="en-US" dirty="0"/>
              <a:t>Hot water line insulation</a:t>
            </a:r>
          </a:p>
        </p:txBody>
      </p:sp>
      <p:sp>
        <p:nvSpPr>
          <p:cNvPr id="5" name="Title 4">
            <a:extLst>
              <a:ext uri="{FF2B5EF4-FFF2-40B4-BE49-F238E27FC236}">
                <a16:creationId xmlns:a16="http://schemas.microsoft.com/office/drawing/2014/main" id="{F6728259-E424-F998-22A5-29FC91D9114C}"/>
              </a:ext>
            </a:extLst>
          </p:cNvPr>
          <p:cNvSpPr>
            <a:spLocks noGrp="1"/>
          </p:cNvSpPr>
          <p:nvPr>
            <p:ph type="title"/>
          </p:nvPr>
        </p:nvSpPr>
        <p:spPr/>
        <p:txBody>
          <a:bodyPr/>
          <a:lstStyle/>
          <a:p>
            <a:r>
              <a:rPr lang="en-US" dirty="0"/>
              <a:t>Maintain a heat pump water heater</a:t>
            </a:r>
          </a:p>
        </p:txBody>
      </p:sp>
      <p:pic>
        <p:nvPicPr>
          <p:cNvPr id="6" name="Picture 5" descr="Icon&#10;&#10;Description automatically generated">
            <a:extLst>
              <a:ext uri="{FF2B5EF4-FFF2-40B4-BE49-F238E27FC236}">
                <a16:creationId xmlns:a16="http://schemas.microsoft.com/office/drawing/2014/main" id="{09A64538-DFA6-5976-AB56-F52C8FEDCD12}"/>
              </a:ext>
            </a:extLst>
          </p:cNvPr>
          <p:cNvPicPr>
            <a:picLocks noChangeAspect="1"/>
          </p:cNvPicPr>
          <p:nvPr/>
        </p:nvPicPr>
        <p:blipFill>
          <a:blip r:embed="rId3"/>
          <a:stretch>
            <a:fillRect/>
          </a:stretch>
        </p:blipFill>
        <p:spPr>
          <a:xfrm>
            <a:off x="1369331" y="5280978"/>
            <a:ext cx="2288268" cy="2288268"/>
          </a:xfrm>
          <a:prstGeom prst="rect">
            <a:avLst/>
          </a:prstGeom>
        </p:spPr>
      </p:pic>
      <p:pic>
        <p:nvPicPr>
          <p:cNvPr id="9" name="Content Placeholder 7" descr="Icon&#10;&#10;Description automatically generated">
            <a:extLst>
              <a:ext uri="{FF2B5EF4-FFF2-40B4-BE49-F238E27FC236}">
                <a16:creationId xmlns:a16="http://schemas.microsoft.com/office/drawing/2014/main" id="{54B0C019-C06E-DC2C-CD0D-1CA2BF3924B5}"/>
              </a:ext>
            </a:extLst>
          </p:cNvPr>
          <p:cNvPicPr>
            <a:picLocks noChangeAspect="1"/>
          </p:cNvPicPr>
          <p:nvPr/>
        </p:nvPicPr>
        <p:blipFill>
          <a:blip r:embed="rId4"/>
          <a:stretch>
            <a:fillRect/>
          </a:stretch>
        </p:blipFill>
        <p:spPr>
          <a:xfrm>
            <a:off x="3657599" y="5179337"/>
            <a:ext cx="2389909" cy="2389909"/>
          </a:xfrm>
          <a:prstGeom prst="rect">
            <a:avLst/>
          </a:prstGeom>
        </p:spPr>
      </p:pic>
    </p:spTree>
    <p:extLst>
      <p:ext uri="{BB962C8B-B14F-4D97-AF65-F5344CB8AC3E}">
        <p14:creationId xmlns:p14="http://schemas.microsoft.com/office/powerpoint/2010/main" val="137850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7B9359-7AFE-45DC-A828-21A2D70EF654}"/>
              </a:ext>
            </a:extLst>
          </p:cNvPr>
          <p:cNvSpPr>
            <a:spLocks noGrp="1"/>
          </p:cNvSpPr>
          <p:nvPr>
            <p:ph type="sldNum" sz="quarter" idx="12"/>
          </p:nvPr>
        </p:nvSpPr>
        <p:spPr/>
        <p:txBody>
          <a:bodyPr/>
          <a:lstStyle/>
          <a:p>
            <a:fld id="{FE7A4BB3-E848-5A44-82DF-322201952CD8}" type="slidenum">
              <a:rPr lang="en-US" smtClean="0"/>
              <a:pPr/>
              <a:t>11</a:t>
            </a:fld>
            <a:endParaRPr lang="en-US" dirty="0"/>
          </a:p>
        </p:txBody>
      </p:sp>
      <p:sp>
        <p:nvSpPr>
          <p:cNvPr id="4" name="Content Placeholder 3">
            <a:extLst>
              <a:ext uri="{FF2B5EF4-FFF2-40B4-BE49-F238E27FC236}">
                <a16:creationId xmlns:a16="http://schemas.microsoft.com/office/drawing/2014/main" id="{CD4420E0-3F9E-4E3F-924E-252AD18A1FB1}"/>
              </a:ext>
            </a:extLst>
          </p:cNvPr>
          <p:cNvSpPr>
            <a:spLocks noGrp="1"/>
          </p:cNvSpPr>
          <p:nvPr>
            <p:ph sz="quarter" idx="20"/>
          </p:nvPr>
        </p:nvSpPr>
        <p:spPr>
          <a:xfrm>
            <a:off x="6319520" y="670561"/>
            <a:ext cx="7853680" cy="6873240"/>
          </a:xfrm>
        </p:spPr>
        <p:txBody>
          <a:bodyPr/>
          <a:lstStyle/>
          <a:p>
            <a:r>
              <a:rPr lang="en-US" dirty="0">
                <a:hlinkClick r:id="rId2"/>
              </a:rPr>
              <a:t>HotWaterSolutionsNW.org | Do It Yourself</a:t>
            </a:r>
            <a:endParaRPr lang="en-US" dirty="0"/>
          </a:p>
        </p:txBody>
      </p:sp>
      <p:sp>
        <p:nvSpPr>
          <p:cNvPr id="7" name="Title 4">
            <a:extLst>
              <a:ext uri="{FF2B5EF4-FFF2-40B4-BE49-F238E27FC236}">
                <a16:creationId xmlns:a16="http://schemas.microsoft.com/office/drawing/2014/main" id="{D0F6EBCF-37F7-2079-DEBF-81825C61B8D0}"/>
              </a:ext>
            </a:extLst>
          </p:cNvPr>
          <p:cNvSpPr txBox="1">
            <a:spLocks/>
          </p:cNvSpPr>
          <p:nvPr/>
        </p:nvSpPr>
        <p:spPr>
          <a:xfrm>
            <a:off x="1371599" y="2295525"/>
            <a:ext cx="4572001" cy="1590675"/>
          </a:xfrm>
          <a:prstGeom prst="rect">
            <a:avLst/>
          </a:prstGeom>
        </p:spPr>
        <p:txBody>
          <a:bodyPr lIns="0" anchor="b"/>
          <a:lstStyle>
            <a:lvl1pPr algn="l" defTabSz="1097280" rtl="0" eaLnBrk="1" latinLnBrk="0" hangingPunct="1">
              <a:lnSpc>
                <a:spcPct val="90000"/>
              </a:lnSpc>
              <a:spcBef>
                <a:spcPct val="0"/>
              </a:spcBef>
              <a:buNone/>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References</a:t>
            </a:r>
          </a:p>
        </p:txBody>
      </p:sp>
    </p:spTree>
    <p:extLst>
      <p:ext uri="{BB962C8B-B14F-4D97-AF65-F5344CB8AC3E}">
        <p14:creationId xmlns:p14="http://schemas.microsoft.com/office/powerpoint/2010/main" val="221935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33BB6-ACB2-4953-9ADC-C0F78F3BD058}"/>
              </a:ext>
            </a:extLst>
          </p:cNvPr>
          <p:cNvSpPr>
            <a:spLocks noGrp="1"/>
          </p:cNvSpPr>
          <p:nvPr>
            <p:ph type="sldNum" sz="quarter" idx="12"/>
          </p:nvPr>
        </p:nvSpPr>
        <p:spPr/>
        <p:txBody>
          <a:bodyPr/>
          <a:lstStyle/>
          <a:p>
            <a:fld id="{FE7A4BB3-E848-5A44-82DF-322201952CD8}" type="slidenum">
              <a:rPr lang="en-US" smtClean="0"/>
              <a:pPr/>
              <a:t>12</a:t>
            </a:fld>
            <a:endParaRPr lang="en-US" dirty="0"/>
          </a:p>
        </p:txBody>
      </p:sp>
      <p:sp>
        <p:nvSpPr>
          <p:cNvPr id="3" name="TextBox 2">
            <a:extLst>
              <a:ext uri="{FF2B5EF4-FFF2-40B4-BE49-F238E27FC236}">
                <a16:creationId xmlns:a16="http://schemas.microsoft.com/office/drawing/2014/main" id="{E868E6AC-141D-ECF3-2B08-FEE6D98F61FF}"/>
              </a:ext>
            </a:extLst>
          </p:cNvPr>
          <p:cNvSpPr txBox="1"/>
          <p:nvPr/>
        </p:nvSpPr>
        <p:spPr>
          <a:xfrm>
            <a:off x="904240" y="6386293"/>
            <a:ext cx="5374012" cy="1754326"/>
          </a:xfrm>
          <a:prstGeom prst="rect">
            <a:avLst/>
          </a:prstGeom>
          <a:noFill/>
        </p:spPr>
        <p:txBody>
          <a:bodyPr wrap="square">
            <a:spAutoFit/>
          </a:bodyPr>
          <a:lstStyle/>
          <a:p>
            <a:r>
              <a:rPr lang="en-US" dirty="0">
                <a:solidFill>
                  <a:schemeClr val="accent2"/>
                </a:solidFill>
              </a:rPr>
              <a:t>For additional information on available Heat Pump Water Heater products and brands, use the following website: </a:t>
            </a:r>
            <a:br>
              <a:rPr lang="en-US" dirty="0">
                <a:hlinkClick r:id="rId3"/>
              </a:rPr>
            </a:br>
            <a:r>
              <a:rPr lang="en-US" dirty="0">
                <a:hlinkClick r:id="rId3"/>
              </a:rPr>
              <a:t>ENERGY STAR Certified Water Heaters | EPA ENERGY STAR</a:t>
            </a:r>
            <a:endParaRPr lang="en-US" dirty="0"/>
          </a:p>
        </p:txBody>
      </p:sp>
    </p:spTree>
    <p:extLst>
      <p:ext uri="{BB962C8B-B14F-4D97-AF65-F5344CB8AC3E}">
        <p14:creationId xmlns:p14="http://schemas.microsoft.com/office/powerpoint/2010/main" val="75739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a:t>
            </a:fld>
            <a:endParaRPr lang="en-US" dirty="0"/>
          </a:p>
        </p:txBody>
      </p:sp>
      <p:sp>
        <p:nvSpPr>
          <p:cNvPr id="4" name="Text Placeholder 3">
            <a:extLst>
              <a:ext uri="{FF2B5EF4-FFF2-40B4-BE49-F238E27FC236}">
                <a16:creationId xmlns:a16="http://schemas.microsoft.com/office/drawing/2014/main" id="{A605AEC7-AFCB-493D-8E77-9BA1548B4B08}"/>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p:txBody>
          <a:bodyPr/>
          <a:lstStyle/>
          <a:p>
            <a:r>
              <a:rPr lang="en-US" dirty="0"/>
              <a:t>Section 1 – Apply</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p:txBody>
          <a:bodyPr/>
          <a:lstStyle/>
          <a:p>
            <a:r>
              <a:rPr lang="en-US" dirty="0"/>
              <a:t>Prepare to install a heat pump water heater </a:t>
            </a:r>
          </a:p>
          <a:p>
            <a:r>
              <a:rPr lang="en-US" dirty="0"/>
              <a:t>Maintain a heat pump water heater </a:t>
            </a:r>
          </a:p>
          <a:p>
            <a:endParaRPr lang="en-US" dirty="0"/>
          </a:p>
        </p:txBody>
      </p:sp>
      <p:pic>
        <p:nvPicPr>
          <p:cNvPr id="12" name="Picture Placeholder 11" descr="A picture containing person&#10;&#10;Description automatically generated">
            <a:extLst>
              <a:ext uri="{FF2B5EF4-FFF2-40B4-BE49-F238E27FC236}">
                <a16:creationId xmlns:a16="http://schemas.microsoft.com/office/drawing/2014/main" id="{A85ACEA3-0F59-494F-AF90-A4B3FC5BCEF5}"/>
              </a:ext>
            </a:extLst>
          </p:cNvPr>
          <p:cNvPicPr>
            <a:picLocks noGrp="1" noChangeAspect="1"/>
          </p:cNvPicPr>
          <p:nvPr>
            <p:ph type="pic" sz="quarter" idx="10"/>
          </p:nvPr>
        </p:nvPicPr>
        <p:blipFill>
          <a:blip r:embed="rId3"/>
          <a:srcRect l="14540" r="14540"/>
          <a:stretch>
            <a:fillRect/>
          </a:stretch>
        </p:blipFill>
        <p:spPr/>
      </p:pic>
      <p:sp>
        <p:nvSpPr>
          <p:cNvPr id="7" name="Text Placeholder 3">
            <a:extLst>
              <a:ext uri="{FF2B5EF4-FFF2-40B4-BE49-F238E27FC236}">
                <a16:creationId xmlns:a16="http://schemas.microsoft.com/office/drawing/2014/main" id="{2398DCFF-D6B6-4463-91DC-24A1A242C1D5}"/>
              </a:ext>
            </a:extLst>
          </p:cNvPr>
          <p:cNvSpPr txBox="1">
            <a:spLocks/>
          </p:cNvSpPr>
          <p:nvPr/>
        </p:nvSpPr>
        <p:spPr>
          <a:xfrm>
            <a:off x="6553200" y="70104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lgn="l" defTabSz="1097280" rtl="0" eaLnBrk="1" latinLnBrk="0" hangingPunct="1">
              <a:lnSpc>
                <a:spcPct val="90000"/>
              </a:lnSpc>
              <a:spcBef>
                <a:spcPts val="120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54864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109728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64592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19456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a:hlinkClick r:id="rId4">
                  <a:extLst>
                    <a:ext uri="{A12FA001-AC4F-418D-AE19-62706E023703}">
                      <ahyp:hlinkClr xmlns:ahyp="http://schemas.microsoft.com/office/drawing/2018/hyperlinkcolor" val="tx"/>
                    </a:ext>
                  </a:extLst>
                </a:hlinkClick>
              </a:rPr>
              <a:t>HotWaterSolutionsNW.org | Save Money with a Heat Pump Water Heater</a:t>
            </a:r>
            <a:endParaRPr lang="en-US" dirty="0"/>
          </a:p>
        </p:txBody>
      </p:sp>
    </p:spTree>
    <p:custDataLst>
      <p:tags r:id="rId1"/>
    </p:custDataLst>
    <p:extLst>
      <p:ext uri="{BB962C8B-B14F-4D97-AF65-F5344CB8AC3E}">
        <p14:creationId xmlns:p14="http://schemas.microsoft.com/office/powerpoint/2010/main" val="316935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BE0F3-60C4-4D75-B1FC-C0F4D46BCBD6}"/>
              </a:ext>
            </a:extLst>
          </p:cNvPr>
          <p:cNvSpPr>
            <a:spLocks noGrp="1"/>
          </p:cNvSpPr>
          <p:nvPr>
            <p:ph type="sldNum" sz="quarter" idx="12"/>
          </p:nvPr>
        </p:nvSpPr>
        <p:spPr/>
        <p:txBody>
          <a:bodyPr/>
          <a:lstStyle/>
          <a:p>
            <a:fld id="{FE7A4BB3-E848-5A44-82DF-322201952CD8}" type="slidenum">
              <a:rPr lang="en-US" smtClean="0"/>
              <a:pPr/>
              <a:t>3</a:t>
            </a:fld>
            <a:endParaRPr lang="en-US" dirty="0"/>
          </a:p>
        </p:txBody>
      </p:sp>
      <p:sp>
        <p:nvSpPr>
          <p:cNvPr id="3" name="Content Placeholder 2">
            <a:extLst>
              <a:ext uri="{FF2B5EF4-FFF2-40B4-BE49-F238E27FC236}">
                <a16:creationId xmlns:a16="http://schemas.microsoft.com/office/drawing/2014/main" id="{76C1D3E3-131C-4389-8FE3-D7ADC493B90E}"/>
              </a:ext>
            </a:extLst>
          </p:cNvPr>
          <p:cNvSpPr>
            <a:spLocks noGrp="1"/>
          </p:cNvSpPr>
          <p:nvPr>
            <p:ph sz="quarter" idx="20"/>
          </p:nvPr>
        </p:nvSpPr>
        <p:spPr/>
        <p:txBody>
          <a:bodyPr/>
          <a:lstStyle/>
          <a:p>
            <a:pPr marL="0" indent="0">
              <a:buNone/>
            </a:pPr>
            <a:r>
              <a:rPr lang="en-US" u="sng" dirty="0"/>
              <a:t>Obtaining a permit</a:t>
            </a:r>
          </a:p>
          <a:p>
            <a:r>
              <a:rPr lang="en-US" dirty="0"/>
              <a:t>Check if the city or county requires a permit to perform mechanical or plumbing work on the premise. If applicable…</a:t>
            </a:r>
          </a:p>
          <a:p>
            <a:pPr marL="1554480" lvl="2" indent="-457200">
              <a:buFont typeface="+mj-lt"/>
              <a:buAutoNum type="arabicPeriod"/>
            </a:pPr>
            <a:r>
              <a:rPr lang="en-US" dirty="0"/>
              <a:t>Apply for the building permit</a:t>
            </a:r>
          </a:p>
          <a:p>
            <a:pPr marL="1554480" lvl="2" indent="-457200">
              <a:buFont typeface="+mj-lt"/>
              <a:buAutoNum type="arabicPeriod"/>
            </a:pPr>
            <a:r>
              <a:rPr lang="en-US" dirty="0"/>
              <a:t>Prescreen plans</a:t>
            </a:r>
          </a:p>
          <a:p>
            <a:pPr marL="1554480" lvl="2" indent="-457200">
              <a:buFont typeface="+mj-lt"/>
              <a:buAutoNum type="arabicPeriod"/>
            </a:pPr>
            <a:r>
              <a:rPr lang="en-US" dirty="0"/>
              <a:t>Review</a:t>
            </a:r>
          </a:p>
          <a:p>
            <a:pPr marL="1554480" lvl="2" indent="-457200">
              <a:buFont typeface="+mj-lt"/>
              <a:buAutoNum type="arabicPeriod"/>
            </a:pPr>
            <a:r>
              <a:rPr lang="en-US" dirty="0"/>
              <a:t>Pay permit fees</a:t>
            </a:r>
          </a:p>
          <a:p>
            <a:pPr marL="1097280" lvl="2" indent="0">
              <a:buNone/>
            </a:pPr>
            <a:endParaRPr lang="en-US" dirty="0"/>
          </a:p>
          <a:p>
            <a:pPr marL="1097280" lvl="2" indent="0">
              <a:buNone/>
            </a:pPr>
            <a:endParaRPr lang="en-US" dirty="0"/>
          </a:p>
          <a:p>
            <a:pPr lvl="1"/>
            <a:endParaRPr lang="en-US" dirty="0"/>
          </a:p>
        </p:txBody>
      </p:sp>
      <p:sp>
        <p:nvSpPr>
          <p:cNvPr id="5" name="Title 4">
            <a:extLst>
              <a:ext uri="{FF2B5EF4-FFF2-40B4-BE49-F238E27FC236}">
                <a16:creationId xmlns:a16="http://schemas.microsoft.com/office/drawing/2014/main" id="{3D76ADE9-B85B-471B-9A97-17044AC9D778}"/>
              </a:ext>
            </a:extLst>
          </p:cNvPr>
          <p:cNvSpPr>
            <a:spLocks noGrp="1"/>
          </p:cNvSpPr>
          <p:nvPr>
            <p:ph type="title"/>
          </p:nvPr>
        </p:nvSpPr>
        <p:spPr/>
        <p:txBody>
          <a:bodyPr/>
          <a:lstStyle/>
          <a:p>
            <a:r>
              <a:rPr lang="en-US" dirty="0"/>
              <a:t>Preparing to install a heat pump water heater</a:t>
            </a:r>
          </a:p>
        </p:txBody>
      </p:sp>
      <p:pic>
        <p:nvPicPr>
          <p:cNvPr id="7" name="Picture 6" descr="Shape&#10;&#10;Description automatically generated with low confidence">
            <a:extLst>
              <a:ext uri="{FF2B5EF4-FFF2-40B4-BE49-F238E27FC236}">
                <a16:creationId xmlns:a16="http://schemas.microsoft.com/office/drawing/2014/main" id="{85CDA1A5-0F9D-4AB1-8BEB-95518B08644A}"/>
              </a:ext>
            </a:extLst>
          </p:cNvPr>
          <p:cNvPicPr>
            <a:picLocks noChangeAspect="1"/>
          </p:cNvPicPr>
          <p:nvPr/>
        </p:nvPicPr>
        <p:blipFill>
          <a:blip r:embed="rId4"/>
          <a:stretch>
            <a:fillRect/>
          </a:stretch>
        </p:blipFill>
        <p:spPr>
          <a:xfrm>
            <a:off x="2197053" y="4500717"/>
            <a:ext cx="2921091" cy="2921091"/>
          </a:xfrm>
          <a:prstGeom prst="rect">
            <a:avLst/>
          </a:prstGeom>
        </p:spPr>
      </p:pic>
    </p:spTree>
    <p:custDataLst>
      <p:tags r:id="rId1"/>
    </p:custDataLst>
    <p:extLst>
      <p:ext uri="{BB962C8B-B14F-4D97-AF65-F5344CB8AC3E}">
        <p14:creationId xmlns:p14="http://schemas.microsoft.com/office/powerpoint/2010/main" val="11894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BE0F3-60C4-4D75-B1FC-C0F4D46BCBD6}"/>
              </a:ext>
            </a:extLst>
          </p:cNvPr>
          <p:cNvSpPr>
            <a:spLocks noGrp="1"/>
          </p:cNvSpPr>
          <p:nvPr>
            <p:ph type="sldNum" sz="quarter" idx="12"/>
          </p:nvPr>
        </p:nvSpPr>
        <p:spPr/>
        <p:txBody>
          <a:bodyPr/>
          <a:lstStyle/>
          <a:p>
            <a:fld id="{FE7A4BB3-E848-5A44-82DF-322201952CD8}" type="slidenum">
              <a:rPr lang="en-US" smtClean="0"/>
              <a:pPr/>
              <a:t>4</a:t>
            </a:fld>
            <a:endParaRPr lang="en-US" dirty="0"/>
          </a:p>
        </p:txBody>
      </p:sp>
      <p:sp>
        <p:nvSpPr>
          <p:cNvPr id="3" name="Content Placeholder 2">
            <a:extLst>
              <a:ext uri="{FF2B5EF4-FFF2-40B4-BE49-F238E27FC236}">
                <a16:creationId xmlns:a16="http://schemas.microsoft.com/office/drawing/2014/main" id="{76C1D3E3-131C-4389-8FE3-D7ADC493B90E}"/>
              </a:ext>
            </a:extLst>
          </p:cNvPr>
          <p:cNvSpPr>
            <a:spLocks noGrp="1"/>
          </p:cNvSpPr>
          <p:nvPr>
            <p:ph sz="quarter" idx="20"/>
          </p:nvPr>
        </p:nvSpPr>
        <p:spPr/>
        <p:txBody>
          <a:bodyPr/>
          <a:lstStyle/>
          <a:p>
            <a:pPr marL="0" indent="0">
              <a:buNone/>
            </a:pPr>
            <a:r>
              <a:rPr lang="en-US" u="sng" dirty="0"/>
              <a:t>Select a Location</a:t>
            </a:r>
          </a:p>
          <a:p>
            <a:pPr marL="0" indent="0">
              <a:buNone/>
            </a:pPr>
            <a:r>
              <a:rPr lang="en-US" sz="2400" dirty="0"/>
              <a:t>When selecting a location to install a HPWH, the following items, which are created by the unit, should be considered</a:t>
            </a:r>
          </a:p>
          <a:p>
            <a:pPr lvl="1"/>
            <a:r>
              <a:rPr lang="en-US" dirty="0"/>
              <a:t>Cool exhaust air</a:t>
            </a:r>
          </a:p>
          <a:p>
            <a:pPr lvl="2">
              <a:buFont typeface="Wingdings" panose="05000000000000000000" pitchFamily="2" charset="2"/>
              <a:buChar char="§"/>
            </a:pPr>
            <a:r>
              <a:rPr lang="en-US" dirty="0"/>
              <a:t>HPWH’s create cold air and should be installed in locations where this exhaust can compliment the desired environment. </a:t>
            </a:r>
          </a:p>
          <a:p>
            <a:pPr marL="1097280" lvl="2" indent="0">
              <a:buNone/>
            </a:pPr>
            <a:endParaRPr lang="en-US" dirty="0"/>
          </a:p>
          <a:p>
            <a:pPr lvl="1"/>
            <a:r>
              <a:rPr lang="en-US" dirty="0"/>
              <a:t>Noise</a:t>
            </a:r>
          </a:p>
          <a:p>
            <a:pPr lvl="2">
              <a:buFont typeface="Wingdings" panose="05000000000000000000" pitchFamily="2" charset="2"/>
              <a:buChar char="§"/>
            </a:pPr>
            <a:r>
              <a:rPr lang="en-US" dirty="0"/>
              <a:t>Because heat pumps have fans as moving parts, they can generate noise.</a:t>
            </a:r>
          </a:p>
          <a:p>
            <a:pPr marL="1097280" lvl="2" indent="0">
              <a:buNone/>
            </a:pPr>
            <a:endParaRPr lang="en-US" dirty="0"/>
          </a:p>
          <a:p>
            <a:pPr lvl="1"/>
            <a:r>
              <a:rPr lang="en-US" dirty="0"/>
              <a:t>Condensate</a:t>
            </a:r>
          </a:p>
          <a:p>
            <a:pPr lvl="2">
              <a:buFont typeface="Wingdings" panose="05000000000000000000" pitchFamily="2" charset="2"/>
              <a:buChar char="§"/>
            </a:pPr>
            <a:r>
              <a:rPr lang="en-US" dirty="0"/>
              <a:t>Liquid water in the form of condensate is created around the water heater and should be drained away. Easy access to a drain for this is ideal. </a:t>
            </a:r>
          </a:p>
          <a:p>
            <a:pPr marL="0" indent="0">
              <a:buNone/>
            </a:pPr>
            <a:endParaRPr lang="en-US" u="sng" dirty="0"/>
          </a:p>
          <a:p>
            <a:pPr lvl="1"/>
            <a:endParaRPr lang="en-US" dirty="0"/>
          </a:p>
        </p:txBody>
      </p:sp>
      <p:sp>
        <p:nvSpPr>
          <p:cNvPr id="5" name="Title 4">
            <a:extLst>
              <a:ext uri="{FF2B5EF4-FFF2-40B4-BE49-F238E27FC236}">
                <a16:creationId xmlns:a16="http://schemas.microsoft.com/office/drawing/2014/main" id="{3D76ADE9-B85B-471B-9A97-17044AC9D778}"/>
              </a:ext>
            </a:extLst>
          </p:cNvPr>
          <p:cNvSpPr>
            <a:spLocks noGrp="1"/>
          </p:cNvSpPr>
          <p:nvPr>
            <p:ph type="title"/>
          </p:nvPr>
        </p:nvSpPr>
        <p:spPr/>
        <p:txBody>
          <a:bodyPr/>
          <a:lstStyle/>
          <a:p>
            <a:r>
              <a:rPr lang="en-US" dirty="0"/>
              <a:t>Preparing to install a heat pump water heater</a:t>
            </a:r>
          </a:p>
        </p:txBody>
      </p:sp>
      <p:pic>
        <p:nvPicPr>
          <p:cNvPr id="6" name="Picture 5" descr="A picture containing logo&#10;&#10;Description automatically generated">
            <a:extLst>
              <a:ext uri="{FF2B5EF4-FFF2-40B4-BE49-F238E27FC236}">
                <a16:creationId xmlns:a16="http://schemas.microsoft.com/office/drawing/2014/main" id="{90BDA12F-5187-4A2A-8FE9-5CB7B6A93D7E}"/>
              </a:ext>
            </a:extLst>
          </p:cNvPr>
          <p:cNvPicPr>
            <a:picLocks noChangeAspect="1"/>
          </p:cNvPicPr>
          <p:nvPr/>
        </p:nvPicPr>
        <p:blipFill>
          <a:blip r:embed="rId4"/>
          <a:stretch>
            <a:fillRect/>
          </a:stretch>
        </p:blipFill>
        <p:spPr>
          <a:xfrm>
            <a:off x="1127122" y="3801546"/>
            <a:ext cx="4428054" cy="4428054"/>
          </a:xfrm>
          <a:prstGeom prst="rect">
            <a:avLst/>
          </a:prstGeom>
        </p:spPr>
      </p:pic>
      <p:pic>
        <p:nvPicPr>
          <p:cNvPr id="9" name="Picture 8" descr="A picture containing text, sign, vector graphics&#10;&#10;Description automatically generated">
            <a:extLst>
              <a:ext uri="{FF2B5EF4-FFF2-40B4-BE49-F238E27FC236}">
                <a16:creationId xmlns:a16="http://schemas.microsoft.com/office/drawing/2014/main" id="{11D7B2C4-6404-466A-81BA-B7FD1D2AF39B}"/>
              </a:ext>
            </a:extLst>
          </p:cNvPr>
          <p:cNvPicPr>
            <a:picLocks noChangeAspect="1"/>
          </p:cNvPicPr>
          <p:nvPr/>
        </p:nvPicPr>
        <p:blipFill>
          <a:blip r:embed="rId5"/>
          <a:stretch>
            <a:fillRect/>
          </a:stretch>
        </p:blipFill>
        <p:spPr>
          <a:xfrm>
            <a:off x="4709957" y="6326752"/>
            <a:ext cx="604379" cy="604379"/>
          </a:xfrm>
          <a:prstGeom prst="rect">
            <a:avLst/>
          </a:prstGeom>
        </p:spPr>
      </p:pic>
    </p:spTree>
    <p:custDataLst>
      <p:tags r:id="rId1"/>
    </p:custDataLst>
    <p:extLst>
      <p:ext uri="{BB962C8B-B14F-4D97-AF65-F5344CB8AC3E}">
        <p14:creationId xmlns:p14="http://schemas.microsoft.com/office/powerpoint/2010/main" val="294200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BE0F3-60C4-4D75-B1FC-C0F4D46BCBD6}"/>
              </a:ext>
            </a:extLst>
          </p:cNvPr>
          <p:cNvSpPr>
            <a:spLocks noGrp="1"/>
          </p:cNvSpPr>
          <p:nvPr>
            <p:ph type="sldNum" sz="quarter" idx="12"/>
          </p:nvPr>
        </p:nvSpPr>
        <p:spPr/>
        <p:txBody>
          <a:bodyPr/>
          <a:lstStyle/>
          <a:p>
            <a:fld id="{FE7A4BB3-E848-5A44-82DF-322201952CD8}" type="slidenum">
              <a:rPr lang="en-US" smtClean="0"/>
              <a:pPr/>
              <a:t>5</a:t>
            </a:fld>
            <a:endParaRPr lang="en-US" dirty="0"/>
          </a:p>
        </p:txBody>
      </p:sp>
      <p:sp>
        <p:nvSpPr>
          <p:cNvPr id="3" name="Content Placeholder 2">
            <a:extLst>
              <a:ext uri="{FF2B5EF4-FFF2-40B4-BE49-F238E27FC236}">
                <a16:creationId xmlns:a16="http://schemas.microsoft.com/office/drawing/2014/main" id="{76C1D3E3-131C-4389-8FE3-D7ADC493B90E}"/>
              </a:ext>
            </a:extLst>
          </p:cNvPr>
          <p:cNvSpPr>
            <a:spLocks noGrp="1"/>
          </p:cNvSpPr>
          <p:nvPr>
            <p:ph sz="quarter" idx="20"/>
          </p:nvPr>
        </p:nvSpPr>
        <p:spPr>
          <a:xfrm>
            <a:off x="6430641" y="457199"/>
            <a:ext cx="8016878" cy="7315200"/>
          </a:xfrm>
        </p:spPr>
        <p:txBody>
          <a:bodyPr lIns="91440" tIns="45720" rIns="91440" bIns="45720" anchor="t"/>
          <a:lstStyle/>
          <a:p>
            <a:pPr marL="0" indent="0">
              <a:buNone/>
            </a:pPr>
            <a:r>
              <a:rPr lang="en-US" u="sng" dirty="0"/>
              <a:t>Remove the old water heater / prepare for install</a:t>
            </a:r>
          </a:p>
          <a:p>
            <a:pPr marL="0" indent="0">
              <a:buNone/>
            </a:pPr>
            <a:endParaRPr lang="en-US" u="sng" dirty="0">
              <a:latin typeface="Arial"/>
              <a:cs typeface="Arial"/>
            </a:endParaRPr>
          </a:p>
          <a:p>
            <a:pPr marL="514350" indent="-514350">
              <a:buFont typeface="Arial"/>
              <a:buAutoNum type="arabicPeriod"/>
            </a:pPr>
            <a:r>
              <a:rPr lang="en-US" dirty="0">
                <a:latin typeface="Arial"/>
                <a:cs typeface="Arial"/>
              </a:rPr>
              <a:t>Turn off the power for the water heater's circuit at the electrical panel </a:t>
            </a:r>
          </a:p>
          <a:p>
            <a:pPr marL="514350" indent="-514350">
              <a:buFont typeface="+mj-lt"/>
              <a:buAutoNum type="arabicPeriod"/>
            </a:pPr>
            <a:r>
              <a:rPr lang="en-US" dirty="0"/>
              <a:t>Fully drain the tank</a:t>
            </a:r>
          </a:p>
          <a:p>
            <a:pPr marL="514350" indent="-514350">
              <a:buFont typeface="+mj-lt"/>
              <a:buAutoNum type="arabicPeriod"/>
            </a:pPr>
            <a:r>
              <a:rPr lang="en-US" dirty="0"/>
              <a:t>Disconnect the associated supply lines and plumbing</a:t>
            </a:r>
          </a:p>
          <a:p>
            <a:pPr marL="514350" indent="-514350">
              <a:buFont typeface="+mj-lt"/>
              <a:buAutoNum type="arabicPeriod"/>
            </a:pPr>
            <a:r>
              <a:rPr lang="en-US" dirty="0"/>
              <a:t>Clear out the space for the new HPWH, with a minimum of 6inch clearance from the walls</a:t>
            </a:r>
          </a:p>
          <a:p>
            <a:pPr marL="514350" indent="-514350">
              <a:buFont typeface="+mj-lt"/>
              <a:buAutoNum type="arabicPeriod"/>
            </a:pPr>
            <a:r>
              <a:rPr lang="en-US" dirty="0"/>
              <a:t>Inspect all remaining fittings to make sure they are sound and functional</a:t>
            </a:r>
          </a:p>
          <a:p>
            <a:pPr lvl="1"/>
            <a:endParaRPr lang="en-US" dirty="0"/>
          </a:p>
        </p:txBody>
      </p:sp>
      <p:sp>
        <p:nvSpPr>
          <p:cNvPr id="5" name="Title 4">
            <a:extLst>
              <a:ext uri="{FF2B5EF4-FFF2-40B4-BE49-F238E27FC236}">
                <a16:creationId xmlns:a16="http://schemas.microsoft.com/office/drawing/2014/main" id="{3D76ADE9-B85B-471B-9A97-17044AC9D778}"/>
              </a:ext>
            </a:extLst>
          </p:cNvPr>
          <p:cNvSpPr>
            <a:spLocks noGrp="1"/>
          </p:cNvSpPr>
          <p:nvPr>
            <p:ph type="title"/>
          </p:nvPr>
        </p:nvSpPr>
        <p:spPr/>
        <p:txBody>
          <a:bodyPr/>
          <a:lstStyle/>
          <a:p>
            <a:r>
              <a:rPr lang="en-US" dirty="0"/>
              <a:t>Preparing to install a heat pump water heater</a:t>
            </a:r>
          </a:p>
        </p:txBody>
      </p:sp>
      <p:pic>
        <p:nvPicPr>
          <p:cNvPr id="6" name="Picture 5" descr="Icon&#10;&#10;Description automatically generated">
            <a:extLst>
              <a:ext uri="{FF2B5EF4-FFF2-40B4-BE49-F238E27FC236}">
                <a16:creationId xmlns:a16="http://schemas.microsoft.com/office/drawing/2014/main" id="{60EE96BC-AEB3-44DC-8C91-C5B56BBF143C}"/>
              </a:ext>
            </a:extLst>
          </p:cNvPr>
          <p:cNvPicPr>
            <a:picLocks noChangeAspect="1"/>
          </p:cNvPicPr>
          <p:nvPr/>
        </p:nvPicPr>
        <p:blipFill>
          <a:blip r:embed="rId4"/>
          <a:stretch>
            <a:fillRect/>
          </a:stretch>
        </p:blipFill>
        <p:spPr>
          <a:xfrm>
            <a:off x="3588825" y="4633737"/>
            <a:ext cx="2601185" cy="2601185"/>
          </a:xfrm>
          <a:prstGeom prst="rect">
            <a:avLst/>
          </a:prstGeom>
        </p:spPr>
      </p:pic>
      <p:pic>
        <p:nvPicPr>
          <p:cNvPr id="8" name="Picture 7" descr="Icon&#10;&#10;Description automatically generated">
            <a:extLst>
              <a:ext uri="{FF2B5EF4-FFF2-40B4-BE49-F238E27FC236}">
                <a16:creationId xmlns:a16="http://schemas.microsoft.com/office/drawing/2014/main" id="{2DBA0FF1-9C24-44B4-A18B-5B4CDD43BAF8}"/>
              </a:ext>
            </a:extLst>
          </p:cNvPr>
          <p:cNvPicPr>
            <a:picLocks noChangeAspect="1"/>
          </p:cNvPicPr>
          <p:nvPr/>
        </p:nvPicPr>
        <p:blipFill>
          <a:blip r:embed="rId5"/>
          <a:stretch>
            <a:fillRect/>
          </a:stretch>
        </p:blipFill>
        <p:spPr>
          <a:xfrm>
            <a:off x="670864" y="4402191"/>
            <a:ext cx="2832731" cy="2832731"/>
          </a:xfrm>
          <a:prstGeom prst="rect">
            <a:avLst/>
          </a:prstGeom>
        </p:spPr>
      </p:pic>
    </p:spTree>
    <p:custDataLst>
      <p:tags r:id="rId1"/>
    </p:custDataLst>
    <p:extLst>
      <p:ext uri="{BB962C8B-B14F-4D97-AF65-F5344CB8AC3E}">
        <p14:creationId xmlns:p14="http://schemas.microsoft.com/office/powerpoint/2010/main" val="168731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BE0F3-60C4-4D75-B1FC-C0F4D46BCBD6}"/>
              </a:ext>
            </a:extLst>
          </p:cNvPr>
          <p:cNvSpPr>
            <a:spLocks noGrp="1"/>
          </p:cNvSpPr>
          <p:nvPr>
            <p:ph type="sldNum" sz="quarter" idx="12"/>
          </p:nvPr>
        </p:nvSpPr>
        <p:spPr/>
        <p:txBody>
          <a:bodyPr/>
          <a:lstStyle/>
          <a:p>
            <a:fld id="{FE7A4BB3-E848-5A44-82DF-322201952CD8}" type="slidenum">
              <a:rPr lang="en-US" smtClean="0"/>
              <a:pPr/>
              <a:t>6</a:t>
            </a:fld>
            <a:endParaRPr lang="en-US" dirty="0"/>
          </a:p>
        </p:txBody>
      </p:sp>
      <p:sp>
        <p:nvSpPr>
          <p:cNvPr id="3" name="Content Placeholder 2">
            <a:extLst>
              <a:ext uri="{FF2B5EF4-FFF2-40B4-BE49-F238E27FC236}">
                <a16:creationId xmlns:a16="http://schemas.microsoft.com/office/drawing/2014/main" id="{76C1D3E3-131C-4389-8FE3-D7ADC493B90E}"/>
              </a:ext>
            </a:extLst>
          </p:cNvPr>
          <p:cNvSpPr>
            <a:spLocks noGrp="1"/>
          </p:cNvSpPr>
          <p:nvPr>
            <p:ph sz="quarter" idx="20"/>
          </p:nvPr>
        </p:nvSpPr>
        <p:spPr>
          <a:xfrm>
            <a:off x="6430642" y="457198"/>
            <a:ext cx="7772400" cy="7592787"/>
          </a:xfrm>
        </p:spPr>
        <p:txBody>
          <a:bodyPr/>
          <a:lstStyle/>
          <a:p>
            <a:pPr marL="0" indent="0">
              <a:buNone/>
            </a:pPr>
            <a:r>
              <a:rPr lang="en-US" u="sng" dirty="0"/>
              <a:t>Prepare the plumbing</a:t>
            </a:r>
          </a:p>
          <a:p>
            <a:pPr marL="0" indent="0">
              <a:buNone/>
            </a:pPr>
            <a:r>
              <a:rPr lang="en-US" dirty="0"/>
              <a:t>Determine if the current plumbing in the space is compatible with the new HPWH</a:t>
            </a:r>
          </a:p>
          <a:p>
            <a:pPr marL="0" indent="0">
              <a:buNone/>
            </a:pPr>
            <a:r>
              <a:rPr lang="en-US" i="1" dirty="0"/>
              <a:t>*Refer to the installation manual of the HPWH for specific requirements. </a:t>
            </a:r>
          </a:p>
          <a:p>
            <a:pPr marL="0" indent="0">
              <a:buNone/>
            </a:pPr>
            <a:endParaRPr lang="en-US" i="1" dirty="0"/>
          </a:p>
          <a:p>
            <a:pPr marL="0" indent="0">
              <a:buNone/>
            </a:pPr>
            <a:r>
              <a:rPr lang="en-US" i="1" dirty="0"/>
              <a:t>Common plumbing issues include…</a:t>
            </a:r>
          </a:p>
          <a:p>
            <a:pPr marL="1062990" lvl="1" indent="-514350">
              <a:buFont typeface="+mj-lt"/>
              <a:buAutoNum type="alphaLcParenR"/>
            </a:pPr>
            <a:r>
              <a:rPr lang="en-US" i="1" dirty="0"/>
              <a:t>HPWHs tend to be larger in diameter or height than older water heaters, possibly complicating current plumbing connections</a:t>
            </a:r>
          </a:p>
          <a:p>
            <a:pPr marL="1062990" lvl="1" indent="-514350">
              <a:buFont typeface="+mj-lt"/>
              <a:buAutoNum type="alphaLcParenR"/>
            </a:pPr>
            <a:r>
              <a:rPr lang="en-US" i="1" dirty="0"/>
              <a:t>Inlet and outlet lines could be in a different positions than the prior water heater, so plumbing connection point locations may need to be adjusted</a:t>
            </a:r>
          </a:p>
          <a:p>
            <a:pPr marL="1062990" lvl="1" indent="-514350">
              <a:buFont typeface="+mj-lt"/>
              <a:buAutoNum type="alphaLcParenR"/>
            </a:pPr>
            <a:r>
              <a:rPr lang="en-US" i="1" dirty="0"/>
              <a:t>Installing a HPWH in a closed water system requires the additional installation of a thermal expansion tank</a:t>
            </a:r>
          </a:p>
          <a:p>
            <a:pPr marL="1062990" lvl="1" indent="-514350">
              <a:buFont typeface="+mj-lt"/>
              <a:buAutoNum type="alphaLcParenR"/>
            </a:pPr>
            <a:r>
              <a:rPr lang="en-US" i="1" dirty="0"/>
              <a:t>The need to install shutoff valves for the cold-water inlet line </a:t>
            </a:r>
          </a:p>
          <a:p>
            <a:pPr marL="1062990" lvl="1" indent="-514350">
              <a:buFont typeface="+mj-lt"/>
              <a:buAutoNum type="alphaLcParenR"/>
            </a:pPr>
            <a:endParaRPr lang="en-US" i="1" dirty="0"/>
          </a:p>
        </p:txBody>
      </p:sp>
      <p:sp>
        <p:nvSpPr>
          <p:cNvPr id="5" name="Title 4">
            <a:extLst>
              <a:ext uri="{FF2B5EF4-FFF2-40B4-BE49-F238E27FC236}">
                <a16:creationId xmlns:a16="http://schemas.microsoft.com/office/drawing/2014/main" id="{3D76ADE9-B85B-471B-9A97-17044AC9D778}"/>
              </a:ext>
            </a:extLst>
          </p:cNvPr>
          <p:cNvSpPr>
            <a:spLocks noGrp="1"/>
          </p:cNvSpPr>
          <p:nvPr>
            <p:ph type="title"/>
          </p:nvPr>
        </p:nvSpPr>
        <p:spPr/>
        <p:txBody>
          <a:bodyPr/>
          <a:lstStyle/>
          <a:p>
            <a:r>
              <a:rPr lang="en-US" dirty="0"/>
              <a:t>Preparing to install a heat pump water heater</a:t>
            </a:r>
          </a:p>
        </p:txBody>
      </p:sp>
      <p:pic>
        <p:nvPicPr>
          <p:cNvPr id="6" name="Picture 5" descr="A picture containing text&#10;&#10;Description automatically generated">
            <a:extLst>
              <a:ext uri="{FF2B5EF4-FFF2-40B4-BE49-F238E27FC236}">
                <a16:creationId xmlns:a16="http://schemas.microsoft.com/office/drawing/2014/main" id="{3BD60CF9-4830-411B-A0A4-C5E1C2FEB2C4}"/>
              </a:ext>
            </a:extLst>
          </p:cNvPr>
          <p:cNvPicPr>
            <a:picLocks noChangeAspect="1"/>
          </p:cNvPicPr>
          <p:nvPr/>
        </p:nvPicPr>
        <p:blipFill>
          <a:blip r:embed="rId4"/>
          <a:stretch>
            <a:fillRect/>
          </a:stretch>
        </p:blipFill>
        <p:spPr>
          <a:xfrm>
            <a:off x="1950055" y="5491472"/>
            <a:ext cx="2738128" cy="2738128"/>
          </a:xfrm>
          <a:prstGeom prst="rect">
            <a:avLst/>
          </a:prstGeom>
        </p:spPr>
      </p:pic>
      <p:pic>
        <p:nvPicPr>
          <p:cNvPr id="8" name="Picture 7" descr="Icon&#10;&#10;Description automatically generated">
            <a:extLst>
              <a:ext uri="{FF2B5EF4-FFF2-40B4-BE49-F238E27FC236}">
                <a16:creationId xmlns:a16="http://schemas.microsoft.com/office/drawing/2014/main" id="{CE3A9C33-0B5F-4954-8042-BA56D31ACCB3}"/>
              </a:ext>
            </a:extLst>
          </p:cNvPr>
          <p:cNvPicPr>
            <a:picLocks noChangeAspect="1"/>
          </p:cNvPicPr>
          <p:nvPr/>
        </p:nvPicPr>
        <p:blipFill>
          <a:blip r:embed="rId5"/>
          <a:stretch>
            <a:fillRect/>
          </a:stretch>
        </p:blipFill>
        <p:spPr>
          <a:xfrm>
            <a:off x="2538165" y="4343401"/>
            <a:ext cx="1870205" cy="1870205"/>
          </a:xfrm>
          <a:prstGeom prst="rect">
            <a:avLst/>
          </a:prstGeom>
        </p:spPr>
      </p:pic>
    </p:spTree>
    <p:custDataLst>
      <p:tags r:id="rId1"/>
    </p:custDataLst>
    <p:extLst>
      <p:ext uri="{BB962C8B-B14F-4D97-AF65-F5344CB8AC3E}">
        <p14:creationId xmlns:p14="http://schemas.microsoft.com/office/powerpoint/2010/main" val="274620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Icon&#10;&#10;Description automatically generated">
            <a:extLst>
              <a:ext uri="{FF2B5EF4-FFF2-40B4-BE49-F238E27FC236}">
                <a16:creationId xmlns:a16="http://schemas.microsoft.com/office/drawing/2014/main" id="{E1520BFE-4468-457A-B7CC-C24AE395BD53}"/>
              </a:ext>
            </a:extLst>
          </p:cNvPr>
          <p:cNvPicPr>
            <a:picLocks noChangeAspect="1"/>
          </p:cNvPicPr>
          <p:nvPr/>
        </p:nvPicPr>
        <p:blipFill>
          <a:blip r:embed="rId4"/>
          <a:stretch>
            <a:fillRect/>
          </a:stretch>
        </p:blipFill>
        <p:spPr>
          <a:xfrm>
            <a:off x="1255926" y="5343077"/>
            <a:ext cx="984758" cy="984758"/>
          </a:xfrm>
          <a:prstGeom prst="rect">
            <a:avLst/>
          </a:prstGeom>
        </p:spPr>
      </p:pic>
      <p:pic>
        <p:nvPicPr>
          <p:cNvPr id="14" name="Picture 13" descr="A picture containing arrow&#10;&#10;Description automatically generated">
            <a:extLst>
              <a:ext uri="{FF2B5EF4-FFF2-40B4-BE49-F238E27FC236}">
                <a16:creationId xmlns:a16="http://schemas.microsoft.com/office/drawing/2014/main" id="{15F81FB0-7B53-4096-867A-E59CB2D7F2EB}"/>
              </a:ext>
            </a:extLst>
          </p:cNvPr>
          <p:cNvPicPr>
            <a:picLocks noChangeAspect="1"/>
          </p:cNvPicPr>
          <p:nvPr/>
        </p:nvPicPr>
        <p:blipFill>
          <a:blip r:embed="rId5"/>
          <a:stretch>
            <a:fillRect/>
          </a:stretch>
        </p:blipFill>
        <p:spPr>
          <a:xfrm>
            <a:off x="3933830" y="6179419"/>
            <a:ext cx="895149" cy="619099"/>
          </a:xfrm>
          <a:prstGeom prst="rect">
            <a:avLst/>
          </a:prstGeom>
        </p:spPr>
      </p:pic>
      <p:pic>
        <p:nvPicPr>
          <p:cNvPr id="15" name="Picture 14" descr="A picture containing arrow&#10;&#10;Description automatically generated">
            <a:extLst>
              <a:ext uri="{FF2B5EF4-FFF2-40B4-BE49-F238E27FC236}">
                <a16:creationId xmlns:a16="http://schemas.microsoft.com/office/drawing/2014/main" id="{C74B1186-2ADE-4987-A3BA-F603BD2C1309}"/>
              </a:ext>
            </a:extLst>
          </p:cNvPr>
          <p:cNvPicPr>
            <a:picLocks noChangeAspect="1"/>
          </p:cNvPicPr>
          <p:nvPr/>
        </p:nvPicPr>
        <p:blipFill>
          <a:blip r:embed="rId5"/>
          <a:stretch>
            <a:fillRect/>
          </a:stretch>
        </p:blipFill>
        <p:spPr>
          <a:xfrm>
            <a:off x="1727672" y="6179418"/>
            <a:ext cx="895149" cy="619099"/>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AF810FF4-F4C4-4281-B062-EF65FA320D05}"/>
              </a:ext>
            </a:extLst>
          </p:cNvPr>
          <p:cNvPicPr>
            <a:picLocks noChangeAspect="1"/>
          </p:cNvPicPr>
          <p:nvPr/>
        </p:nvPicPr>
        <p:blipFill>
          <a:blip r:embed="rId6"/>
          <a:stretch>
            <a:fillRect/>
          </a:stretch>
        </p:blipFill>
        <p:spPr>
          <a:xfrm>
            <a:off x="3933830" y="7229039"/>
            <a:ext cx="895149" cy="895149"/>
          </a:xfrm>
          <a:prstGeom prst="rect">
            <a:avLst/>
          </a:prstGeom>
        </p:spPr>
      </p:pic>
      <p:pic>
        <p:nvPicPr>
          <p:cNvPr id="10" name="Picture 9" descr="A white rectangle with a black background&#10;&#10;Description automatically generated with low confidence">
            <a:extLst>
              <a:ext uri="{FF2B5EF4-FFF2-40B4-BE49-F238E27FC236}">
                <a16:creationId xmlns:a16="http://schemas.microsoft.com/office/drawing/2014/main" id="{5F71A899-EDCD-444F-A06F-02B6909EABE4}"/>
              </a:ext>
            </a:extLst>
          </p:cNvPr>
          <p:cNvPicPr>
            <a:picLocks noChangeAspect="1"/>
          </p:cNvPicPr>
          <p:nvPr/>
        </p:nvPicPr>
        <p:blipFill>
          <a:blip r:embed="rId7"/>
          <a:stretch>
            <a:fillRect/>
          </a:stretch>
        </p:blipFill>
        <p:spPr>
          <a:xfrm>
            <a:off x="2338193" y="7062680"/>
            <a:ext cx="1837269" cy="818577"/>
          </a:xfrm>
          <a:prstGeom prst="rect">
            <a:avLst/>
          </a:prstGeom>
        </p:spPr>
      </p:pic>
      <p:sp>
        <p:nvSpPr>
          <p:cNvPr id="2" name="Slide Number Placeholder 1">
            <a:extLst>
              <a:ext uri="{FF2B5EF4-FFF2-40B4-BE49-F238E27FC236}">
                <a16:creationId xmlns:a16="http://schemas.microsoft.com/office/drawing/2014/main" id="{E4DBE0F3-60C4-4D75-B1FC-C0F4D46BCBD6}"/>
              </a:ext>
            </a:extLst>
          </p:cNvPr>
          <p:cNvSpPr>
            <a:spLocks noGrp="1"/>
          </p:cNvSpPr>
          <p:nvPr>
            <p:ph type="sldNum" sz="quarter" idx="12"/>
          </p:nvPr>
        </p:nvSpPr>
        <p:spPr/>
        <p:txBody>
          <a:bodyPr/>
          <a:lstStyle/>
          <a:p>
            <a:fld id="{FE7A4BB3-E848-5A44-82DF-322201952CD8}" type="slidenum">
              <a:rPr lang="en-US" smtClean="0"/>
              <a:pPr/>
              <a:t>7</a:t>
            </a:fld>
            <a:endParaRPr lang="en-US" dirty="0"/>
          </a:p>
        </p:txBody>
      </p:sp>
      <p:sp>
        <p:nvSpPr>
          <p:cNvPr id="3" name="Content Placeholder 2">
            <a:extLst>
              <a:ext uri="{FF2B5EF4-FFF2-40B4-BE49-F238E27FC236}">
                <a16:creationId xmlns:a16="http://schemas.microsoft.com/office/drawing/2014/main" id="{76C1D3E3-131C-4389-8FE3-D7ADC493B90E}"/>
              </a:ext>
            </a:extLst>
          </p:cNvPr>
          <p:cNvSpPr>
            <a:spLocks noGrp="1"/>
          </p:cNvSpPr>
          <p:nvPr>
            <p:ph sz="quarter" idx="20"/>
          </p:nvPr>
        </p:nvSpPr>
        <p:spPr/>
        <p:txBody>
          <a:bodyPr/>
          <a:lstStyle/>
          <a:p>
            <a:pPr marL="0" indent="0">
              <a:buNone/>
            </a:pPr>
            <a:r>
              <a:rPr lang="en-US" u="sng" dirty="0"/>
              <a:t>Position and connect the HPWH</a:t>
            </a:r>
          </a:p>
          <a:p>
            <a:pPr marL="0" indent="0">
              <a:buNone/>
            </a:pPr>
            <a:r>
              <a:rPr lang="en-US" dirty="0"/>
              <a:t>Place the HPWH</a:t>
            </a:r>
          </a:p>
          <a:p>
            <a:pPr marL="1062990" lvl="1" indent="-514350">
              <a:buFont typeface="+mj-lt"/>
              <a:buAutoNum type="arabicPeriod"/>
            </a:pPr>
            <a:r>
              <a:rPr lang="en-US" dirty="0"/>
              <a:t>Place the rigid foam pad and drain pan on the floor where the HPWH will be placed</a:t>
            </a:r>
          </a:p>
          <a:p>
            <a:pPr marL="1062990" lvl="1" indent="-514350">
              <a:buFont typeface="+mj-lt"/>
              <a:buAutoNum type="arabicPeriod"/>
            </a:pPr>
            <a:r>
              <a:rPr lang="en-US" dirty="0"/>
              <a:t>Place the HPWH on the drain pan</a:t>
            </a:r>
          </a:p>
          <a:p>
            <a:pPr marL="1062990" lvl="1" indent="-514350">
              <a:buFont typeface="+mj-lt"/>
              <a:buAutoNum type="arabicPeriod"/>
            </a:pPr>
            <a:r>
              <a:rPr lang="en-US" dirty="0"/>
              <a:t>Make sure the unit is facing outward and properly leveled</a:t>
            </a:r>
          </a:p>
          <a:p>
            <a:pPr marL="0" indent="0">
              <a:buNone/>
            </a:pPr>
            <a:endParaRPr lang="en-US" dirty="0"/>
          </a:p>
          <a:p>
            <a:pPr marL="0" indent="0">
              <a:buNone/>
            </a:pPr>
            <a:r>
              <a:rPr lang="en-US" dirty="0"/>
              <a:t>Connect the Plumbing</a:t>
            </a:r>
          </a:p>
          <a:p>
            <a:pPr marL="1062990" lvl="1" indent="-514350">
              <a:buFont typeface="+mj-lt"/>
              <a:buAutoNum type="arabicPeriod"/>
            </a:pPr>
            <a:r>
              <a:rPr lang="en-US" dirty="0"/>
              <a:t>Connect the supply lines to the cold-water inlet and the hot-water outlet</a:t>
            </a:r>
          </a:p>
          <a:p>
            <a:pPr marL="1062990" lvl="1" indent="-514350">
              <a:buFont typeface="+mj-lt"/>
              <a:buAutoNum type="arabicPeriod"/>
            </a:pPr>
            <a:r>
              <a:rPr lang="en-US" dirty="0"/>
              <a:t>Insulate the hot-water supply lines with a foam pipe sleeve</a:t>
            </a:r>
          </a:p>
          <a:p>
            <a:pPr marL="1097280" lvl="2" indent="0">
              <a:buNone/>
            </a:pPr>
            <a:endParaRPr lang="en-US" dirty="0"/>
          </a:p>
          <a:p>
            <a:pPr lvl="1"/>
            <a:endParaRPr lang="en-US" dirty="0"/>
          </a:p>
        </p:txBody>
      </p:sp>
      <p:sp>
        <p:nvSpPr>
          <p:cNvPr id="5" name="Title 4">
            <a:extLst>
              <a:ext uri="{FF2B5EF4-FFF2-40B4-BE49-F238E27FC236}">
                <a16:creationId xmlns:a16="http://schemas.microsoft.com/office/drawing/2014/main" id="{3D76ADE9-B85B-471B-9A97-17044AC9D778}"/>
              </a:ext>
            </a:extLst>
          </p:cNvPr>
          <p:cNvSpPr>
            <a:spLocks noGrp="1"/>
          </p:cNvSpPr>
          <p:nvPr>
            <p:ph type="title"/>
          </p:nvPr>
        </p:nvSpPr>
        <p:spPr/>
        <p:txBody>
          <a:bodyPr/>
          <a:lstStyle/>
          <a:p>
            <a:r>
              <a:rPr lang="en-US" dirty="0"/>
              <a:t>Preparing to install a heat pump water heater</a:t>
            </a:r>
          </a:p>
        </p:txBody>
      </p:sp>
      <p:pic>
        <p:nvPicPr>
          <p:cNvPr id="6" name="Picture 5" descr="Icon&#10;&#10;Description automatically generated">
            <a:extLst>
              <a:ext uri="{FF2B5EF4-FFF2-40B4-BE49-F238E27FC236}">
                <a16:creationId xmlns:a16="http://schemas.microsoft.com/office/drawing/2014/main" id="{9A2132BC-64C8-49DB-BBEB-86136BBE60A4}"/>
              </a:ext>
            </a:extLst>
          </p:cNvPr>
          <p:cNvPicPr>
            <a:picLocks noChangeAspect="1"/>
          </p:cNvPicPr>
          <p:nvPr/>
        </p:nvPicPr>
        <p:blipFill>
          <a:blip r:embed="rId8"/>
          <a:stretch>
            <a:fillRect/>
          </a:stretch>
        </p:blipFill>
        <p:spPr>
          <a:xfrm>
            <a:off x="2608078" y="3886200"/>
            <a:ext cx="1297501" cy="1297501"/>
          </a:xfrm>
          <a:prstGeom prst="rect">
            <a:avLst/>
          </a:prstGeom>
        </p:spPr>
      </p:pic>
      <p:pic>
        <p:nvPicPr>
          <p:cNvPr id="8" name="Picture 7" descr="Icon&#10;&#10;Description automatically generated">
            <a:extLst>
              <a:ext uri="{FF2B5EF4-FFF2-40B4-BE49-F238E27FC236}">
                <a16:creationId xmlns:a16="http://schemas.microsoft.com/office/drawing/2014/main" id="{12AFEB0D-0C7C-46D4-8620-EFA8C864BF13}"/>
              </a:ext>
            </a:extLst>
          </p:cNvPr>
          <p:cNvPicPr>
            <a:picLocks noChangeAspect="1"/>
          </p:cNvPicPr>
          <p:nvPr/>
        </p:nvPicPr>
        <p:blipFill>
          <a:blip r:embed="rId9"/>
          <a:stretch>
            <a:fillRect/>
          </a:stretch>
        </p:blipFill>
        <p:spPr>
          <a:xfrm>
            <a:off x="2112695" y="5183701"/>
            <a:ext cx="2288268" cy="2288268"/>
          </a:xfrm>
          <a:prstGeom prst="rect">
            <a:avLst/>
          </a:prstGeom>
        </p:spPr>
      </p:pic>
      <p:pic>
        <p:nvPicPr>
          <p:cNvPr id="27" name="Picture 26" descr="Icon&#10;&#10;Description automatically generated">
            <a:extLst>
              <a:ext uri="{FF2B5EF4-FFF2-40B4-BE49-F238E27FC236}">
                <a16:creationId xmlns:a16="http://schemas.microsoft.com/office/drawing/2014/main" id="{23A4B149-5C8E-437E-ACE1-AD084B6C0960}"/>
              </a:ext>
            </a:extLst>
          </p:cNvPr>
          <p:cNvPicPr>
            <a:picLocks noChangeAspect="1"/>
          </p:cNvPicPr>
          <p:nvPr/>
        </p:nvPicPr>
        <p:blipFill>
          <a:blip r:embed="rId4"/>
          <a:stretch>
            <a:fillRect/>
          </a:stretch>
        </p:blipFill>
        <p:spPr>
          <a:xfrm>
            <a:off x="3990375" y="5432686"/>
            <a:ext cx="895149" cy="895149"/>
          </a:xfrm>
          <a:prstGeom prst="rect">
            <a:avLst/>
          </a:prstGeom>
        </p:spPr>
      </p:pic>
      <p:pic>
        <p:nvPicPr>
          <p:cNvPr id="23" name="Picture 22" descr="Icon&#10;&#10;Description automatically generated">
            <a:extLst>
              <a:ext uri="{FF2B5EF4-FFF2-40B4-BE49-F238E27FC236}">
                <a16:creationId xmlns:a16="http://schemas.microsoft.com/office/drawing/2014/main" id="{7A563386-334E-42C1-9E9E-5D6D2C60D7A0}"/>
              </a:ext>
            </a:extLst>
          </p:cNvPr>
          <p:cNvPicPr>
            <a:picLocks noChangeAspect="1"/>
          </p:cNvPicPr>
          <p:nvPr/>
        </p:nvPicPr>
        <p:blipFill>
          <a:blip r:embed="rId10"/>
          <a:stretch>
            <a:fillRect/>
          </a:stretch>
        </p:blipFill>
        <p:spPr>
          <a:xfrm>
            <a:off x="4617059" y="5462979"/>
            <a:ext cx="389824" cy="389824"/>
          </a:xfrm>
          <a:prstGeom prst="rect">
            <a:avLst/>
          </a:prstGeom>
        </p:spPr>
      </p:pic>
      <p:pic>
        <p:nvPicPr>
          <p:cNvPr id="25" name="Picture 24" descr="Icon&#10;&#10;Description automatically generated">
            <a:extLst>
              <a:ext uri="{FF2B5EF4-FFF2-40B4-BE49-F238E27FC236}">
                <a16:creationId xmlns:a16="http://schemas.microsoft.com/office/drawing/2014/main" id="{4367BCB3-891F-4456-BA9B-8543DB3C3A49}"/>
              </a:ext>
            </a:extLst>
          </p:cNvPr>
          <p:cNvPicPr>
            <a:picLocks noChangeAspect="1"/>
          </p:cNvPicPr>
          <p:nvPr/>
        </p:nvPicPr>
        <p:blipFill>
          <a:blip r:embed="rId11"/>
          <a:stretch>
            <a:fillRect/>
          </a:stretch>
        </p:blipFill>
        <p:spPr>
          <a:xfrm>
            <a:off x="1935130" y="5480326"/>
            <a:ext cx="355130" cy="355130"/>
          </a:xfrm>
          <a:prstGeom prst="rect">
            <a:avLst/>
          </a:prstGeom>
        </p:spPr>
      </p:pic>
      <p:sp>
        <p:nvSpPr>
          <p:cNvPr id="31" name="Arrow: Down 30">
            <a:extLst>
              <a:ext uri="{FF2B5EF4-FFF2-40B4-BE49-F238E27FC236}">
                <a16:creationId xmlns:a16="http://schemas.microsoft.com/office/drawing/2014/main" id="{E667545F-FD7C-4B4D-BFD7-7D59F35E70C7}"/>
              </a:ext>
            </a:extLst>
          </p:cNvPr>
          <p:cNvSpPr/>
          <p:nvPr/>
        </p:nvSpPr>
        <p:spPr>
          <a:xfrm rot="16200000">
            <a:off x="1296822" y="6270643"/>
            <a:ext cx="150946" cy="433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4D1D0EB9-6531-45FB-8D26-ED09F4285C20}"/>
              </a:ext>
            </a:extLst>
          </p:cNvPr>
          <p:cNvSpPr/>
          <p:nvPr/>
        </p:nvSpPr>
        <p:spPr>
          <a:xfrm rot="16200000">
            <a:off x="5023980" y="6270643"/>
            <a:ext cx="150946" cy="433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3888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CCBEB564-2D79-44B2-B612-B497F2313AFA}"/>
              </a:ext>
            </a:extLst>
          </p:cNvPr>
          <p:cNvPicPr>
            <a:picLocks noChangeAspect="1"/>
          </p:cNvPicPr>
          <p:nvPr/>
        </p:nvPicPr>
        <p:blipFill>
          <a:blip r:embed="rId4"/>
          <a:stretch>
            <a:fillRect/>
          </a:stretch>
        </p:blipFill>
        <p:spPr>
          <a:xfrm>
            <a:off x="1975950" y="6565467"/>
            <a:ext cx="2551689" cy="1061778"/>
          </a:xfrm>
          <a:prstGeom prst="rect">
            <a:avLst/>
          </a:prstGeom>
        </p:spPr>
      </p:pic>
      <p:sp>
        <p:nvSpPr>
          <p:cNvPr id="2" name="Slide Number Placeholder 1">
            <a:extLst>
              <a:ext uri="{FF2B5EF4-FFF2-40B4-BE49-F238E27FC236}">
                <a16:creationId xmlns:a16="http://schemas.microsoft.com/office/drawing/2014/main" id="{E4DBE0F3-60C4-4D75-B1FC-C0F4D46BCBD6}"/>
              </a:ext>
            </a:extLst>
          </p:cNvPr>
          <p:cNvSpPr>
            <a:spLocks noGrp="1"/>
          </p:cNvSpPr>
          <p:nvPr>
            <p:ph type="sldNum" sz="quarter" idx="12"/>
          </p:nvPr>
        </p:nvSpPr>
        <p:spPr/>
        <p:txBody>
          <a:bodyPr/>
          <a:lstStyle/>
          <a:p>
            <a:fld id="{FE7A4BB3-E848-5A44-82DF-322201952CD8}" type="slidenum">
              <a:rPr lang="en-US" smtClean="0"/>
              <a:pPr/>
              <a:t>8</a:t>
            </a:fld>
            <a:endParaRPr lang="en-US" dirty="0"/>
          </a:p>
        </p:txBody>
      </p:sp>
      <p:sp>
        <p:nvSpPr>
          <p:cNvPr id="3" name="Content Placeholder 2">
            <a:extLst>
              <a:ext uri="{FF2B5EF4-FFF2-40B4-BE49-F238E27FC236}">
                <a16:creationId xmlns:a16="http://schemas.microsoft.com/office/drawing/2014/main" id="{76C1D3E3-131C-4389-8FE3-D7ADC493B90E}"/>
              </a:ext>
            </a:extLst>
          </p:cNvPr>
          <p:cNvSpPr>
            <a:spLocks noGrp="1"/>
          </p:cNvSpPr>
          <p:nvPr>
            <p:ph sz="quarter" idx="20"/>
          </p:nvPr>
        </p:nvSpPr>
        <p:spPr/>
        <p:txBody>
          <a:bodyPr/>
          <a:lstStyle/>
          <a:p>
            <a:pPr marL="0" indent="0">
              <a:buNone/>
            </a:pPr>
            <a:r>
              <a:rPr lang="en-US" u="sng" dirty="0"/>
              <a:t>Address condensate management</a:t>
            </a:r>
            <a:endParaRPr lang="en-US" dirty="0"/>
          </a:p>
          <a:p>
            <a:pPr marL="1097280" lvl="2" indent="0">
              <a:buNone/>
            </a:pPr>
            <a:endParaRPr lang="en-US" dirty="0"/>
          </a:p>
          <a:p>
            <a:pPr lvl="1"/>
            <a:r>
              <a:rPr lang="en-US" dirty="0"/>
              <a:t>Locate a nearby water drain to direct water condensate to, from the capture tray</a:t>
            </a:r>
          </a:p>
          <a:p>
            <a:pPr lvl="1"/>
            <a:r>
              <a:rPr lang="en-US" dirty="0"/>
              <a:t>If no nearby drainage is located refer to manufacturer manual/instruction for additional instructions on proper HPWH installation</a:t>
            </a:r>
          </a:p>
        </p:txBody>
      </p:sp>
      <p:sp>
        <p:nvSpPr>
          <p:cNvPr id="5" name="Title 4">
            <a:extLst>
              <a:ext uri="{FF2B5EF4-FFF2-40B4-BE49-F238E27FC236}">
                <a16:creationId xmlns:a16="http://schemas.microsoft.com/office/drawing/2014/main" id="{3D76ADE9-B85B-471B-9A97-17044AC9D778}"/>
              </a:ext>
            </a:extLst>
          </p:cNvPr>
          <p:cNvSpPr>
            <a:spLocks noGrp="1"/>
          </p:cNvSpPr>
          <p:nvPr>
            <p:ph type="title"/>
          </p:nvPr>
        </p:nvSpPr>
        <p:spPr/>
        <p:txBody>
          <a:bodyPr/>
          <a:lstStyle/>
          <a:p>
            <a:r>
              <a:rPr lang="en-US" dirty="0"/>
              <a:t>Preparing to install a heat pump water heater</a:t>
            </a:r>
          </a:p>
        </p:txBody>
      </p:sp>
      <p:pic>
        <p:nvPicPr>
          <p:cNvPr id="8" name="Picture 7" descr="Icon&#10;&#10;Description automatically generated">
            <a:extLst>
              <a:ext uri="{FF2B5EF4-FFF2-40B4-BE49-F238E27FC236}">
                <a16:creationId xmlns:a16="http://schemas.microsoft.com/office/drawing/2014/main" id="{C3FB9D35-2F2E-4987-8B43-C9E0DE652D55}"/>
              </a:ext>
            </a:extLst>
          </p:cNvPr>
          <p:cNvPicPr>
            <a:picLocks noChangeAspect="1"/>
          </p:cNvPicPr>
          <p:nvPr/>
        </p:nvPicPr>
        <p:blipFill>
          <a:blip r:embed="rId5"/>
          <a:stretch>
            <a:fillRect/>
          </a:stretch>
        </p:blipFill>
        <p:spPr>
          <a:xfrm>
            <a:off x="2804221" y="5981326"/>
            <a:ext cx="895149" cy="895149"/>
          </a:xfrm>
          <a:prstGeom prst="rect">
            <a:avLst/>
          </a:prstGeom>
        </p:spPr>
      </p:pic>
      <p:pic>
        <p:nvPicPr>
          <p:cNvPr id="6" name="Picture 5" descr="A picture containing arrow&#10;&#10;Description automatically generated">
            <a:extLst>
              <a:ext uri="{FF2B5EF4-FFF2-40B4-BE49-F238E27FC236}">
                <a16:creationId xmlns:a16="http://schemas.microsoft.com/office/drawing/2014/main" id="{030655B9-3B46-46D2-9BC3-D4BBECA21C4F}"/>
              </a:ext>
            </a:extLst>
          </p:cNvPr>
          <p:cNvPicPr>
            <a:picLocks noChangeAspect="1"/>
          </p:cNvPicPr>
          <p:nvPr/>
        </p:nvPicPr>
        <p:blipFill>
          <a:blip r:embed="rId6"/>
          <a:stretch>
            <a:fillRect/>
          </a:stretch>
        </p:blipFill>
        <p:spPr>
          <a:xfrm rot="5400000">
            <a:off x="2372792" y="4622623"/>
            <a:ext cx="1758008" cy="1215866"/>
          </a:xfrm>
          <a:prstGeom prst="rect">
            <a:avLst/>
          </a:prstGeom>
        </p:spPr>
      </p:pic>
    </p:spTree>
    <p:custDataLst>
      <p:tags r:id="rId1"/>
    </p:custDataLst>
    <p:extLst>
      <p:ext uri="{BB962C8B-B14F-4D97-AF65-F5344CB8AC3E}">
        <p14:creationId xmlns:p14="http://schemas.microsoft.com/office/powerpoint/2010/main" val="253610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443CB812-7ABB-490D-9209-734F3AC43A2A}"/>
              </a:ext>
            </a:extLst>
          </p:cNvPr>
          <p:cNvPicPr>
            <a:picLocks noChangeAspect="1"/>
          </p:cNvPicPr>
          <p:nvPr/>
        </p:nvPicPr>
        <p:blipFill>
          <a:blip r:embed="rId4"/>
          <a:stretch>
            <a:fillRect/>
          </a:stretch>
        </p:blipFill>
        <p:spPr>
          <a:xfrm rot="985394" flipH="1">
            <a:off x="3804896" y="6279328"/>
            <a:ext cx="878249" cy="1168704"/>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A0ECAA6B-F584-407B-BD37-3FAA86BD1015}"/>
              </a:ext>
            </a:extLst>
          </p:cNvPr>
          <p:cNvPicPr>
            <a:picLocks noChangeAspect="1"/>
          </p:cNvPicPr>
          <p:nvPr/>
        </p:nvPicPr>
        <p:blipFill>
          <a:blip r:embed="rId5"/>
          <a:stretch>
            <a:fillRect/>
          </a:stretch>
        </p:blipFill>
        <p:spPr>
          <a:xfrm>
            <a:off x="986591" y="4874670"/>
            <a:ext cx="2405973" cy="2694576"/>
          </a:xfrm>
          <a:prstGeom prst="rect">
            <a:avLst/>
          </a:prstGeom>
        </p:spPr>
      </p:pic>
      <p:sp>
        <p:nvSpPr>
          <p:cNvPr id="2" name="Slide Number Placeholder 1">
            <a:extLst>
              <a:ext uri="{FF2B5EF4-FFF2-40B4-BE49-F238E27FC236}">
                <a16:creationId xmlns:a16="http://schemas.microsoft.com/office/drawing/2014/main" id="{E4DBE0F3-60C4-4D75-B1FC-C0F4D46BCBD6}"/>
              </a:ext>
            </a:extLst>
          </p:cNvPr>
          <p:cNvSpPr>
            <a:spLocks noGrp="1"/>
          </p:cNvSpPr>
          <p:nvPr>
            <p:ph type="sldNum" sz="quarter" idx="12"/>
          </p:nvPr>
        </p:nvSpPr>
        <p:spPr/>
        <p:txBody>
          <a:bodyPr/>
          <a:lstStyle/>
          <a:p>
            <a:fld id="{FE7A4BB3-E848-5A44-82DF-322201952CD8}" type="slidenum">
              <a:rPr lang="en-US" smtClean="0"/>
              <a:pPr/>
              <a:t>9</a:t>
            </a:fld>
            <a:endParaRPr lang="en-US" dirty="0"/>
          </a:p>
        </p:txBody>
      </p:sp>
      <p:sp>
        <p:nvSpPr>
          <p:cNvPr id="3" name="Content Placeholder 2">
            <a:extLst>
              <a:ext uri="{FF2B5EF4-FFF2-40B4-BE49-F238E27FC236}">
                <a16:creationId xmlns:a16="http://schemas.microsoft.com/office/drawing/2014/main" id="{76C1D3E3-131C-4389-8FE3-D7ADC493B90E}"/>
              </a:ext>
            </a:extLst>
          </p:cNvPr>
          <p:cNvSpPr>
            <a:spLocks noGrp="1"/>
          </p:cNvSpPr>
          <p:nvPr>
            <p:ph sz="quarter" idx="20"/>
          </p:nvPr>
        </p:nvSpPr>
        <p:spPr/>
        <p:txBody>
          <a:bodyPr/>
          <a:lstStyle/>
          <a:p>
            <a:pPr marL="0" indent="0">
              <a:buNone/>
            </a:pPr>
            <a:r>
              <a:rPr lang="en-US" u="sng" dirty="0"/>
              <a:t>Fill the tank and complete electrical connections</a:t>
            </a:r>
            <a:endParaRPr lang="en-US" dirty="0"/>
          </a:p>
          <a:p>
            <a:pPr marL="0" indent="0">
              <a:buNone/>
            </a:pPr>
            <a:r>
              <a:rPr lang="en-US" dirty="0"/>
              <a:t>Filling the water tank</a:t>
            </a:r>
          </a:p>
          <a:p>
            <a:pPr lvl="1"/>
            <a:r>
              <a:rPr lang="en-US" dirty="0"/>
              <a:t>Fill the water tank via the cold-water inlet</a:t>
            </a:r>
          </a:p>
          <a:p>
            <a:pPr lvl="1"/>
            <a:r>
              <a:rPr lang="en-US" dirty="0"/>
              <a:t>Simultaneously turn on the highest hot-water faucet in the house to allow air to escape</a:t>
            </a:r>
          </a:p>
          <a:p>
            <a:pPr lvl="1"/>
            <a:r>
              <a:rPr lang="en-US" dirty="0"/>
              <a:t>Run the hot-water faucet until it has reached a steady stream for three minutes, then turn it off</a:t>
            </a:r>
          </a:p>
          <a:p>
            <a:pPr marL="548640" lvl="1" indent="0">
              <a:buNone/>
            </a:pPr>
            <a:endParaRPr lang="en-US" dirty="0"/>
          </a:p>
          <a:p>
            <a:pPr marL="0" indent="0">
              <a:buNone/>
            </a:pPr>
            <a:r>
              <a:rPr lang="en-US" dirty="0"/>
              <a:t>Electrical connections</a:t>
            </a:r>
          </a:p>
          <a:p>
            <a:pPr lvl="1"/>
            <a:r>
              <a:rPr lang="en-US" dirty="0"/>
              <a:t>Connect the electrical supply in accordance with manufacturer instructions</a:t>
            </a:r>
          </a:p>
          <a:p>
            <a:pPr lvl="1"/>
            <a:r>
              <a:rPr lang="en-US" dirty="0"/>
              <a:t>Use proper wires and nuts at the electrical connection points</a:t>
            </a:r>
          </a:p>
          <a:p>
            <a:pPr lvl="1"/>
            <a:r>
              <a:rPr lang="en-US" dirty="0"/>
              <a:t>Turn on the power at the electrical panel, and verify voltage using a voltmeter</a:t>
            </a:r>
          </a:p>
          <a:p>
            <a:pPr lvl="1"/>
            <a:endParaRPr lang="en-US" dirty="0"/>
          </a:p>
          <a:p>
            <a:pPr lvl="1"/>
            <a:endParaRPr lang="en-US" dirty="0"/>
          </a:p>
          <a:p>
            <a:pPr marL="1062990" lvl="1" indent="-514350">
              <a:buFont typeface="+mj-lt"/>
              <a:buAutoNum type="arabicPeriod"/>
            </a:pPr>
            <a:endParaRPr lang="en-US" dirty="0"/>
          </a:p>
        </p:txBody>
      </p:sp>
      <p:sp>
        <p:nvSpPr>
          <p:cNvPr id="5" name="Title 4">
            <a:extLst>
              <a:ext uri="{FF2B5EF4-FFF2-40B4-BE49-F238E27FC236}">
                <a16:creationId xmlns:a16="http://schemas.microsoft.com/office/drawing/2014/main" id="{3D76ADE9-B85B-471B-9A97-17044AC9D778}"/>
              </a:ext>
            </a:extLst>
          </p:cNvPr>
          <p:cNvSpPr>
            <a:spLocks noGrp="1"/>
          </p:cNvSpPr>
          <p:nvPr>
            <p:ph type="title"/>
          </p:nvPr>
        </p:nvSpPr>
        <p:spPr/>
        <p:txBody>
          <a:bodyPr/>
          <a:lstStyle/>
          <a:p>
            <a:r>
              <a:rPr lang="en-US" dirty="0"/>
              <a:t>Preparing to install a heat pump water heater</a:t>
            </a:r>
          </a:p>
        </p:txBody>
      </p:sp>
      <p:pic>
        <p:nvPicPr>
          <p:cNvPr id="10" name="Picture 9" descr="Icon&#10;&#10;Description automatically generated">
            <a:extLst>
              <a:ext uri="{FF2B5EF4-FFF2-40B4-BE49-F238E27FC236}">
                <a16:creationId xmlns:a16="http://schemas.microsoft.com/office/drawing/2014/main" id="{36CB89BA-A6C6-422B-90E6-011A2E5BCC65}"/>
              </a:ext>
            </a:extLst>
          </p:cNvPr>
          <p:cNvPicPr>
            <a:picLocks noChangeAspect="1"/>
          </p:cNvPicPr>
          <p:nvPr/>
        </p:nvPicPr>
        <p:blipFill>
          <a:blip r:embed="rId6"/>
          <a:stretch>
            <a:fillRect/>
          </a:stretch>
        </p:blipFill>
        <p:spPr>
          <a:xfrm>
            <a:off x="1939149" y="5280978"/>
            <a:ext cx="2288268" cy="2288268"/>
          </a:xfrm>
          <a:prstGeom prst="rect">
            <a:avLst/>
          </a:prstGeom>
        </p:spPr>
      </p:pic>
      <p:sp>
        <p:nvSpPr>
          <p:cNvPr id="13" name="Rectangle 12">
            <a:extLst>
              <a:ext uri="{FF2B5EF4-FFF2-40B4-BE49-F238E27FC236}">
                <a16:creationId xmlns:a16="http://schemas.microsoft.com/office/drawing/2014/main" id="{5FA82E99-9E3F-403D-8B43-A1EA496B8A26}"/>
              </a:ext>
            </a:extLst>
          </p:cNvPr>
          <p:cNvSpPr/>
          <p:nvPr/>
        </p:nvSpPr>
        <p:spPr>
          <a:xfrm>
            <a:off x="6499937" y="6771721"/>
            <a:ext cx="749435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Start the water heater!</a:t>
            </a:r>
          </a:p>
        </p:txBody>
      </p:sp>
    </p:spTree>
    <p:custDataLst>
      <p:tags r:id="rId1"/>
    </p:custDataLst>
    <p:extLst>
      <p:ext uri="{BB962C8B-B14F-4D97-AF65-F5344CB8AC3E}">
        <p14:creationId xmlns:p14="http://schemas.microsoft.com/office/powerpoint/2010/main" val="284779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7.potx" id="{AC318CB1-3365-47A4-ADFD-D6A2A1ADDC19}" vid="{D22AB961-41F2-4156-BB51-1495518EB8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cece13e-3376-4417-9525-be60b11a89a8" xsi:nil="true"/>
    <lcf76f155ced4ddcb4097134ff3c332f xmlns="b916d557-9942-431a-9eba-fba47244dd3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7F5E3FD5385046B8A83AACB83867DB" ma:contentTypeVersion="14" ma:contentTypeDescription="Create a new document." ma:contentTypeScope="" ma:versionID="a374710ccab327a402bcdf88d4b0af86">
  <xsd:schema xmlns:xsd="http://www.w3.org/2001/XMLSchema" xmlns:xs="http://www.w3.org/2001/XMLSchema" xmlns:p="http://schemas.microsoft.com/office/2006/metadata/properties" xmlns:ns2="b916d557-9942-431a-9eba-fba47244dd3a" xmlns:ns3="5cece13e-3376-4417-9525-be60b11a89a8" xmlns:ns4="f57bcc36-de3c-48ff-84b5-ab639de66b0c" targetNamespace="http://schemas.microsoft.com/office/2006/metadata/properties" ma:root="true" ma:fieldsID="3e00c6fb6cfc667318b2988549cee8d2" ns2:_="" ns3:_="" ns4:_="">
    <xsd:import namespace="b916d557-9942-431a-9eba-fba47244dd3a"/>
    <xsd:import namespace="5cece13e-3376-4417-9525-be60b11a89a8"/>
    <xsd:import namespace="f57bcc36-de3c-48ff-84b5-ab639de66b0c"/>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16d557-9942-431a-9eba-fba47244dd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d01fff3-5d79-48f9-a301-e135bcf61d9e}" ma:internalName="TaxCatchAll" ma:showField="CatchAllData" ma:web="f57bcc36-de3c-48ff-84b5-ab639de66b0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57bcc36-de3c-48ff-84b5-ab639de66b0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DC4795-ADA0-4AD4-92D0-711F81D6480F}">
  <ds:schemaRefs>
    <ds:schemaRef ds:uri="http://schemas.microsoft.com/sharepoint/v3/contenttype/forms"/>
  </ds:schemaRefs>
</ds:datastoreItem>
</file>

<file path=customXml/itemProps2.xml><?xml version="1.0" encoding="utf-8"?>
<ds:datastoreItem xmlns:ds="http://schemas.openxmlformats.org/officeDocument/2006/customXml" ds:itemID="{52F87F58-B838-4692-B1E3-FE0F37D752BC}">
  <ds:schemaRefs>
    <ds:schemaRef ds:uri="http://purl.org/dc/term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purl.org/dc/elements/1.1/"/>
    <ds:schemaRef ds:uri="5cece13e-3376-4417-9525-be60b11a89a8"/>
    <ds:schemaRef ds:uri="http://schemas.microsoft.com/office/2006/documentManagement/types"/>
    <ds:schemaRef ds:uri="f57bcc36-de3c-48ff-84b5-ab639de66b0c"/>
    <ds:schemaRef ds:uri="b916d557-9942-431a-9eba-fba47244dd3a"/>
    <ds:schemaRef ds:uri="http://www.w3.org/XML/1998/namespace"/>
  </ds:schemaRefs>
</ds:datastoreItem>
</file>

<file path=customXml/itemProps3.xml><?xml version="1.0" encoding="utf-8"?>
<ds:datastoreItem xmlns:ds="http://schemas.openxmlformats.org/officeDocument/2006/customXml" ds:itemID="{CB88668A-0D1C-4ECC-861C-D7892440D0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16d557-9942-431a-9eba-fba47244dd3a"/>
    <ds:schemaRef ds:uri="5cece13e-3376-4417-9525-be60b11a89a8"/>
    <ds:schemaRef ds:uri="f57bcc36-de3c-48ff-84b5-ab639de66b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PNNL_07</Template>
  <TotalTime>7904</TotalTime>
  <Words>2401</Words>
  <Application>Microsoft Office PowerPoint</Application>
  <PresentationFormat>Custom</PresentationFormat>
  <Paragraphs>151</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Symbol</vt:lpstr>
      <vt:lpstr>Wingdings</vt:lpstr>
      <vt:lpstr>PNNL_Option_4</vt:lpstr>
      <vt:lpstr>Installation of Heat Pump Water Heaters </vt:lpstr>
      <vt:lpstr>Section 1 – Apply</vt:lpstr>
      <vt:lpstr>Preparing to install a heat pump water heater</vt:lpstr>
      <vt:lpstr>Preparing to install a heat pump water heater</vt:lpstr>
      <vt:lpstr>Preparing to install a heat pump water heater</vt:lpstr>
      <vt:lpstr>Preparing to install a heat pump water heater</vt:lpstr>
      <vt:lpstr>Preparing to install a heat pump water heater</vt:lpstr>
      <vt:lpstr>Preparing to install a heat pump water heater</vt:lpstr>
      <vt:lpstr>Preparing to install a heat pump water heater</vt:lpstr>
      <vt:lpstr>Maintain a heat pump water heater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Installation of Heat Pump Water Heaters</dc:title>
  <dc:creator>Rodriguez-Feo Bermudez, Eduardo</dc:creator>
  <cp:lastModifiedBy>Rodriguez-Feo Bermudez, Eduardo</cp:lastModifiedBy>
  <cp:revision>38</cp:revision>
  <dcterms:created xsi:type="dcterms:W3CDTF">2022-07-09T20:46:35Z</dcterms:created>
  <dcterms:modified xsi:type="dcterms:W3CDTF">2023-05-08T14:31:39Z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0x0101002A7F5E3FD5385046B8A83AACB83867DB</vt:lpwstr>
  </property>
  <property fmtid="{D5CDD505-2E9C-101B-9397-08002B2CF9AE}" pid="3" name="MediaServiceImageTags">
    <vt:lpwstr/>
  </property>
  <property fmtid="{D5CDD505-2E9C-101B-9397-08002B2CF9AE}" pid="4" name="ArticulateGUID">
    <vt:lpwstr>FCF2569B-A60F-4AC3-9157-6BC23666F805</vt:lpwstr>
  </property>
  <property fmtid="{D5CDD505-2E9C-101B-9397-08002B2CF9AE}" pid="5" name="ArticulatePath">
    <vt:lpwstr>https://pnnl.sharepoint.com/teams/Workforce/Shared Documents/RBI Training Approval/HP and HPWH Training/BSESC Module Construction/HPWHs/Installation of HPWH/Installation of Heat Pump Water Heaters - Presentation</vt:lpwstr>
  </property>
</Properties>
</file>